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94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F6F059-ACF1-915A-B5D2-A3A2AE741817}" v="35" dt="2024-12-02T23:21:24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02/12/2024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02/12/2024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02/12/2024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02/12/2024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02/12/2024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02/12/2024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02/12/2024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02/12/2024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02/12/2024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02/12/2024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02/12/2024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02/12/2024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Deep</a:t>
            </a:r>
            <a:r>
              <a:rPr lang="pt-PT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err="1">
                <a:ea typeface="+mn-lt"/>
                <a:cs typeface="+mn-lt"/>
              </a:rPr>
              <a:t>Applied</a:t>
            </a:r>
            <a:r>
              <a:rPr lang="pt-PT" sz="2000" b="1" dirty="0">
                <a:ea typeface="+mn-lt"/>
                <a:cs typeface="+mn-lt"/>
              </a:rPr>
              <a:t> Data </a:t>
            </a:r>
            <a:r>
              <a:rPr lang="pt-PT" sz="2000" b="1" err="1">
                <a:ea typeface="+mn-lt"/>
                <a:cs typeface="+mn-lt"/>
              </a:rPr>
              <a:t>Science</a:t>
            </a:r>
            <a:endParaRPr lang="pt-PT" b="1" err="1"/>
          </a:p>
          <a:p>
            <a:r>
              <a:rPr lang="pt-PT" sz="2000" b="1" dirty="0"/>
              <a:t>2024/2025</a:t>
            </a:r>
            <a:endParaRPr lang="pt-PT" sz="2000" b="1" dirty="0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 22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Transformers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Transformers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and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Hugging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Face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3000" err="1"/>
              <a:t>Lesson</a:t>
            </a:r>
            <a:r>
              <a:rPr lang="pt-PT" sz="3000"/>
              <a:t> in </a:t>
            </a:r>
            <a:r>
              <a:rPr lang="pt-PT" sz="3000" err="1"/>
              <a:t>Jupyet</a:t>
            </a:r>
            <a:r>
              <a:rPr lang="pt-PT" sz="3000" dirty="0"/>
              <a:t> </a:t>
            </a:r>
            <a:r>
              <a:rPr lang="pt-PT" sz="3000" err="1"/>
              <a:t>notebooks</a:t>
            </a:r>
            <a:r>
              <a:rPr lang="pt-PT" sz="3000"/>
              <a:t>:</a:t>
            </a:r>
            <a:endParaRPr lang="pt-PT" sz="300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sz="2600" dirty="0">
                <a:ea typeface="+mn-lt"/>
                <a:cs typeface="+mn-lt"/>
              </a:rPr>
              <a:t>transformers_and_hugging_face_part1.ipynb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sz="2600" dirty="0">
                <a:ea typeface="+mn-lt"/>
                <a:cs typeface="+mn-lt"/>
              </a:rPr>
              <a:t>transformers_and_hugging_face_part2.ipynb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sz="2600" dirty="0">
                <a:ea typeface="+mn-lt"/>
                <a:cs typeface="+mn-lt"/>
              </a:rPr>
              <a:t>transformers_and_hugging_face_part3.ipynb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22</a:t>
            </a:r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5058D52-77D7-0C67-B91F-44BD92AE5751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Transformers</a:t>
            </a:r>
          </a:p>
        </p:txBody>
      </p:sp>
    </p:spTree>
    <p:extLst>
      <p:ext uri="{BB962C8B-B14F-4D97-AF65-F5344CB8AC3E}">
        <p14:creationId xmlns:p14="http://schemas.microsoft.com/office/powerpoint/2010/main" val="19345829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Transformers and Hugging 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25</cp:revision>
  <dcterms:created xsi:type="dcterms:W3CDTF">2024-11-28T20:29:57Z</dcterms:created>
  <dcterms:modified xsi:type="dcterms:W3CDTF">2024-12-02T23:21:35Z</dcterms:modified>
</cp:coreProperties>
</file>