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4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C1A1F1-7E09-DAF1-0CB5-F14375962693}" v="21" dt="2024-12-07T17:43:17.477"/>
    <p1510:client id="{CEDDFA5D-7590-8C83-499D-2E98147F7A88}" v="80" dt="2024-12-07T17:44:45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27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Project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Project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Presentation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 err="1">
                <a:ea typeface="+mn-lt"/>
                <a:cs typeface="+mn-lt"/>
              </a:rPr>
              <a:t>Presentation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practical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project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sz="2600" dirty="0" err="1">
                <a:ea typeface="+mn-lt"/>
                <a:cs typeface="+mn-lt"/>
              </a:rPr>
              <a:t>Group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presentation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sz="2600" dirty="0">
                <a:ea typeface="+mn-lt"/>
                <a:cs typeface="+mn-lt"/>
              </a:rPr>
              <a:t>Max 15 minutes.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27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Practical</a:t>
            </a:r>
            <a:r>
              <a:rPr lang="pt-PT" sz="900" dirty="0">
                <a:solidFill>
                  <a:srgbClr val="FFFFFF"/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934582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Project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</cp:revision>
  <dcterms:created xsi:type="dcterms:W3CDTF">2024-12-07T17:42:11Z</dcterms:created>
  <dcterms:modified xsi:type="dcterms:W3CDTF">2024-12-07T17:44:51Z</dcterms:modified>
</cp:coreProperties>
</file>