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3CC52-8C9E-F411-0E10-62B13E32E262}" v="50" dt="2024-11-07T20:11:11.500"/>
    <p1510:client id="{3D579560-A0D8-1ACD-5A3A-F238547D30B9}" v="7" dt="2024-11-07T20:09:42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RNNs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RNN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rnn_imdb_exercises</a:t>
            </a:r>
            <a:r>
              <a:rPr lang="pt-PT" sz="3000" i="1" dirty="0" err="1">
                <a:ea typeface="+mn-lt"/>
                <a:cs typeface="+mn-lt"/>
              </a:rPr>
              <a:t>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Recurrent</a:t>
            </a:r>
            <a:r>
              <a:rPr lang="pt-PT" sz="900" dirty="0">
                <a:solidFill>
                  <a:srgbClr val="FFFFFF"/>
                </a:solidFill>
              </a:rPr>
              <a:t> 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2024-11-07T20:08:36Z</dcterms:created>
  <dcterms:modified xsi:type="dcterms:W3CDTF">2024-11-07T20:11:19Z</dcterms:modified>
</cp:coreProperties>
</file>