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0998B-D260-4D5B-4005-78B67A7792FC}" v="33" dt="2024-10-08T20:03:03.643"/>
    <p1510:client id="{CB4BBCA3-E5BA-F1B5-0382-458011D62913}" v="3" dt="2024-10-08T20:02:2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Feedforward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Neural Networks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with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IMDB 50K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Movie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Reviews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MLP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Continuation</a:t>
            </a:r>
            <a:endParaRPr lang="pt-PT" b="1" dirty="0" err="1"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Continuation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instructions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notebook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i="1" dirty="0">
                <a:ea typeface="+mn-lt"/>
                <a:cs typeface="+mn-lt"/>
              </a:rPr>
              <a:t>"</a:t>
            </a:r>
            <a:r>
              <a:rPr lang="pt-PT" b="1" i="1" dirty="0" err="1">
                <a:ea typeface="+mn-lt"/>
                <a:cs typeface="+mn-lt"/>
              </a:rPr>
              <a:t>imdb_reviews_exercises.ipynb</a:t>
            </a:r>
            <a:r>
              <a:rPr lang="pt-PT" i="1" dirty="0">
                <a:ea typeface="+mn-lt"/>
                <a:cs typeface="+mn-lt"/>
              </a:rPr>
              <a:t>"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provided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GitHub.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Feedforward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Neural Networks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PyTorch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Hands-On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735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IMDB 50K Movie Reviews - Sentiment Classification with MLP - Continuation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2024-10-08T20:01:38Z</dcterms:created>
  <dcterms:modified xsi:type="dcterms:W3CDTF">2024-10-08T20:03:18Z</dcterms:modified>
</cp:coreProperties>
</file>