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2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791B2-1131-3A8A-11A6-AEB333FCF54C}" v="9" dt="2024-11-12T23:58:46.030"/>
    <p1510:client id="{E7049D11-D961-6F1B-52EF-709BDBEA892D}" v="19" dt="2024-11-12T23:59:13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RNNs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RNN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rnn_imdb_exercises</a:t>
            </a:r>
            <a:r>
              <a:rPr lang="pt-PT" sz="3000" i="1" dirty="0" err="1">
                <a:ea typeface="+mn-lt"/>
                <a:cs typeface="+mn-lt"/>
              </a:rPr>
              <a:t>.ipynb</a:t>
            </a:r>
            <a:r>
              <a:rPr lang="pt-PT" sz="3000" dirty="0">
                <a:ea typeface="+mn-lt"/>
                <a:cs typeface="+mn-lt"/>
              </a:rPr>
              <a:t>".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15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Recurrent</a:t>
            </a:r>
            <a:r>
              <a:rPr lang="pt-PT" sz="900" dirty="0">
                <a:solidFill>
                  <a:srgbClr val="FFFFFF"/>
                </a:solidFill>
              </a:rPr>
              <a:t>  Neural Networks – </a:t>
            </a:r>
            <a:r>
              <a:rPr lang="pt-PT" sz="900" dirty="0" err="1">
                <a:solidFill>
                  <a:srgbClr val="FFFFFF"/>
                </a:solidFill>
              </a:rPr>
              <a:t>Part</a:t>
            </a:r>
            <a:r>
              <a:rPr lang="pt-PT" sz="900" dirty="0">
                <a:solidFill>
                  <a:srgbClr val="FFFFFF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2024-11-12T23:58:25Z</dcterms:created>
  <dcterms:modified xsi:type="dcterms:W3CDTF">2024-11-13T21:11:27Z</dcterms:modified>
</cp:coreProperties>
</file>