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5B14E-348D-9C27-308E-3DCF4A585084}" v="97" dt="2024-12-07T17:38:27.918"/>
    <p1510:client id="{FE3D223F-4B21-E34A-0029-CB37FC26BB0D}" v="21" dt="2024-12-07T17:37:30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25</a:t>
            </a:r>
            <a:endParaRPr lang="pt-PT" sz="2800" b="1" dirty="0">
              <a:solidFill>
                <a:srgbClr val="595959"/>
              </a:solidFill>
              <a:latin typeface="Calibri"/>
              <a:cs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Practical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Project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Session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dedicated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work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practical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project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25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Practical</a:t>
            </a:r>
            <a:r>
              <a:rPr lang="pt-PT" sz="900" dirty="0">
                <a:solidFill>
                  <a:srgbClr val="FFFFFF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934582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Practical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2024-12-07T17:36:47Z</dcterms:created>
  <dcterms:modified xsi:type="dcterms:W3CDTF">2024-12-07T17:38:38Z</dcterms:modified>
</cp:coreProperties>
</file>