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801C5-0937-837D-38FF-50FB7447EB30}" v="72" dt="2024-11-28T20:31:18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28/11/2024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Exam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Revisions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Revisions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/>
              <a:t>Q&amp;A </a:t>
            </a:r>
            <a:r>
              <a:rPr lang="pt-PT" sz="3000" dirty="0" err="1"/>
              <a:t>about</a:t>
            </a:r>
            <a:r>
              <a:rPr lang="pt-PT" sz="3000" dirty="0"/>
              <a:t> </a:t>
            </a:r>
            <a:r>
              <a:rPr lang="pt-PT" sz="3000" dirty="0" err="1"/>
              <a:t>previous</a:t>
            </a:r>
            <a:r>
              <a:rPr lang="pt-PT" sz="3000" dirty="0"/>
              <a:t> </a:t>
            </a:r>
            <a:r>
              <a:rPr lang="pt-PT" sz="3000" dirty="0" err="1"/>
              <a:t>lessons</a:t>
            </a:r>
            <a:r>
              <a:rPr lang="pt-PT" sz="3000" dirty="0"/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Exam </a:t>
            </a:r>
            <a:r>
              <a:rPr lang="pt-PT" sz="3000" dirty="0" err="1">
                <a:ea typeface="+mn-lt"/>
                <a:cs typeface="+mn-lt"/>
              </a:rPr>
              <a:t>preparation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Exam </a:t>
            </a:r>
            <a:r>
              <a:rPr lang="pt-PT" sz="900" dirty="0" err="1">
                <a:solidFill>
                  <a:srgbClr val="FFFFFF"/>
                </a:solidFill>
              </a:rPr>
              <a:t>Revisions</a:t>
            </a:r>
          </a:p>
        </p:txBody>
      </p:sp>
    </p:spTree>
    <p:extLst>
      <p:ext uri="{BB962C8B-B14F-4D97-AF65-F5344CB8AC3E}">
        <p14:creationId xmlns:p14="http://schemas.microsoft.com/office/powerpoint/2010/main" val="145729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Revisions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created xsi:type="dcterms:W3CDTF">2024-11-24T00:10:41Z</dcterms:created>
  <dcterms:modified xsi:type="dcterms:W3CDTF">2024-11-28T20:31:37Z</dcterms:modified>
</cp:coreProperties>
</file>