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14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31DA2B-F6BF-0931-8697-EB14137345C1}" v="33" dt="2024-11-17T17:07:17.102"/>
    <p1510:client id="{FD17372F-9627-D4B8-FE51-241D6A43538F}" v="42" dt="2024-11-17T17:06:47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19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Attention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Mechanisms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000" dirty="0" err="1">
                <a:ea typeface="+mn-lt"/>
                <a:cs typeface="+mn-lt"/>
              </a:rPr>
              <a:t>Let's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implement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attention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mechanisms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. </a:t>
            </a:r>
            <a:endParaRPr lang="pt-PT" sz="3000" dirty="0"/>
          </a:p>
          <a:p>
            <a:endParaRPr lang="pt-PT"/>
          </a:p>
          <a:p>
            <a:endParaRPr lang="pt-PT"/>
          </a:p>
          <a:p>
            <a:endParaRPr lang="pt-PT"/>
          </a:p>
          <a:p>
            <a:r>
              <a:rPr lang="pt-PT" sz="3000" dirty="0" err="1">
                <a:ea typeface="+mn-lt"/>
                <a:cs typeface="+mn-lt"/>
              </a:rPr>
              <a:t>Follow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instructions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notebook</a:t>
            </a:r>
            <a:r>
              <a:rPr lang="pt-PT" sz="3000" dirty="0">
                <a:ea typeface="+mn-lt"/>
                <a:cs typeface="+mn-lt"/>
              </a:rPr>
              <a:t>: "seq2seq_translation_exercises.ipynb".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19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058D52-77D7-0C67-B91F-44BD92AE575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Attention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Mechanisms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–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Hands-On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457299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</cp:revision>
  <dcterms:created xsi:type="dcterms:W3CDTF">2024-11-17T17:05:35Z</dcterms:created>
  <dcterms:modified xsi:type="dcterms:W3CDTF">2024-11-21T20:40:56Z</dcterms:modified>
</cp:coreProperties>
</file>