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14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6C125-B831-02AF-516D-718FD501CCD8}" v="42" dt="2024-11-24T00:13:32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21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latin typeface="Calibri"/>
                <a:ea typeface="Calibri"/>
                <a:cs typeface="Calibri"/>
              </a:rPr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Exam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000" dirty="0" err="1">
                <a:ea typeface="+mn-lt"/>
                <a:cs typeface="+mn-lt"/>
              </a:rPr>
              <a:t>Deep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Learning</a:t>
            </a:r>
            <a:r>
              <a:rPr lang="pt-PT" sz="3000" dirty="0">
                <a:ea typeface="+mn-lt"/>
                <a:cs typeface="+mn-lt"/>
              </a:rPr>
              <a:t> Exam </a:t>
            </a:r>
            <a:endParaRPr lang="pt-PT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sz="2600" dirty="0">
                <a:ea typeface="+mn-lt"/>
                <a:cs typeface="+mn-lt"/>
              </a:rPr>
              <a:t>90 minutes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21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058D52-77D7-0C67-B91F-44BD92AE575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Exam</a:t>
            </a:r>
            <a:endParaRPr lang="pt-PT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99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Exam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</cp:revision>
  <dcterms:created xsi:type="dcterms:W3CDTF">2024-11-24T00:11:47Z</dcterms:created>
  <dcterms:modified xsi:type="dcterms:W3CDTF">2024-11-24T00:14:31Z</dcterms:modified>
</cp:coreProperties>
</file>