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4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877B4-B729-83E7-395E-E0EB4986B8E8}" v="22" dt="2024-12-02T23:22:59.839"/>
    <p1510:client id="{DAFAF8F2-C186-CE49-B90A-E384869868BE}" v="15" dt="2024-12-02T23:23:15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02/12/2024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23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Transformers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Transformers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Hugging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err="1"/>
              <a:t>Lesson</a:t>
            </a:r>
            <a:r>
              <a:rPr lang="pt-PT" sz="3000"/>
              <a:t> in </a:t>
            </a:r>
            <a:r>
              <a:rPr lang="pt-PT" sz="3000" err="1"/>
              <a:t>Jupyet</a:t>
            </a:r>
            <a:r>
              <a:rPr lang="pt-PT" sz="3000" dirty="0"/>
              <a:t> </a:t>
            </a:r>
            <a:r>
              <a:rPr lang="pt-PT" sz="3000" err="1"/>
              <a:t>notebooks</a:t>
            </a:r>
            <a:r>
              <a:rPr lang="pt-PT" sz="3000"/>
              <a:t>:</a:t>
            </a:r>
            <a:endParaRPr lang="pt-PT" sz="300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sz="2600" dirty="0">
                <a:ea typeface="+mn-lt"/>
                <a:cs typeface="+mn-lt"/>
              </a:rPr>
              <a:t>transformers_and_hugging_face_part1.ipynb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sz="2600" dirty="0">
                <a:ea typeface="+mn-lt"/>
                <a:cs typeface="+mn-lt"/>
              </a:rPr>
              <a:t>transformers_and_hugging_face_part2.ipynb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sz="2600" dirty="0">
                <a:ea typeface="+mn-lt"/>
                <a:cs typeface="+mn-lt"/>
              </a:rPr>
              <a:t>transformers_and_hugging_face_part3.ipynb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Transformers</a:t>
            </a:r>
            <a:r>
              <a:rPr lang="pt-PT" sz="900" dirty="0">
                <a:solidFill>
                  <a:srgbClr val="FFFFFF"/>
                </a:solidFill>
              </a:rPr>
              <a:t> – </a:t>
            </a:r>
            <a:r>
              <a:rPr lang="pt-PT" sz="900" dirty="0" err="1">
                <a:solidFill>
                  <a:srgbClr val="FFFFFF"/>
                </a:solidFill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934582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Transformers and Hugging 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created xsi:type="dcterms:W3CDTF">2024-12-02T23:22:32Z</dcterms:created>
  <dcterms:modified xsi:type="dcterms:W3CDTF">2024-12-02T23:23:19Z</dcterms:modified>
</cp:coreProperties>
</file>