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407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2E44C0-8C22-E1BF-AEA0-0191087CDCD6}" v="3" dt="2024-12-07T18:03:27.564"/>
    <p1510:client id="{FE104722-0BFD-F98F-9047-F37D6763ECF4}" v="82" dt="2024-12-07T18:04:41.3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07/12/2024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07/12/2024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07/12/2024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07/12/2024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07/12/2024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07/12/2024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07/12/2024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07/12/2024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07/12/2024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07/12/2024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07/12/2024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07/12/2024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0053499-3647-36B4-C2DB-60949CBC284A}"/>
              </a:ext>
            </a:extLst>
          </p:cNvPr>
          <p:cNvSpPr>
            <a:spLocks noGrp="1"/>
          </p:cNvSpPr>
          <p:nvPr/>
        </p:nvSpPr>
        <p:spPr>
          <a:xfrm>
            <a:off x="562550" y="2327702"/>
            <a:ext cx="11067585" cy="1037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err="1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Behavior</a:t>
            </a:r>
            <a:r>
              <a:rPr lang="pt-PT" b="1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 </a:t>
            </a:r>
            <a:r>
              <a:rPr lang="pt-PT" b="1" err="1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Analysis</a:t>
            </a:r>
            <a:r>
              <a:rPr lang="pt-PT" b="1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 Technologies</a:t>
            </a:r>
            <a:endParaRPr lang="pt-PT" b="1">
              <a:latin typeface="Cambria"/>
              <a:ea typeface="+mj-lt"/>
              <a:cs typeface="+mj-lt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F56B029F-39A9-47C6-AC5F-828B5B6B4CB9}"/>
              </a:ext>
            </a:extLst>
          </p:cNvPr>
          <p:cNvSpPr>
            <a:spLocks noGrp="1"/>
          </p:cNvSpPr>
          <p:nvPr/>
        </p:nvSpPr>
        <p:spPr>
          <a:xfrm>
            <a:off x="1521732" y="500827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000" b="1" err="1">
                <a:ea typeface="+mn-lt"/>
                <a:cs typeface="+mn-lt"/>
              </a:rPr>
              <a:t>Applied</a:t>
            </a:r>
            <a:r>
              <a:rPr lang="pt-PT" sz="2000" b="1">
                <a:ea typeface="+mn-lt"/>
                <a:cs typeface="+mn-lt"/>
              </a:rPr>
              <a:t> Data </a:t>
            </a:r>
            <a:r>
              <a:rPr lang="pt-PT" sz="2000" b="1" err="1">
                <a:ea typeface="+mn-lt"/>
                <a:cs typeface="+mn-lt"/>
              </a:rPr>
              <a:t>Science</a:t>
            </a:r>
            <a:endParaRPr lang="pt-PT" b="1" err="1"/>
          </a:p>
          <a:p>
            <a:r>
              <a:rPr lang="pt-PT" sz="2000" b="1"/>
              <a:t>2024/2025</a:t>
            </a:r>
            <a:endParaRPr lang="pt-PT" sz="2000" b="1">
              <a:cs typeface="Calibri"/>
            </a:endParaRPr>
          </a:p>
        </p:txBody>
      </p:sp>
      <p:pic>
        <p:nvPicPr>
          <p:cNvPr id="9" name="Imagem 8" descr="Portal do Colaborador">
            <a:extLst>
              <a:ext uri="{FF2B5EF4-FFF2-40B4-BE49-F238E27FC236}">
                <a16:creationId xmlns:a16="http://schemas.microsoft.com/office/drawing/2014/main" id="{2B601A01-9B7B-BA13-BEF4-FEC8884D3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01" y="130979"/>
            <a:ext cx="3561239" cy="1650054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4330246" y="150133"/>
            <a:ext cx="7859486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7851EF0-06B4-C9BF-8969-A919CD805DF2}"/>
              </a:ext>
            </a:extLst>
          </p:cNvPr>
          <p:cNvSpPr/>
          <p:nvPr/>
        </p:nvSpPr>
        <p:spPr>
          <a:xfrm>
            <a:off x="-198212" y="150132"/>
            <a:ext cx="283029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B8E3643-4B25-37B8-1D83-D8BB0F05358F}"/>
              </a:ext>
            </a:extLst>
          </p:cNvPr>
          <p:cNvSpPr txBox="1"/>
          <p:nvPr/>
        </p:nvSpPr>
        <p:spPr>
          <a:xfrm>
            <a:off x="1494971" y="3369062"/>
            <a:ext cx="92020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2800" b="1" dirty="0" err="1">
                <a:solidFill>
                  <a:srgbClr val="595959"/>
                </a:solidFill>
                <a:latin typeface="Calibri"/>
                <a:cs typeface="Calibri"/>
              </a:rPr>
              <a:t>Session</a:t>
            </a:r>
            <a:r>
              <a:rPr lang="pt-PT" sz="2800" b="1" dirty="0">
                <a:solidFill>
                  <a:srgbClr val="595959"/>
                </a:solidFill>
                <a:latin typeface="Calibri"/>
                <a:cs typeface="Calibri"/>
              </a:rPr>
              <a:t> 26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9666F2D-333D-FE50-82D2-088CE3443EB8}"/>
              </a:ext>
            </a:extLst>
          </p:cNvPr>
          <p:cNvSpPr txBox="1"/>
          <p:nvPr/>
        </p:nvSpPr>
        <p:spPr>
          <a:xfrm>
            <a:off x="2479200" y="4519794"/>
            <a:ext cx="724289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600" b="1" dirty="0">
                <a:latin typeface="Calibri"/>
                <a:ea typeface="Calibri"/>
                <a:cs typeface="Calibri"/>
              </a:rPr>
              <a:t>Project 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2334531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Project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Presentation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Project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Presentation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 err="1">
                <a:ea typeface="+mn-lt"/>
                <a:cs typeface="+mn-lt"/>
              </a:rPr>
              <a:t>Presentation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practical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project</a:t>
            </a:r>
            <a:r>
              <a:rPr lang="pt-PT" sz="3000" dirty="0">
                <a:ea typeface="+mn-lt"/>
                <a:cs typeface="+mn-lt"/>
              </a:rPr>
              <a:t>.</a:t>
            </a:r>
            <a:endParaRPr lang="en-US" sz="3000" dirty="0">
              <a:ea typeface="+mn-lt"/>
              <a:cs typeface="+mn-lt"/>
            </a:endParaRPr>
          </a:p>
          <a:p>
            <a:pPr lvl="1">
              <a:buFont typeface="Wingdings,Sans-Serif" panose="020B0604020202020204" pitchFamily="34" charset="0"/>
              <a:buChar char="§"/>
            </a:pPr>
            <a:r>
              <a:rPr lang="pt-PT" sz="2600" dirty="0" err="1">
                <a:ea typeface="+mn-lt"/>
                <a:cs typeface="+mn-lt"/>
              </a:rPr>
              <a:t>Group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presentation</a:t>
            </a:r>
            <a:r>
              <a:rPr lang="pt-PT" sz="2600" dirty="0">
                <a:ea typeface="+mn-lt"/>
                <a:cs typeface="+mn-lt"/>
              </a:rPr>
              <a:t>.</a:t>
            </a:r>
            <a:endParaRPr lang="en-US" sz="2600" dirty="0">
              <a:ea typeface="+mn-lt"/>
              <a:cs typeface="+mn-lt"/>
            </a:endParaRPr>
          </a:p>
          <a:p>
            <a:pPr lvl="1">
              <a:buFont typeface="Wingdings,Sans-Serif" panose="020B0604020202020204" pitchFamily="34" charset="0"/>
              <a:buChar char="§"/>
            </a:pPr>
            <a:r>
              <a:rPr lang="pt-PT" sz="2600" dirty="0">
                <a:ea typeface="+mn-lt"/>
                <a:cs typeface="+mn-lt"/>
              </a:rPr>
              <a:t>Max. 15 minutes.</a:t>
            </a:r>
            <a:endParaRPr lang="pt-PT" sz="2600" dirty="0"/>
          </a:p>
          <a:p>
            <a:endParaRPr lang="pt-PT" sz="3000" dirty="0">
              <a:ea typeface="+mn-lt"/>
              <a:cs typeface="+mn-lt"/>
            </a:endParaRPr>
          </a:p>
          <a:p>
            <a:pPr marL="0" indent="0">
              <a:buNone/>
            </a:pPr>
            <a:endParaRPr lang="pt-PT" sz="30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26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685463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Ecrã Panorâmico</PresentationFormat>
  <Paragraphs>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Project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11</cp:revision>
  <dcterms:created xsi:type="dcterms:W3CDTF">2024-12-07T18:03:05Z</dcterms:created>
  <dcterms:modified xsi:type="dcterms:W3CDTF">2024-12-07T18:07:19Z</dcterms:modified>
</cp:coreProperties>
</file>