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544F1-E55A-46DA-9661-86307C743D84}" v="3" dt="2024-11-18T14:45:25.011"/>
    <p1510:client id="{F8464EE7-544F-CE8C-A0BB-9F8010C6D72B}" v="130" dt="2024-11-18T14:46:41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Recommender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Systems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 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Recommender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System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Recommender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Systems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build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recommender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recommender_system_exercises.ipynb</a:t>
            </a:r>
            <a:r>
              <a:rPr lang="pt-PT" sz="3000" dirty="0">
                <a:ea typeface="+mn-lt"/>
                <a:cs typeface="+mn-lt"/>
              </a:rPr>
              <a:t>".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20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Recommender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2024-11-18T14:45:12Z</dcterms:created>
  <dcterms:modified xsi:type="dcterms:W3CDTF">2024-11-24T00:23:41Z</dcterms:modified>
</cp:coreProperties>
</file>