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11541-298E-C079-940D-AA4714B0D266}" v="13" dt="2024-11-28T16:23:12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Recommender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Systems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Recommender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System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Recommender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Systems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build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recommender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"part1_recommendation_system_exercises.ipynb".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Recommender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2024-11-18T14:45:12Z</dcterms:created>
  <dcterms:modified xsi:type="dcterms:W3CDTF">2024-11-28T16:23:14Z</dcterms:modified>
</cp:coreProperties>
</file>