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D06E60-2265-89DA-4629-CBAEA7C5FC4D}" v="17" dt="2024-11-29T21:42:27.593"/>
    <p1510:client id="{E4826338-6113-BB68-97CD-B55C2CA3C8E0}" v="10" dt="2024-11-29T21:41:27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29/11/2024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Recommender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Systems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Recommender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Systems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Recommender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Systems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Hands-On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Part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3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build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recommender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system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. </a:t>
            </a:r>
          </a:p>
          <a:p>
            <a:endParaRPr lang="pt-PT"/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"part3_matrix_factorization_recommender_exercises.ipynb".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22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Recommender Systems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created xsi:type="dcterms:W3CDTF">2024-11-29T21:40:38Z</dcterms:created>
  <dcterms:modified xsi:type="dcterms:W3CDTF">2024-11-29T21:42:33Z</dcterms:modified>
</cp:coreProperties>
</file>