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07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256A5D-D308-4070-6BF4-0FD38DF52F97}" v="30" dt="2024-11-12T23:57:40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13/11/2024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16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>
                <a:latin typeface="Calibri"/>
                <a:ea typeface="Calibri"/>
                <a:cs typeface="Calibri"/>
              </a:rPr>
              <a:t>Word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Embeddings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Hands-On</a:t>
            </a:r>
          </a:p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Part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>
                <a:solidFill>
                  <a:srgbClr val="FFFFFF"/>
                </a:solidFill>
              </a:rPr>
              <a:t>Word </a:t>
            </a:r>
            <a:r>
              <a:rPr lang="pt-PT" sz="900" dirty="0" err="1">
                <a:solidFill>
                  <a:srgbClr val="FFFFFF"/>
                </a:solidFill>
              </a:rPr>
              <a:t>Embeddings</a:t>
            </a:r>
            <a:r>
              <a:rPr lang="pt-PT" sz="900" dirty="0">
                <a:solidFill>
                  <a:srgbClr val="FFFFFF"/>
                </a:solidFill>
              </a:rPr>
              <a:t> – </a:t>
            </a:r>
            <a:r>
              <a:rPr lang="pt-PT" sz="900" dirty="0" err="1">
                <a:solidFill>
                  <a:srgbClr val="FFFFFF"/>
                </a:solidFill>
              </a:rPr>
              <a:t>Hands-On</a:t>
            </a:r>
            <a:r>
              <a:rPr lang="pt-PT" sz="900" dirty="0">
                <a:solidFill>
                  <a:srgbClr val="FFFFFF"/>
                </a:solidFill>
              </a:rPr>
              <a:t> – </a:t>
            </a:r>
            <a:r>
              <a:rPr lang="pt-PT" sz="900" dirty="0" err="1">
                <a:solidFill>
                  <a:srgbClr val="FFFFFF"/>
                </a:solidFill>
              </a:rPr>
              <a:t>Part</a:t>
            </a:r>
            <a:r>
              <a:rPr lang="pt-PT" sz="900" dirty="0">
                <a:solidFill>
                  <a:srgbClr val="FFFFFF"/>
                </a:solidFill>
              </a:rPr>
              <a:t> 1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Let's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train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from</a:t>
            </a:r>
            <a:r>
              <a:rPr lang="pt-PT" sz="3000">
                <a:ea typeface="+mn-lt"/>
                <a:cs typeface="+mn-lt"/>
              </a:rPr>
              <a:t> scratch.</a:t>
            </a:r>
            <a:endParaRPr lang="pt-PT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>
                <a:ea typeface="+mn-lt"/>
                <a:cs typeface="+mn-lt"/>
              </a:rPr>
              <a:t>notebook: "fastapi_tutorial_exercises.ipynb".</a:t>
            </a:r>
            <a:endParaRPr lang="pt-PT"/>
          </a:p>
          <a:p>
            <a:endParaRPr lang="pt-PT" sz="3000" dirty="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16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685463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Word Embeddings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</cp:revision>
  <dcterms:created xsi:type="dcterms:W3CDTF">2024-11-09T20:23:45Z</dcterms:created>
  <dcterms:modified xsi:type="dcterms:W3CDTF">2024-11-13T21:00:14Z</dcterms:modified>
</cp:coreProperties>
</file>