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94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6C6FEA-C8A2-A28E-3B9C-685604FECEE8}" v="76" dt="2024-10-30T21:03:19.991"/>
    <p1510:client id="{7A2D3A36-6821-96D4-2561-1E2792D14CDE}" v="32" dt="2024-10-29T21:38:03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30/10/2024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30/10/2024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30/10/2024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30/10/2024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30/10/2024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30/10/2024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30/10/2024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30/10/2024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30/10/2024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30/10/2024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30/10/2024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30/10/2024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Behavior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Analysis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Technologies</a:t>
            </a:r>
            <a:endParaRPr lang="pt-PT" b="1">
              <a:latin typeface="Cambria"/>
              <a:ea typeface="+mj-lt"/>
              <a:cs typeface="+mj-lt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/>
              <a:t>2024/2025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13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519794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Developing</a:t>
            </a:r>
            <a:r>
              <a:rPr lang="pt-PT" sz="3600" b="1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an</a:t>
            </a:r>
            <a:r>
              <a:rPr lang="pt-PT" sz="3600" b="1" dirty="0">
                <a:latin typeface="Calibri"/>
                <a:ea typeface="Calibri"/>
                <a:cs typeface="Calibri"/>
              </a:rPr>
              <a:t> API</a:t>
            </a:r>
            <a:r>
              <a:rPr lang="pt-PT" sz="3600" b="1">
                <a:latin typeface="Calibri"/>
                <a:ea typeface="Calibri"/>
                <a:cs typeface="Calibri"/>
              </a:rPr>
              <a:t> –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Hands-On</a:t>
            </a:r>
            <a:endParaRPr lang="pt-PT" sz="3600" b="1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Developing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an</a:t>
            </a:r>
            <a:r>
              <a:rPr lang="pt-PT" sz="900" dirty="0">
                <a:solidFill>
                  <a:srgbClr val="FFFFFF"/>
                </a:solidFill>
              </a:rPr>
              <a:t> API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/>
              <a:t>Let's</a:t>
            </a:r>
            <a:r>
              <a:rPr lang="pt-PT" sz="3000" dirty="0"/>
              <a:t> </a:t>
            </a:r>
            <a:r>
              <a:rPr lang="pt-PT" sz="3000" dirty="0" err="1"/>
              <a:t>implement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/>
              <a:t>an</a:t>
            </a:r>
            <a:r>
              <a:rPr lang="pt-PT" sz="3000" dirty="0"/>
              <a:t> API </a:t>
            </a:r>
            <a:r>
              <a:rPr lang="pt-PT" sz="3000" dirty="0" err="1"/>
              <a:t>with</a:t>
            </a:r>
            <a:r>
              <a:rPr lang="pt-PT" sz="3000" dirty="0"/>
              <a:t> </a:t>
            </a:r>
            <a:r>
              <a:rPr lang="pt-PT" sz="3000" dirty="0" err="1"/>
              <a:t>FastAPI</a:t>
            </a:r>
            <a:r>
              <a:rPr lang="pt-PT" sz="3000" dirty="0"/>
              <a:t> to serve a </a:t>
            </a:r>
            <a:r>
              <a:rPr lang="pt-PT" sz="3000" dirty="0" err="1"/>
              <a:t>machine</a:t>
            </a:r>
            <a:r>
              <a:rPr lang="pt-PT" sz="3000" dirty="0"/>
              <a:t> </a:t>
            </a:r>
            <a:r>
              <a:rPr lang="pt-PT" sz="3000" dirty="0" err="1"/>
              <a:t>learning</a:t>
            </a:r>
            <a:r>
              <a:rPr lang="pt-PT" sz="3000" dirty="0"/>
              <a:t> </a:t>
            </a:r>
            <a:r>
              <a:rPr lang="pt-PT" sz="3000" dirty="0" err="1"/>
              <a:t>model</a:t>
            </a:r>
            <a:r>
              <a:rPr lang="pt-PT" sz="3000" dirty="0"/>
              <a:t>.</a:t>
            </a:r>
          </a:p>
          <a:p>
            <a:endParaRPr lang="pt-PT" sz="3000" dirty="0"/>
          </a:p>
          <a:p>
            <a:r>
              <a:rPr lang="pt-PT" sz="3000" dirty="0" err="1">
                <a:ea typeface="+mn-lt"/>
                <a:cs typeface="+mn-lt"/>
              </a:rPr>
              <a:t>Follow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instructions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notebook</a:t>
            </a:r>
            <a:r>
              <a:rPr lang="pt-PT" sz="3000" dirty="0">
                <a:ea typeface="+mn-lt"/>
                <a:cs typeface="+mn-lt"/>
              </a:rPr>
              <a:t>: "</a:t>
            </a:r>
            <a:r>
              <a:rPr lang="pt-PT" sz="3000" dirty="0" err="1">
                <a:ea typeface="+mn-lt"/>
                <a:cs typeface="+mn-lt"/>
              </a:rPr>
              <a:t>fast</a:t>
            </a:r>
            <a:r>
              <a:rPr lang="pt-PT" sz="3000" i="1" dirty="0" err="1">
                <a:ea typeface="+mn-lt"/>
                <a:cs typeface="+mn-lt"/>
              </a:rPr>
              <a:t>api_tutorial_exercises.ipynb</a:t>
            </a:r>
            <a:r>
              <a:rPr lang="pt-PT" sz="3000" dirty="0">
                <a:ea typeface="+mn-lt"/>
                <a:cs typeface="+mn-lt"/>
              </a:rPr>
              <a:t>".</a:t>
            </a: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13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645549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20</cp:revision>
  <dcterms:created xsi:type="dcterms:W3CDTF">2024-10-29T21:36:00Z</dcterms:created>
  <dcterms:modified xsi:type="dcterms:W3CDTF">2024-10-30T21:03:21Z</dcterms:modified>
</cp:coreProperties>
</file>