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0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35DE1D-E93A-84EC-9FC2-102A1172F696}" v="9" dt="2024-11-28T16:24:02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Recommender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Systems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Hands-On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Recommender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Systems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Recommender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Systems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–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Hands-On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–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Part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2</a:t>
            </a:r>
            <a:endParaRPr lang="pt-PT" dirty="0">
              <a:ea typeface="+mn-lt"/>
              <a:cs typeface="+mn-lt"/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Let's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build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recommender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system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. </a:t>
            </a:r>
          </a:p>
          <a:p>
            <a:endParaRPr lang="pt-PT"/>
          </a:p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: "part2_cold_start_problem_exercises.ipynb".</a:t>
            </a:r>
            <a:endParaRPr lang="pt-PT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8546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Recommender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</cp:revision>
  <dcterms:created xsi:type="dcterms:W3CDTF">2024-11-24T00:16:47Z</dcterms:created>
  <dcterms:modified xsi:type="dcterms:W3CDTF">2024-11-28T16:24:03Z</dcterms:modified>
</cp:coreProperties>
</file>