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3FE93-CCFE-252C-E578-38448E850C0F}" v="33" dt="2024-10-23T19:46:40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519794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APIs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/>
              <a:t>Let's</a:t>
            </a:r>
            <a:r>
              <a:rPr lang="pt-PT" sz="3000" dirty="0"/>
              <a:t> </a:t>
            </a:r>
            <a:r>
              <a:rPr lang="pt-PT" sz="3000" err="1"/>
              <a:t>practice</a:t>
            </a:r>
            <a:r>
              <a:rPr lang="pt-PT" sz="3000" dirty="0"/>
              <a:t> </a:t>
            </a:r>
            <a:r>
              <a:rPr lang="pt-PT" sz="3000" err="1"/>
              <a:t>with</a:t>
            </a:r>
            <a:r>
              <a:rPr lang="pt-PT" sz="3000" dirty="0"/>
              <a:t> </a:t>
            </a:r>
            <a:r>
              <a:rPr lang="pt-PT" sz="3000" err="1"/>
              <a:t>the</a:t>
            </a:r>
            <a:r>
              <a:rPr lang="pt-PT" sz="3000" dirty="0"/>
              <a:t> </a:t>
            </a:r>
            <a:r>
              <a:rPr lang="pt-PT" sz="3000" err="1"/>
              <a:t>Reddit</a:t>
            </a:r>
            <a:r>
              <a:rPr lang="pt-PT" sz="3000" dirty="0"/>
              <a:t> API </a:t>
            </a:r>
            <a:r>
              <a:rPr lang="pt-PT" sz="3000" err="1"/>
              <a:t>using</a:t>
            </a:r>
            <a:r>
              <a:rPr lang="pt-PT" sz="3000"/>
              <a:t> PRAW (</a:t>
            </a:r>
            <a:r>
              <a:rPr lang="pt-PT" sz="300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Reddit</a:t>
            </a:r>
            <a:r>
              <a:rPr lang="pt-PT" sz="3000">
                <a:ea typeface="+mn-lt"/>
                <a:cs typeface="+mn-lt"/>
              </a:rPr>
              <a:t> API </a:t>
            </a:r>
            <a:r>
              <a:rPr lang="pt-PT" sz="3000" err="1">
                <a:ea typeface="+mn-lt"/>
                <a:cs typeface="+mn-lt"/>
              </a:rPr>
              <a:t>Wrapper</a:t>
            </a:r>
            <a:r>
              <a:rPr lang="pt-PT" sz="3000"/>
              <a:t>).</a:t>
            </a:r>
            <a:endParaRPr lang="pt-PT" sz="3000" dirty="0"/>
          </a:p>
          <a:p>
            <a:endParaRPr lang="pt-PT" sz="3000" dirty="0"/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</a:t>
            </a:r>
            <a:r>
              <a:rPr lang="pt-PT" sz="3000" i="1" dirty="0" err="1">
                <a:ea typeface="+mn-lt"/>
                <a:cs typeface="+mn-lt"/>
              </a:rPr>
              <a:t>reddit_api.ipynb</a:t>
            </a:r>
            <a:r>
              <a:rPr lang="pt-PT" sz="3000" dirty="0">
                <a:ea typeface="+mn-lt"/>
                <a:cs typeface="+mn-lt"/>
              </a:rPr>
              <a:t>".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4554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2024-10-23T19:41:04Z</dcterms:created>
  <dcterms:modified xsi:type="dcterms:W3CDTF">2024-10-23T19:46:55Z</dcterms:modified>
</cp:coreProperties>
</file>