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C528E1C-240E-A3E6-2878-78C639B780D5}" v="7" dt="2024-10-08T20:34:58.097"/>
    <p1510:client id="{73C7830F-5241-FC8D-E14A-4CACC9C89687}" v="46" dt="2024-10-08T20:35:53.2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08/10/2024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Behavior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</a:t>
            </a:r>
            <a:r>
              <a:rPr lang="pt-PT" b="1" err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Analysis</a:t>
            </a:r>
            <a:r>
              <a:rPr lang="pt-PT" b="1">
                <a:solidFill>
                  <a:srgbClr val="092953"/>
                </a:solidFill>
                <a:latin typeface="Cambria"/>
                <a:ea typeface="+mj-lt"/>
                <a:cs typeface="+mj-lt"/>
              </a:rPr>
              <a:t> Technologies</a:t>
            </a:r>
            <a:endParaRPr lang="pt-PT" b="1">
              <a:latin typeface="Cambria"/>
              <a:ea typeface="+mj-lt"/>
              <a:cs typeface="+mj-lt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/>
              <a:t>2024/2025</a:t>
            </a:r>
            <a:endParaRPr lang="pt-PT" sz="2000" b="1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 dirty="0" err="1">
                <a:solidFill>
                  <a:srgbClr val="595959"/>
                </a:solidFill>
                <a:latin typeface="Calibri"/>
                <a:cs typeface="Calibri"/>
              </a:rPr>
              <a:t>Session</a:t>
            </a:r>
            <a:r>
              <a:rPr lang="pt-PT" sz="2800" b="1" dirty="0">
                <a:solidFill>
                  <a:srgbClr val="595959"/>
                </a:solidFill>
                <a:latin typeface="Calibri"/>
                <a:cs typeface="Calibri"/>
              </a:rPr>
              <a:t> 8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3965796"/>
            <a:ext cx="7242892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Text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Classification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and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Clustering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–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Hands-On</a:t>
            </a:r>
            <a:endParaRPr lang="pt-PT" sz="3600" b="1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Text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Classification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and</a:t>
            </a:r>
            <a:r>
              <a:rPr lang="pt-PT" sz="900" dirty="0">
                <a:solidFill>
                  <a:srgbClr val="FFFFFF"/>
                </a:solidFill>
              </a:rPr>
              <a:t> </a:t>
            </a:r>
            <a:r>
              <a:rPr lang="pt-PT" sz="900" dirty="0" err="1">
                <a:solidFill>
                  <a:srgbClr val="FFFFFF"/>
                </a:solidFill>
              </a:rPr>
              <a:t>Clustering</a:t>
            </a:r>
            <a:r>
              <a:rPr lang="pt-PT" sz="900" dirty="0">
                <a:solidFill>
                  <a:srgbClr val="FFFFFF"/>
                </a:solidFill>
              </a:rPr>
              <a:t> – </a:t>
            </a:r>
            <a:r>
              <a:rPr lang="pt-PT" sz="900" dirty="0" err="1">
                <a:solidFill>
                  <a:srgbClr val="FFFFFF"/>
                </a:solidFill>
              </a:rPr>
              <a:t>Hands-On</a:t>
            </a:r>
            <a:endParaRPr lang="pt-PT" sz="900" dirty="0">
              <a:solidFill>
                <a:srgbClr val="FFFFFF"/>
              </a:solidFill>
            </a:endParaRPr>
          </a:p>
        </p:txBody>
      </p:sp>
      <p:sp>
        <p:nvSpPr>
          <p:cNvPr id="13" name="Marcador de Posição de Conteúdo 2">
            <a:extLst>
              <a:ext uri="{FF2B5EF4-FFF2-40B4-BE49-F238E27FC236}">
                <a16:creationId xmlns:a16="http://schemas.microsoft.com/office/drawing/2014/main" id="{346549F7-7FAF-F179-80E2-ABADD06E085E}"/>
              </a:ext>
            </a:extLst>
          </p:cNvPr>
          <p:cNvSpPr txBox="1">
            <a:spLocks/>
          </p:cNvSpPr>
          <p:nvPr/>
        </p:nvSpPr>
        <p:spPr>
          <a:xfrm>
            <a:off x="611660" y="1321329"/>
            <a:ext cx="10949020" cy="505128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3000" dirty="0" err="1">
                <a:ea typeface="+mn-lt"/>
                <a:cs typeface="+mn-lt"/>
              </a:rPr>
              <a:t>Follow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instructions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notebook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b="1" i="1" dirty="0" err="1">
                <a:ea typeface="+mn-lt"/>
                <a:cs typeface="+mn-lt"/>
              </a:rPr>
              <a:t>text_classification_exercises.ipynb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dirty="0" err="1">
                <a:ea typeface="+mn-lt"/>
                <a:cs typeface="+mn-lt"/>
              </a:rPr>
              <a:t>provided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 GitHub.</a:t>
            </a:r>
            <a:endParaRPr lang="pt-PT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3" name="CaixaDeTexto 7">
            <a:extLst>
              <a:ext uri="{FF2B5EF4-FFF2-40B4-BE49-F238E27FC236}">
                <a16:creationId xmlns:a16="http://schemas.microsoft.com/office/drawing/2014/main" id="{3719E8E9-FDC0-AEA8-B7BD-8E8B38B42B4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 8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03179288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</vt:i4>
      </vt:variant>
    </vt:vector>
  </HeadingPairs>
  <TitlesOfParts>
    <vt:vector size="3" baseType="lpstr">
      <vt:lpstr>Tema do Office</vt:lpstr>
      <vt:lpstr>Apresentação do PowerPoint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10</cp:revision>
  <dcterms:created xsi:type="dcterms:W3CDTF">2024-10-08T20:33:25Z</dcterms:created>
  <dcterms:modified xsi:type="dcterms:W3CDTF">2024-10-08T20:38:25Z</dcterms:modified>
</cp:coreProperties>
</file>