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5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68301-1BCF-00FB-14BF-E0EF03046943}" v="15" dt="2024-10-15T21:05:10.431"/>
    <p1510:client id="{C3B3CBBA-4334-D7B7-A471-A0C24FA1808E}" v="15" dt="2024-10-15T21:03:43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Web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Scraping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Scrapping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Web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Let's</a:t>
            </a:r>
            <a:r>
              <a:rPr lang="pt-PT" sz="3000" dirty="0"/>
              <a:t> </a:t>
            </a:r>
            <a:r>
              <a:rPr lang="pt-PT" sz="3000" dirty="0" err="1"/>
              <a:t>build</a:t>
            </a:r>
            <a:r>
              <a:rPr lang="pt-PT" sz="3000" dirty="0"/>
              <a:t> </a:t>
            </a:r>
            <a:r>
              <a:rPr lang="pt-PT" sz="3000" dirty="0" err="1"/>
              <a:t>our</a:t>
            </a:r>
            <a:r>
              <a:rPr lang="pt-PT" sz="3000" dirty="0"/>
              <a:t> </a:t>
            </a:r>
            <a:r>
              <a:rPr lang="pt-PT" sz="3000" dirty="0" err="1"/>
              <a:t>first</a:t>
            </a:r>
            <a:r>
              <a:rPr lang="pt-PT" sz="3000" dirty="0"/>
              <a:t> web </a:t>
            </a:r>
            <a:r>
              <a:rPr lang="pt-PT" sz="3000" dirty="0" err="1"/>
              <a:t>scraper</a:t>
            </a:r>
            <a:r>
              <a:rPr lang="pt-PT" sz="3000" dirty="0"/>
              <a:t>!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err="1">
                <a:ea typeface="+mn-lt"/>
                <a:cs typeface="+mn-lt"/>
              </a:rPr>
              <a:t>web_scraping_exercises.ipynb</a:t>
            </a:r>
            <a:r>
              <a:rPr lang="pt-PT" sz="3000" dirty="0">
                <a:ea typeface="+mn-lt"/>
                <a:cs typeface="+mn-lt"/>
              </a:rPr>
              <a:t>".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1291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Web Scrapping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2024-10-15T21:03:15Z</dcterms:created>
  <dcterms:modified xsi:type="dcterms:W3CDTF">2024-10-15T21:05:52Z</dcterms:modified>
</cp:coreProperties>
</file>