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B512B-A662-D3BE-3BE3-EFD5034319B0}" v="39" dt="2024-10-03T20:18:31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03/10/2024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Text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Classification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Classification</a:t>
            </a:r>
            <a:r>
              <a:rPr lang="pt-PT" sz="900" dirty="0">
                <a:solidFill>
                  <a:srgbClr val="FFFFFF"/>
                </a:solidFill>
              </a:rPr>
              <a:t> – </a:t>
            </a:r>
            <a:r>
              <a:rPr lang="pt-PT" sz="900" dirty="0" err="1">
                <a:solidFill>
                  <a:srgbClr val="FFFFFF"/>
                </a:solidFill>
              </a:rPr>
              <a:t>Hands-On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b="1" i="1" err="1">
                <a:ea typeface="+mn-lt"/>
                <a:cs typeface="+mn-lt"/>
              </a:rPr>
              <a:t>text_classification_exercises.ipynb</a:t>
            </a:r>
            <a:r>
              <a:rPr lang="pt-PT" sz="3000" dirty="0">
                <a:ea typeface="+mn-lt"/>
                <a:cs typeface="+mn-lt"/>
              </a:rPr>
              <a:t>" </a:t>
            </a:r>
            <a:r>
              <a:rPr lang="pt-PT" sz="3000" err="1">
                <a:ea typeface="+mn-lt"/>
                <a:cs typeface="+mn-lt"/>
              </a:rPr>
              <a:t>provided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GitHub.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179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</cp:revision>
  <dcterms:created xsi:type="dcterms:W3CDTF">2024-09-28T18:30:04Z</dcterms:created>
  <dcterms:modified xsi:type="dcterms:W3CDTF">2024-10-03T20:20:50Z</dcterms:modified>
</cp:coreProperties>
</file>