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C791-3EA9-EFAC-29DB-FDBE6FE258A4}" v="31" dt="2024-12-07T18:00:27.242"/>
    <p1510:client id="{A746B28A-CFA5-2EFC-7684-BC582CC4B312}" v="47" dt="2024-12-07T18:04:54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Practical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Project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Practical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Project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Session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dedicated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work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practical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project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25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Practical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created xsi:type="dcterms:W3CDTF">2024-12-07T17:56:31Z</dcterms:created>
  <dcterms:modified xsi:type="dcterms:W3CDTF">2024-12-07T18:07:08Z</dcterms:modified>
</cp:coreProperties>
</file>