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50C0D1-58DA-DE9E-F381-C1E15BC170BB}" v="19" dt="2024-11-09T20:27:46.714"/>
    <p1510:client id="{A84E8BA7-28B6-CFD7-3336-E0404D89A3AA}" v="55" dt="2024-11-09T20:28:5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14/11/2024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17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Exam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Exam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Exam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Behavior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Analysis</a:t>
            </a:r>
            <a:r>
              <a:rPr lang="pt-PT" sz="3000">
                <a:ea typeface="+mn-lt"/>
                <a:cs typeface="+mn-lt"/>
              </a:rPr>
              <a:t> Technologies Exam</a:t>
            </a:r>
            <a:endParaRPr lang="pt-PT" sz="30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90 minutes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17</a:t>
            </a:r>
            <a:endParaRPr lang="pt-PT" dirty="0">
              <a:solidFill>
                <a:srgbClr val="000000"/>
              </a:solidFill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2024-11-09T20:23:42Z</dcterms:created>
  <dcterms:modified xsi:type="dcterms:W3CDTF">2024-11-14T20:21:06Z</dcterms:modified>
</cp:coreProperties>
</file>