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44BE5-DFCE-AC12-8FB8-2836ED5686FE}" v="3" dt="2024-11-18T14:31:47.964"/>
    <p1510:client id="{86688769-9C98-AC5D-E34F-095B053DAE7E}" v="24" dt="2024-11-18T14:32:54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Word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Embeddings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endParaRPr lang="pt-PT" sz="3600" b="1">
              <a:latin typeface="Calibri"/>
              <a:ea typeface="Calibri"/>
              <a:cs typeface="Calibri"/>
            </a:endParaRPr>
          </a:p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Word </a:t>
            </a:r>
            <a:r>
              <a:rPr lang="pt-PT" sz="900" dirty="0" err="1">
                <a:solidFill>
                  <a:srgbClr val="FFFFFF"/>
                </a:solidFill>
              </a:rPr>
              <a:t>Embeddings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scratch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word_embeddings_exercises.ipynb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2024-11-18T14:31:29Z</dcterms:created>
  <dcterms:modified xsi:type="dcterms:W3CDTF">2024-11-20T22:13:00Z</dcterms:modified>
</cp:coreProperties>
</file>