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13-7-3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3" y="1305361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项目名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随时随记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4000" dirty="0" smtClean="0"/>
              <a:t>1</a:t>
            </a:r>
            <a:r>
              <a:rPr kumimoji="1" lang="en-US" altLang="zh-CN" sz="4000" dirty="0" smtClean="0"/>
              <a:t>100163</a:t>
            </a:r>
            <a:r>
              <a:rPr kumimoji="1" lang="zh-CN" altLang="en-US" sz="4000" dirty="0" smtClean="0"/>
              <a:t>班</a:t>
            </a:r>
            <a:endParaRPr kumimoji="1" lang="en-US" altLang="zh-CN" sz="4000" dirty="0" smtClean="0"/>
          </a:p>
          <a:p>
            <a:pPr algn="r"/>
            <a:r>
              <a:rPr kumimoji="1" lang="en-US" altLang="zh-CN" sz="4000" dirty="0" smtClean="0"/>
              <a:t>			</a:t>
            </a:r>
            <a:r>
              <a:rPr kumimoji="1" lang="zh-CN" altLang="en-US" sz="4000" dirty="0" smtClean="0"/>
              <a:t>项目指导教师：廖宁、杨勇</a:t>
            </a:r>
            <a:endParaRPr kumimoji="1" lang="en-US" altLang="zh-CN" sz="4000" dirty="0" smtClean="0"/>
          </a:p>
          <a:p>
            <a:pPr algn="r"/>
            <a:r>
              <a:rPr kumimoji="1" lang="zh-CN" altLang="en-US" sz="4000" dirty="0" smtClean="0"/>
              <a:t>项目组组长：</a:t>
            </a:r>
            <a:r>
              <a:rPr kumimoji="1" lang="zh-CN" altLang="en-US" sz="4000" dirty="0"/>
              <a:t>刘超</a:t>
            </a:r>
            <a:endParaRPr kumimoji="1" lang="en-US" altLang="zh-CN" sz="4000" dirty="0"/>
          </a:p>
          <a:p>
            <a:pPr algn="r"/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1366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项目组开发文档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8E887C"/>
              </a:buClr>
            </a:pPr>
            <a:r>
              <a:rPr kumimoji="1" lang="zh-CN" altLang="en-US" dirty="0" smtClean="0"/>
              <a:t>项目简介：在项目初期我们项目组确定要开发一款记账软件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随时随记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。随后我们的项目便拉开了序幕。全组人员积极参加初期的文档分析阶段。最终确立了我们软件的基本构架和基本的功能。在此过程中我们完成完善了各种开发文档。比如以下列出的。</a:t>
            </a:r>
            <a:endParaRPr kumimoji="1" lang="en-US" altLang="zh-CN" dirty="0" smtClean="0"/>
          </a:p>
          <a:p>
            <a:pPr lvl="0">
              <a:buClr>
                <a:srgbClr val="8E887C"/>
              </a:buClr>
            </a:pPr>
            <a:r>
              <a:rPr kumimoji="1" lang="en-US" altLang="zh-CN" dirty="0" smtClean="0">
                <a:solidFill>
                  <a:srgbClr val="2D2F2B"/>
                </a:solidFill>
              </a:rPr>
              <a:t>《</a:t>
            </a:r>
            <a:r>
              <a:rPr kumimoji="1" lang="zh-CN" altLang="en-US" dirty="0" smtClean="0">
                <a:solidFill>
                  <a:srgbClr val="2D2F2B"/>
                </a:solidFill>
              </a:rPr>
              <a:t>需求分析文档</a:t>
            </a:r>
            <a:r>
              <a:rPr kumimoji="1" lang="en-US" altLang="zh-CN" dirty="0" smtClean="0">
                <a:solidFill>
                  <a:srgbClr val="2D2F2B"/>
                </a:solidFill>
              </a:rPr>
              <a:t>》</a:t>
            </a:r>
            <a:r>
              <a:rPr kumimoji="1" lang="zh-CN" altLang="en-US" dirty="0" smtClean="0">
                <a:solidFill>
                  <a:srgbClr val="2D2F2B"/>
                </a:solidFill>
              </a:rPr>
              <a:t>、</a:t>
            </a:r>
            <a:r>
              <a:rPr kumimoji="1" lang="en-US" altLang="zh-CN" dirty="0" smtClean="0">
                <a:solidFill>
                  <a:srgbClr val="2D2F2B"/>
                </a:solidFill>
              </a:rPr>
              <a:t>《</a:t>
            </a:r>
            <a:r>
              <a:rPr kumimoji="1" lang="zh-CN" altLang="en-US" dirty="0" smtClean="0">
                <a:solidFill>
                  <a:srgbClr val="2D2F2B"/>
                </a:solidFill>
              </a:rPr>
              <a:t>概要设计文档</a:t>
            </a:r>
            <a:r>
              <a:rPr kumimoji="1" lang="en-US" altLang="zh-CN" dirty="0" smtClean="0">
                <a:solidFill>
                  <a:srgbClr val="2D2F2B"/>
                </a:solidFill>
              </a:rPr>
              <a:t>》</a:t>
            </a:r>
            <a:r>
              <a:rPr kumimoji="1" lang="zh-CN" altLang="en-US" dirty="0" smtClean="0">
                <a:solidFill>
                  <a:srgbClr val="2D2F2B"/>
                </a:solidFill>
              </a:rPr>
              <a:t>、</a:t>
            </a:r>
            <a:r>
              <a:rPr kumimoji="1" lang="en-US" altLang="zh-CN" dirty="0" smtClean="0">
                <a:solidFill>
                  <a:srgbClr val="2D2F2B"/>
                </a:solidFill>
              </a:rPr>
              <a:t>《</a:t>
            </a:r>
            <a:r>
              <a:rPr kumimoji="1" lang="zh-CN" altLang="en-US" dirty="0" smtClean="0">
                <a:solidFill>
                  <a:srgbClr val="2D2F2B"/>
                </a:solidFill>
              </a:rPr>
              <a:t>详细设计文档</a:t>
            </a:r>
            <a:r>
              <a:rPr kumimoji="1" lang="en-US" altLang="zh-CN" dirty="0" smtClean="0">
                <a:solidFill>
                  <a:srgbClr val="2D2F2B"/>
                </a:solidFill>
              </a:rPr>
              <a:t>》</a:t>
            </a:r>
            <a:r>
              <a:rPr kumimoji="1" lang="zh-CN" altLang="en-US" dirty="0" smtClean="0">
                <a:solidFill>
                  <a:srgbClr val="2D2F2B"/>
                </a:solidFill>
              </a:rPr>
              <a:t>。</a:t>
            </a:r>
            <a:endParaRPr kumimoji="1" lang="zh-CN" altLang="en-US" dirty="0">
              <a:solidFill>
                <a:srgbClr val="2D2F2B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9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软件功能简介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记一笔功能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查看账</a:t>
            </a:r>
            <a:r>
              <a:rPr kumimoji="1" lang="zh-CN" altLang="en-US" dirty="0" smtClean="0"/>
              <a:t>单</a:t>
            </a:r>
            <a:r>
              <a:rPr kumimoji="1" lang="zh-CN" altLang="en-US" dirty="0" smtClean="0"/>
              <a:t>功</a:t>
            </a:r>
            <a:r>
              <a:rPr kumimoji="1" lang="zh-CN" altLang="en-US" dirty="0" smtClean="0"/>
              <a:t>能。按时间查看、按类型查看、按图表查看。统计功能。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云端账单数据备份功能。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设置软件皮肤等功能。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5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项目人员分工情况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刘超：底层数据库类的封装和功能接口的设计，系统框架的搭建，部分自定义控件的设计。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周兴桥：记账功能的实现。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唐爱荣：账单功能的实现。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李奥：预算功能的实现。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刘江银：设置功能的实现。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3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项目的运用技术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设计模式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单列设计模式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自定义控件设计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云端备份（金山快盘）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底层各种对象的封装。比如账单对象、类型对象、成员对象得封装。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数据库的封装。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77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9600" dirty="0" smtClean="0"/>
              <a:t>谢谢</a:t>
            </a:r>
            <a:r>
              <a:rPr kumimoji="1" lang="en-US" altLang="zh-CN" sz="9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877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84</TotalTime>
  <Words>158</Words>
  <Application>Microsoft Macintosh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对开</vt:lpstr>
      <vt:lpstr>项目名 《随时随记》</vt:lpstr>
      <vt:lpstr>项目组开发文档</vt:lpstr>
      <vt:lpstr>软件功能简介</vt:lpstr>
      <vt:lpstr>项目人员分工情况</vt:lpstr>
      <vt:lpstr>项目的运用技术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项目演示</dc:title>
  <dc:creator>LC LC19890802</dc:creator>
  <cp:lastModifiedBy>LC LC19890802</cp:lastModifiedBy>
  <cp:revision>8</cp:revision>
  <dcterms:created xsi:type="dcterms:W3CDTF">2013-07-03T06:27:26Z</dcterms:created>
  <dcterms:modified xsi:type="dcterms:W3CDTF">2013-07-03T12:12:46Z</dcterms:modified>
</cp:coreProperties>
</file>