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6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4F1"/>
    <a:srgbClr val="B8835C"/>
    <a:srgbClr val="E4B79C"/>
    <a:srgbClr val="E6D3C5"/>
    <a:srgbClr val="EDD0BE"/>
    <a:srgbClr val="DEA886"/>
    <a:srgbClr val="DEC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5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5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7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37266-5F83-43E5-8B4C-B854B0D57007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876550"/>
            <a:ext cx="12192000" cy="398145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26" y="1905001"/>
            <a:ext cx="5998744" cy="1981200"/>
          </a:xfrm>
          <a:prstGeom prst="rect">
            <a:avLst/>
          </a:prstGeom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659104" y="2176635"/>
            <a:ext cx="5444791" cy="736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ko-KR" altLang="en-US" sz="3700" spc="6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고급자바스크립트</a:t>
            </a:r>
            <a:endParaRPr lang="ru-RU" altLang="ko-KR" sz="3700" spc="600" dirty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696200" y="5289424"/>
            <a:ext cx="3285226" cy="509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0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2014133063 </a:t>
            </a:r>
            <a:r>
              <a:rPr lang="ko-KR" altLang="en-US" sz="20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이창훈</a:t>
            </a:r>
            <a:endParaRPr lang="en-US" altLang="ko-KR" sz="2000" b="1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234" y="893252"/>
            <a:ext cx="7986224" cy="433419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0" y="-16001"/>
            <a:ext cx="1923691" cy="6874001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8155" y="763162"/>
            <a:ext cx="2584531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28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8.</a:t>
            </a: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자바스크립트</a:t>
            </a:r>
            <a:endParaRPr lang="en-US" altLang="ko-KR" sz="2000" b="1" spc="3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활용</a:t>
            </a:r>
            <a:r>
              <a:rPr lang="en-US" altLang="ko-KR" sz="2000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6</a:t>
            </a:r>
            <a:endParaRPr lang="ru-RU" altLang="ko-KR" sz="2000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Shape 499"/>
          <p:cNvSpPr/>
          <p:nvPr/>
        </p:nvSpPr>
        <p:spPr>
          <a:xfrm>
            <a:off x="2383646" y="260953"/>
            <a:ext cx="6510188" cy="63229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/>
              <a:t>메인 이미지 스크롤 효과</a:t>
            </a:r>
            <a:endParaRPr lang="en-US" altLang="ko-KR" sz="3600" dirty="0"/>
          </a:p>
        </p:txBody>
      </p:sp>
      <p:sp>
        <p:nvSpPr>
          <p:cNvPr id="8" name="타원 7"/>
          <p:cNvSpPr/>
          <p:nvPr/>
        </p:nvSpPr>
        <p:spPr>
          <a:xfrm>
            <a:off x="4749745" y="2378919"/>
            <a:ext cx="4851455" cy="168604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Shape 499"/>
          <p:cNvSpPr/>
          <p:nvPr/>
        </p:nvSpPr>
        <p:spPr>
          <a:xfrm>
            <a:off x="3020813" y="5670238"/>
            <a:ext cx="8569284" cy="118776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홈페이지 메인 화면에 </a:t>
            </a:r>
            <a:r>
              <a:rPr lang="en-US" altLang="ko-KR" sz="2000" dirty="0" smtClean="0"/>
              <a:t>slide</a:t>
            </a:r>
            <a:r>
              <a:rPr lang="ko-KR" altLang="en-US" sz="2000" dirty="0" smtClean="0"/>
              <a:t>기능을 넣어 사진의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장이 슬라이드 형식으로 바뀌는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기능을 추가하였습니다</a:t>
            </a:r>
            <a:r>
              <a:rPr lang="en-US" altLang="ko-KR" sz="2000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5767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16001"/>
            <a:ext cx="1923691" cy="6874001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8155" y="763162"/>
            <a:ext cx="2584531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28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9.</a:t>
            </a: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자바스크립트</a:t>
            </a:r>
            <a:endParaRPr lang="en-US" altLang="ko-KR" sz="2000" b="1" spc="3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활용</a:t>
            </a:r>
            <a:r>
              <a:rPr lang="en-US" altLang="ko-KR" sz="2000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7</a:t>
            </a:r>
            <a:endParaRPr lang="ru-RU" altLang="ko-KR" sz="2000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Shape 499"/>
          <p:cNvSpPr/>
          <p:nvPr/>
        </p:nvSpPr>
        <p:spPr>
          <a:xfrm>
            <a:off x="2383646" y="260953"/>
            <a:ext cx="6510188" cy="63229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/>
              <a:t>회원 가입</a:t>
            </a:r>
            <a:endParaRPr lang="en-US" altLang="ko-KR" sz="3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341" y="893251"/>
            <a:ext cx="5316009" cy="4330031"/>
          </a:xfrm>
          <a:prstGeom prst="rect">
            <a:avLst/>
          </a:prstGeom>
        </p:spPr>
      </p:pic>
      <p:sp>
        <p:nvSpPr>
          <p:cNvPr id="6" name="Shape 499"/>
          <p:cNvSpPr/>
          <p:nvPr/>
        </p:nvSpPr>
        <p:spPr>
          <a:xfrm>
            <a:off x="3020813" y="5223282"/>
            <a:ext cx="8569284" cy="163471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홈페이지 오른쪽 상단에 회원가입의 버튼을 누르면 </a:t>
            </a:r>
            <a:r>
              <a:rPr lang="en-US" altLang="ko-KR" sz="2000" dirty="0" smtClean="0"/>
              <a:t>alert</a:t>
            </a:r>
            <a:r>
              <a:rPr lang="ko-KR" altLang="en-US" sz="2000" smtClean="0"/>
              <a:t>기능을 넣어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새로운 페이지로 이동하여 회원가입을 할 수 있는 기능을 추가하였습니다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서버까지는 연동이 안되고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등록하기를 </a:t>
            </a:r>
            <a:r>
              <a:rPr lang="ko-KR" altLang="en-US" sz="2000" dirty="0" err="1" smtClean="0"/>
              <a:t>눌렀을때</a:t>
            </a:r>
            <a:r>
              <a:rPr lang="ko-KR" altLang="en-US" sz="2000" dirty="0" smtClean="0"/>
              <a:t> 사용자가 입력하지 않은 부분이나 잘못된 부분이 있으면 메시지로 알려주는 기능을 넣었습니다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9311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16001"/>
            <a:ext cx="1923691" cy="6874001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8155" y="763162"/>
            <a:ext cx="2584531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28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10.</a:t>
            </a: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자바스크립트</a:t>
            </a:r>
            <a:endParaRPr lang="en-US" altLang="ko-KR" sz="2000" b="1" spc="3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활용</a:t>
            </a:r>
            <a:r>
              <a:rPr lang="en-US" altLang="ko-KR" sz="2000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8</a:t>
            </a:r>
            <a:endParaRPr lang="ru-RU" altLang="ko-KR" sz="2000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Shape 499"/>
          <p:cNvSpPr/>
          <p:nvPr/>
        </p:nvSpPr>
        <p:spPr>
          <a:xfrm>
            <a:off x="2383646" y="260953"/>
            <a:ext cx="6510188" cy="63229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/>
              <a:t>달력 확인</a:t>
            </a:r>
            <a:endParaRPr lang="en-US" altLang="ko-KR" sz="3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998" y="893251"/>
            <a:ext cx="3818696" cy="4330031"/>
          </a:xfrm>
          <a:prstGeom prst="rect">
            <a:avLst/>
          </a:prstGeom>
        </p:spPr>
      </p:pic>
      <p:sp>
        <p:nvSpPr>
          <p:cNvPr id="6" name="Shape 499"/>
          <p:cNvSpPr/>
          <p:nvPr/>
        </p:nvSpPr>
        <p:spPr>
          <a:xfrm>
            <a:off x="3020813" y="5670238"/>
            <a:ext cx="8569284" cy="118776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홈페이지 오른쪽 상단에 달력 버튼을 누르면 새로운 창으로 이동하면서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달력이 나오는데 </a:t>
            </a:r>
            <a:r>
              <a:rPr lang="ko-KR" altLang="en-US" sz="2000" dirty="0" err="1" smtClean="0"/>
              <a:t>월이동을</a:t>
            </a:r>
            <a:r>
              <a:rPr lang="ko-KR" altLang="en-US" sz="2000" dirty="0" smtClean="0"/>
              <a:t> 누르면 월이 이동하는 화면을 추가하였습니다</a:t>
            </a:r>
            <a:r>
              <a:rPr lang="en-US" altLang="ko-KR" sz="2000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197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898" y="893252"/>
            <a:ext cx="7978560" cy="4330031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0" y="-16001"/>
            <a:ext cx="1923691" cy="6874001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8155" y="763162"/>
            <a:ext cx="2584531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28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11.</a:t>
            </a: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자바스크립트</a:t>
            </a:r>
            <a:endParaRPr lang="en-US" altLang="ko-KR" sz="2000" b="1" spc="3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활용</a:t>
            </a:r>
            <a:r>
              <a:rPr lang="en-US" altLang="ko-KR" sz="2000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9</a:t>
            </a:r>
            <a:endParaRPr lang="ru-RU" altLang="ko-KR" sz="2000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Shape 499"/>
          <p:cNvSpPr/>
          <p:nvPr/>
        </p:nvSpPr>
        <p:spPr>
          <a:xfrm>
            <a:off x="2383646" y="260953"/>
            <a:ext cx="6510188" cy="63229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/>
              <a:t>계산기</a:t>
            </a:r>
            <a:endParaRPr lang="en-US" altLang="ko-KR" sz="3600" dirty="0"/>
          </a:p>
        </p:txBody>
      </p:sp>
      <p:sp>
        <p:nvSpPr>
          <p:cNvPr id="9" name="타원 8"/>
          <p:cNvSpPr/>
          <p:nvPr/>
        </p:nvSpPr>
        <p:spPr>
          <a:xfrm>
            <a:off x="9690694" y="2596874"/>
            <a:ext cx="1566764" cy="12501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Shape 499"/>
          <p:cNvSpPr/>
          <p:nvPr/>
        </p:nvSpPr>
        <p:spPr>
          <a:xfrm>
            <a:off x="3020813" y="5670238"/>
            <a:ext cx="8569284" cy="118776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홈페이지 </a:t>
            </a:r>
            <a:r>
              <a:rPr lang="ko-KR" altLang="en-US" sz="2000" dirty="0" smtClean="0"/>
              <a:t>오른쪽부분에 </a:t>
            </a:r>
            <a:r>
              <a:rPr lang="en-US" altLang="ko-KR" sz="2000" dirty="0" smtClean="0"/>
              <a:t>function</a:t>
            </a:r>
            <a:r>
              <a:rPr lang="ko-KR" altLang="en-US" sz="2000" dirty="0" smtClean="0"/>
              <a:t>기능을 적용하여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계산기를 </a:t>
            </a:r>
            <a:r>
              <a:rPr lang="ko-KR" altLang="en-US" sz="2000" dirty="0" smtClean="0"/>
              <a:t>넣어 실제로 계산기가 실행이 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숫자를 </a:t>
            </a:r>
            <a:r>
              <a:rPr lang="ko-KR" altLang="en-US" sz="2000" dirty="0" smtClean="0"/>
              <a:t>입력하고 계산기를 이용하는 기능을 추가하였습니다</a:t>
            </a:r>
            <a:r>
              <a:rPr lang="en-US" altLang="ko-KR" sz="2000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1879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234" y="893252"/>
            <a:ext cx="7986224" cy="4334191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0" y="-16001"/>
            <a:ext cx="1923691" cy="6874001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8155" y="763162"/>
            <a:ext cx="2584531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28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12.</a:t>
            </a: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자바스크립트</a:t>
            </a:r>
            <a:endParaRPr lang="en-US" altLang="ko-KR" sz="2000" b="1" spc="3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활용</a:t>
            </a:r>
            <a:r>
              <a:rPr lang="en-US" altLang="ko-KR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10</a:t>
            </a:r>
            <a:endParaRPr lang="ru-RU" altLang="ko-KR" sz="2000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Shape 499"/>
          <p:cNvSpPr/>
          <p:nvPr/>
        </p:nvSpPr>
        <p:spPr>
          <a:xfrm>
            <a:off x="2383646" y="260953"/>
            <a:ext cx="6510188" cy="63229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/>
              <a:t>100</a:t>
            </a:r>
            <a:r>
              <a:rPr lang="ko-KR" altLang="en-US" sz="3600" dirty="0"/>
              <a:t>초 이벤트 숫자 감소</a:t>
            </a:r>
            <a:endParaRPr lang="en-US" altLang="ko-KR" sz="3600" dirty="0"/>
          </a:p>
        </p:txBody>
      </p:sp>
      <p:sp>
        <p:nvSpPr>
          <p:cNvPr id="8" name="타원 7"/>
          <p:cNvSpPr/>
          <p:nvPr/>
        </p:nvSpPr>
        <p:spPr>
          <a:xfrm>
            <a:off x="10210266" y="4088608"/>
            <a:ext cx="928501" cy="74086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Shape 499"/>
          <p:cNvSpPr/>
          <p:nvPr/>
        </p:nvSpPr>
        <p:spPr>
          <a:xfrm>
            <a:off x="3020813" y="5670238"/>
            <a:ext cx="8569284" cy="118776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홈페이지를 새로고침하여 처음 </a:t>
            </a:r>
            <a:r>
              <a:rPr lang="ko-KR" altLang="en-US" sz="2000" dirty="0" err="1" smtClean="0"/>
              <a:t>들어갔을때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counter</a:t>
            </a:r>
            <a:r>
              <a:rPr lang="ko-KR" altLang="en-US" sz="2000" dirty="0" smtClean="0"/>
              <a:t>기능을 적용하여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숫자가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부터</a:t>
            </a:r>
            <a:r>
              <a:rPr lang="en-US" altLang="ko-KR" sz="2000" dirty="0" smtClean="0"/>
              <a:t>100</a:t>
            </a:r>
            <a:r>
              <a:rPr lang="ko-KR" altLang="en-US" sz="2000" dirty="0" smtClean="0"/>
              <a:t>까지 </a:t>
            </a:r>
            <a:r>
              <a:rPr lang="ko-KR" altLang="en-US" sz="2000" dirty="0" smtClean="0"/>
              <a:t>빠르게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올라가는 </a:t>
            </a:r>
            <a:r>
              <a:rPr lang="ko-KR" altLang="en-US" sz="2000" dirty="0" smtClean="0"/>
              <a:t>기능을 넣어 </a:t>
            </a:r>
            <a:r>
              <a:rPr lang="ko-KR" altLang="en-US" sz="2000" dirty="0" err="1" smtClean="0"/>
              <a:t>이벤트성</a:t>
            </a:r>
            <a:r>
              <a:rPr lang="ko-KR" altLang="en-US" sz="2000" dirty="0" smtClean="0"/>
              <a:t> 메뉴를 추가하였습니다</a:t>
            </a:r>
            <a:r>
              <a:rPr lang="en-US" altLang="ko-KR" sz="2000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6529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235" y="893252"/>
            <a:ext cx="7986224" cy="4342509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0" y="-16001"/>
            <a:ext cx="1923691" cy="6874001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8155" y="763162"/>
            <a:ext cx="2584531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28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13.</a:t>
            </a: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자바스크립트</a:t>
            </a:r>
            <a:endParaRPr lang="en-US" altLang="ko-KR" sz="2000" b="1" spc="3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활용</a:t>
            </a:r>
            <a:r>
              <a:rPr lang="en-US" altLang="ko-KR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11</a:t>
            </a:r>
            <a:endParaRPr lang="ru-RU" altLang="ko-KR" sz="2000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Shape 499"/>
          <p:cNvSpPr/>
          <p:nvPr/>
        </p:nvSpPr>
        <p:spPr>
          <a:xfrm>
            <a:off x="2383646" y="260953"/>
            <a:ext cx="6510188" cy="63229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/>
              <a:t>100</a:t>
            </a:r>
            <a:r>
              <a:rPr lang="ko-KR" altLang="en-US" sz="3600" dirty="0"/>
              <a:t>초 이벤트 버튼 누르면 축하 버튼</a:t>
            </a:r>
            <a:endParaRPr lang="en-US" altLang="ko-KR" sz="3600" dirty="0"/>
          </a:p>
        </p:txBody>
      </p:sp>
      <p:sp>
        <p:nvSpPr>
          <p:cNvPr id="8" name="타원 7"/>
          <p:cNvSpPr/>
          <p:nvPr/>
        </p:nvSpPr>
        <p:spPr>
          <a:xfrm>
            <a:off x="6129971" y="893252"/>
            <a:ext cx="2113079" cy="113006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Shape 499"/>
          <p:cNvSpPr/>
          <p:nvPr/>
        </p:nvSpPr>
        <p:spPr>
          <a:xfrm>
            <a:off x="3020813" y="5670237"/>
            <a:ext cx="8698962" cy="133586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/>
              <a:t>방금전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설명드린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100</a:t>
            </a:r>
            <a:r>
              <a:rPr lang="ko-KR" altLang="en-US" sz="2000" dirty="0" smtClean="0"/>
              <a:t>초 이벤트 위에 버튼을 클릭하면 </a:t>
            </a:r>
            <a:r>
              <a:rPr lang="en-US" altLang="ko-KR" sz="2000" dirty="0"/>
              <a:t>alert </a:t>
            </a:r>
            <a:r>
              <a:rPr lang="ko-KR" altLang="en-US" sz="2000" dirty="0" smtClean="0"/>
              <a:t>기능으로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상단에 메뉴가 나오면서 축하한다는 메시지가 나타나는 기능을 추가하였습니다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3539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16001"/>
            <a:ext cx="1923691" cy="6874001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8155" y="763162"/>
            <a:ext cx="2584531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28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14.</a:t>
            </a: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자바스크립트</a:t>
            </a:r>
            <a:endParaRPr lang="en-US" altLang="ko-KR" sz="2000" b="1" spc="3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활용</a:t>
            </a:r>
            <a:r>
              <a:rPr lang="en-US" altLang="ko-KR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12</a:t>
            </a:r>
            <a:endParaRPr lang="ru-RU" altLang="ko-KR" sz="2000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Shape 499"/>
          <p:cNvSpPr/>
          <p:nvPr/>
        </p:nvSpPr>
        <p:spPr>
          <a:xfrm>
            <a:off x="2383646" y="260953"/>
            <a:ext cx="6510188" cy="63229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 fontScale="4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/>
              <a:t>신발에서 누르면 새로운 창으로 이동하면서 신발 확대 기능</a:t>
            </a:r>
            <a:endParaRPr lang="en-US" altLang="ko-KR" sz="3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0" y="893252"/>
            <a:ext cx="3261853" cy="4330031"/>
          </a:xfrm>
          <a:prstGeom prst="rect">
            <a:avLst/>
          </a:prstGeom>
        </p:spPr>
      </p:pic>
      <p:sp>
        <p:nvSpPr>
          <p:cNvPr id="8" name="Shape 499"/>
          <p:cNvSpPr/>
          <p:nvPr/>
        </p:nvSpPr>
        <p:spPr>
          <a:xfrm>
            <a:off x="2920185" y="5223283"/>
            <a:ext cx="8698962" cy="174734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페이지 중간에 신발메뉴부분에 신발보러가기 버튼을 클릭하면 새로운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창이 열리면서 신발 사진이 </a:t>
            </a:r>
            <a:r>
              <a:rPr lang="ko-KR" altLang="en-US" sz="2000" dirty="0" smtClean="0"/>
              <a:t>나오는데 </a:t>
            </a:r>
            <a:r>
              <a:rPr lang="en-US" altLang="ko-KR" sz="2000" dirty="0" err="1" smtClean="0"/>
              <a:t>onMouseover</a:t>
            </a:r>
            <a:r>
              <a:rPr lang="ko-KR" altLang="en-US" sz="2000" dirty="0" smtClean="0"/>
              <a:t>기능을 넣어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신발사진으로 마우스 커서를 올리면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확대되어 위에 크게 나오는 기능을 추가하였습니다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6652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066" y="893252"/>
            <a:ext cx="7492560" cy="4327479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0" y="-16001"/>
            <a:ext cx="1923691" cy="6874001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8155" y="763162"/>
            <a:ext cx="2584531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28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15.</a:t>
            </a: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자바스크립트</a:t>
            </a:r>
            <a:endParaRPr lang="en-US" altLang="ko-KR" sz="2000" b="1" spc="3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활용</a:t>
            </a:r>
            <a:r>
              <a:rPr lang="en-US" altLang="ko-KR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13</a:t>
            </a:r>
            <a:endParaRPr lang="ru-RU" altLang="ko-KR" sz="2000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Shape 499"/>
          <p:cNvSpPr/>
          <p:nvPr/>
        </p:nvSpPr>
        <p:spPr>
          <a:xfrm>
            <a:off x="2383646" y="260953"/>
            <a:ext cx="6889750" cy="95537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/>
              <a:t>의류에서 누르면 새로운 창으로 이동하면서 주문 선택 기능</a:t>
            </a:r>
            <a:endParaRPr lang="en-US" altLang="ko-KR" sz="3600" dirty="0"/>
          </a:p>
        </p:txBody>
      </p:sp>
      <p:sp>
        <p:nvSpPr>
          <p:cNvPr id="6" name="Shape 499"/>
          <p:cNvSpPr/>
          <p:nvPr/>
        </p:nvSpPr>
        <p:spPr>
          <a:xfrm>
            <a:off x="3020812" y="5522131"/>
            <a:ext cx="8956539" cy="156124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페이지 중간에 </a:t>
            </a:r>
            <a:r>
              <a:rPr lang="ko-KR" altLang="en-US" sz="2000" dirty="0" err="1" smtClean="0"/>
              <a:t>의류부분에</a:t>
            </a:r>
            <a:r>
              <a:rPr lang="ko-KR" altLang="en-US" sz="2000" dirty="0"/>
              <a:t> </a:t>
            </a:r>
            <a:r>
              <a:rPr lang="ko-KR" altLang="en-US" sz="2000" dirty="0" err="1" smtClean="0"/>
              <a:t>의류보러가기버튼을</a:t>
            </a:r>
            <a:r>
              <a:rPr lang="ko-KR" altLang="en-US" sz="2000" dirty="0" smtClean="0"/>
              <a:t> 클릭하면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새로운 창으로 이동하면서 의류에 대한 상품정보가 나오고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구매할 상품을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선택하여 클릭하여 주문 할 수 있는 기능을 추가하였습니다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주문창은</a:t>
            </a:r>
            <a:r>
              <a:rPr lang="ko-KR" altLang="en-US" sz="2000" dirty="0" smtClean="0"/>
              <a:t> 만들지 못하였습니다</a:t>
            </a:r>
            <a:r>
              <a:rPr lang="en-US" altLang="ko-KR" sz="2000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3786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888" y="893252"/>
            <a:ext cx="7006915" cy="4330031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0" y="-16001"/>
            <a:ext cx="1923691" cy="6874001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8155" y="763162"/>
            <a:ext cx="2584531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28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16.</a:t>
            </a: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자바스크립트</a:t>
            </a:r>
            <a:endParaRPr lang="en-US" altLang="ko-KR" sz="2000" b="1" spc="3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활용</a:t>
            </a:r>
            <a:r>
              <a:rPr lang="en-US" altLang="ko-KR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14</a:t>
            </a:r>
            <a:endParaRPr lang="ru-RU" altLang="ko-KR" sz="2000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Shape 499"/>
          <p:cNvSpPr/>
          <p:nvPr/>
        </p:nvSpPr>
        <p:spPr>
          <a:xfrm>
            <a:off x="2383646" y="260953"/>
            <a:ext cx="6510188" cy="63229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/>
              <a:t>이달의게임행사 </a:t>
            </a:r>
            <a:r>
              <a:rPr lang="en-US" altLang="ko-KR" sz="3600" dirty="0"/>
              <a:t>1</a:t>
            </a:r>
          </a:p>
        </p:txBody>
      </p:sp>
      <p:sp>
        <p:nvSpPr>
          <p:cNvPr id="6" name="Shape 499"/>
          <p:cNvSpPr/>
          <p:nvPr/>
        </p:nvSpPr>
        <p:spPr>
          <a:xfrm>
            <a:off x="3020813" y="5522131"/>
            <a:ext cx="8698962" cy="133586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페이지 중간 오른쪽에 이벤트 </a:t>
            </a:r>
            <a:r>
              <a:rPr lang="ko-KR" altLang="en-US" sz="2000" dirty="0" err="1" smtClean="0"/>
              <a:t>이달의게임행사버튼을</a:t>
            </a:r>
            <a:r>
              <a:rPr lang="ko-KR" altLang="en-US" sz="2000" dirty="0" smtClean="0"/>
              <a:t> 클릭하면 숫자를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입력하여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번안에 맞추면 할인권을 주는 </a:t>
            </a:r>
            <a:r>
              <a:rPr lang="ko-KR" altLang="en-US" sz="2000" dirty="0" err="1" smtClean="0"/>
              <a:t>이벤트성</a:t>
            </a:r>
            <a:r>
              <a:rPr lang="ko-KR" altLang="en-US" sz="2000" dirty="0" smtClean="0"/>
              <a:t> 기능을 추가하였습니다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 smtClean="0"/>
              <a:t>이것또한</a:t>
            </a:r>
            <a:r>
              <a:rPr lang="ko-KR" altLang="en-US" sz="2000" dirty="0" smtClean="0"/>
              <a:t> 자바스크립트로 작성되었습니다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실제 게임이 가능합니다</a:t>
            </a:r>
            <a:r>
              <a:rPr lang="en-US" altLang="ko-KR" sz="2000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1365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16001"/>
            <a:ext cx="1923691" cy="6874001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8155" y="763162"/>
            <a:ext cx="2584531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28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17.</a:t>
            </a: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자바스크립트</a:t>
            </a:r>
            <a:endParaRPr lang="en-US" altLang="ko-KR" sz="2000" b="1" spc="3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활용</a:t>
            </a:r>
            <a:r>
              <a:rPr lang="en-US" altLang="ko-KR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15</a:t>
            </a:r>
            <a:endParaRPr lang="ru-RU" altLang="ko-KR" sz="2000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Shape 499"/>
          <p:cNvSpPr/>
          <p:nvPr/>
        </p:nvSpPr>
        <p:spPr>
          <a:xfrm>
            <a:off x="2383646" y="260953"/>
            <a:ext cx="6510188" cy="63229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/>
              <a:t>이달의게임행사 </a:t>
            </a:r>
            <a:r>
              <a:rPr lang="en-US" altLang="ko-KR" sz="3600" dirty="0" smtClean="0"/>
              <a:t>2</a:t>
            </a:r>
            <a:endParaRPr lang="en-US" altLang="ko-KR" sz="3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194" y="893251"/>
            <a:ext cx="4406188" cy="4330031"/>
          </a:xfrm>
          <a:prstGeom prst="rect">
            <a:avLst/>
          </a:prstGeom>
        </p:spPr>
      </p:pic>
      <p:sp>
        <p:nvSpPr>
          <p:cNvPr id="6" name="Shape 499"/>
          <p:cNvSpPr/>
          <p:nvPr/>
        </p:nvSpPr>
        <p:spPr>
          <a:xfrm>
            <a:off x="3020813" y="5522131"/>
            <a:ext cx="8698962" cy="133586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페이지 중간 오른쪽에 이벤트 </a:t>
            </a:r>
            <a:r>
              <a:rPr lang="ko-KR" altLang="en-US" sz="2000" dirty="0" err="1" smtClean="0"/>
              <a:t>이달의게임행사버튼을</a:t>
            </a:r>
            <a:r>
              <a:rPr lang="ko-KR" altLang="en-US" sz="2000" dirty="0" smtClean="0"/>
              <a:t> 클릭하면 빠르게 이동하는 숫자를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5</a:t>
            </a:r>
            <a:r>
              <a:rPr lang="ko-KR" altLang="en-US" sz="2000" dirty="0" smtClean="0"/>
              <a:t>번안에 </a:t>
            </a:r>
            <a:r>
              <a:rPr lang="en-US" altLang="ko-KR" sz="2000" dirty="0" smtClean="0"/>
              <a:t>100</a:t>
            </a:r>
            <a:r>
              <a:rPr lang="ko-KR" altLang="en-US" sz="2000" dirty="0" smtClean="0"/>
              <a:t>에 맞추면 할인권을 주는 </a:t>
            </a:r>
            <a:r>
              <a:rPr lang="ko-KR" altLang="en-US" sz="2000" dirty="0" err="1" smtClean="0"/>
              <a:t>이벤트성</a:t>
            </a:r>
            <a:r>
              <a:rPr lang="ko-KR" altLang="en-US" sz="2000" dirty="0" smtClean="0"/>
              <a:t> 기능을 추가하였습니다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 smtClean="0"/>
              <a:t>이것또한</a:t>
            </a:r>
            <a:r>
              <a:rPr lang="ko-KR" altLang="en-US" sz="2000" dirty="0" smtClean="0"/>
              <a:t> 자바스크립트로 작성되었습니다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실제 게임이 가능합니다</a:t>
            </a:r>
            <a:r>
              <a:rPr lang="en-US" altLang="ko-KR" sz="2000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1800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874001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목차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0942" y="1587290"/>
            <a:ext cx="8951372" cy="182877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홈페이지 소개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자바스크립트 활용 정리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자바스크립트 활용 </a:t>
            </a:r>
            <a:r>
              <a:rPr lang="en-US" altLang="ko-KR" dirty="0" smtClean="0"/>
              <a:t>1~16</a:t>
            </a: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569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125" y="260224"/>
            <a:ext cx="11696699" cy="6331076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6804" y="2416233"/>
            <a:ext cx="2988896" cy="69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573454" y="1263486"/>
            <a:ext cx="471462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/>
            </a:r>
            <a:b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THANK YOU</a:t>
            </a:r>
            <a:endParaRPr lang="ru-RU" altLang="ko-KR" b="1" spc="3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04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16001"/>
            <a:ext cx="1923691" cy="6874001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8155" y="763162"/>
            <a:ext cx="25845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28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1.</a:t>
            </a: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홈페이지소개</a:t>
            </a:r>
            <a:endParaRPr lang="ru-RU" altLang="ko-KR" sz="2000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Shape 499"/>
          <p:cNvSpPr/>
          <p:nvPr/>
        </p:nvSpPr>
        <p:spPr>
          <a:xfrm>
            <a:off x="3099638" y="221716"/>
            <a:ext cx="6510188" cy="108289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 smtClean="0"/>
              <a:t>쇼핑몰</a:t>
            </a:r>
            <a:r>
              <a:rPr lang="en-US" altLang="ko-KR" sz="3600" b="1" dirty="0" smtClean="0"/>
              <a:t>(</a:t>
            </a:r>
            <a:r>
              <a:rPr lang="ko-KR" altLang="en-US" sz="3600" b="1" dirty="0" smtClean="0"/>
              <a:t>의류</a:t>
            </a:r>
            <a:r>
              <a:rPr lang="en-US" altLang="ko-KR" sz="3600" b="1" dirty="0" smtClean="0"/>
              <a:t>,</a:t>
            </a:r>
            <a:r>
              <a:rPr lang="ko-KR" altLang="en-US" sz="3600" b="1" dirty="0" smtClean="0"/>
              <a:t> 잡화</a:t>
            </a:r>
            <a:r>
              <a:rPr lang="en-US" altLang="ko-KR" sz="3600" b="1" dirty="0" smtClean="0"/>
              <a:t>,</a:t>
            </a:r>
            <a:r>
              <a:rPr lang="ko-KR" altLang="en-US" sz="3600" b="1" dirty="0" smtClean="0"/>
              <a:t> 신발 등</a:t>
            </a:r>
            <a:r>
              <a:rPr lang="en-US" altLang="ko-KR" sz="3600" b="1" dirty="0" smtClean="0"/>
              <a:t>)</a:t>
            </a:r>
            <a:endParaRPr sz="2400" b="1" dirty="0"/>
          </a:p>
        </p:txBody>
      </p:sp>
      <p:sp>
        <p:nvSpPr>
          <p:cNvPr id="25" name="Shape 499"/>
          <p:cNvSpPr/>
          <p:nvPr/>
        </p:nvSpPr>
        <p:spPr>
          <a:xfrm>
            <a:off x="3020813" y="5670238"/>
            <a:ext cx="8569284" cy="118776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자바스크립트를 활용하여 쇼핑몰을 구축해보았습니다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여러가지 기능들을 넣어 고객님들이 편리하게 쇼핑 할 수 있도록 노력했습니다</a:t>
            </a:r>
            <a:r>
              <a:rPr lang="en-US" altLang="ko-KR" dirty="0"/>
              <a:t> 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829" y="1282834"/>
            <a:ext cx="7509252" cy="407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1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16001"/>
            <a:ext cx="1923691" cy="6874001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8155" y="763162"/>
            <a:ext cx="2584531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2800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</a:t>
            </a:r>
            <a:r>
              <a:rPr lang="en-US" altLang="ko-KR" sz="28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.</a:t>
            </a: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자바스크립트</a:t>
            </a:r>
            <a:endParaRPr lang="en-US" altLang="ko-KR" sz="2000" b="1" spc="3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활용 정리</a:t>
            </a:r>
            <a:endParaRPr lang="ru-RU" altLang="ko-KR" sz="2000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5" name="Shape 499"/>
          <p:cNvSpPr/>
          <p:nvPr/>
        </p:nvSpPr>
        <p:spPr>
          <a:xfrm>
            <a:off x="2489779" y="129396"/>
            <a:ext cx="8569284" cy="672860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제일 처음 시작 화면 </a:t>
            </a:r>
            <a:r>
              <a:rPr lang="en-US" altLang="ko-KR" sz="2000" dirty="0"/>
              <a:t>20</a:t>
            </a:r>
            <a:r>
              <a:rPr lang="ko-KR" altLang="en-US" sz="2000" dirty="0" smtClean="0"/>
              <a:t>만 번째 </a:t>
            </a:r>
            <a:r>
              <a:rPr lang="ko-KR" altLang="en-US" sz="2000" dirty="0"/>
              <a:t>당첨 </a:t>
            </a:r>
            <a:r>
              <a:rPr lang="ko-KR" altLang="en-US" sz="2000" dirty="0" smtClean="0"/>
              <a:t>버튼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2. </a:t>
            </a:r>
            <a:r>
              <a:rPr lang="ko-KR" altLang="en-US" sz="2000" dirty="0"/>
              <a:t>최상단바메뉴 사라짐 </a:t>
            </a:r>
            <a:r>
              <a:rPr lang="ko-KR" altLang="en-US" sz="2000" dirty="0" smtClean="0"/>
              <a:t>나타남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현재시간 알려주는 기능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4. </a:t>
            </a:r>
            <a:r>
              <a:rPr lang="ko-KR" altLang="en-US" sz="2000" dirty="0" smtClean="0"/>
              <a:t>상단 메뉴 스크롤 내려오는 기능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5. </a:t>
            </a:r>
            <a:r>
              <a:rPr lang="ko-KR" altLang="en-US" sz="2000" dirty="0" smtClean="0"/>
              <a:t>텍스트 눌렀을 때 글자 색 빨간색으로 </a:t>
            </a:r>
            <a:r>
              <a:rPr lang="ko-KR" altLang="en-US" sz="2000" dirty="0"/>
              <a:t>변하는 </a:t>
            </a:r>
            <a:r>
              <a:rPr lang="ko-KR" altLang="en-US" sz="2000" dirty="0" smtClean="0"/>
              <a:t>기능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6. </a:t>
            </a:r>
            <a:r>
              <a:rPr lang="ko-KR" altLang="en-US" sz="2000" dirty="0" smtClean="0"/>
              <a:t>메인 이미지 </a:t>
            </a:r>
            <a:r>
              <a:rPr lang="ko-KR" altLang="en-US" sz="2000" dirty="0"/>
              <a:t>스크롤 </a:t>
            </a:r>
            <a:r>
              <a:rPr lang="ko-KR" altLang="en-US" sz="2000" dirty="0" smtClean="0"/>
              <a:t>효과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7. </a:t>
            </a:r>
            <a:r>
              <a:rPr lang="ko-KR" altLang="en-US" sz="2000" dirty="0" smtClean="0"/>
              <a:t>회원 가입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8. </a:t>
            </a:r>
            <a:r>
              <a:rPr lang="ko-KR" altLang="en-US" sz="2000" dirty="0" smtClean="0"/>
              <a:t>달력 확인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9. </a:t>
            </a:r>
            <a:r>
              <a:rPr lang="ko-KR" altLang="en-US" sz="2000" dirty="0" smtClean="0"/>
              <a:t>계산기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10. 100</a:t>
            </a:r>
            <a:r>
              <a:rPr lang="ko-KR" altLang="en-US" sz="2000" dirty="0" smtClean="0"/>
              <a:t>초 이벤트 </a:t>
            </a:r>
            <a:r>
              <a:rPr lang="ko-KR" altLang="en-US" sz="2000" dirty="0"/>
              <a:t>숫자 </a:t>
            </a:r>
            <a:r>
              <a:rPr lang="ko-KR" altLang="en-US" sz="2000" dirty="0" smtClean="0"/>
              <a:t>감소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11.</a:t>
            </a:r>
            <a:r>
              <a:rPr lang="en-US" altLang="ko-KR" sz="2000" dirty="0"/>
              <a:t> 100</a:t>
            </a:r>
            <a:r>
              <a:rPr lang="ko-KR" altLang="en-US" sz="2000" dirty="0"/>
              <a:t>초 </a:t>
            </a:r>
            <a:r>
              <a:rPr lang="ko-KR" altLang="en-US" sz="2000" dirty="0" smtClean="0"/>
              <a:t>이벤트 버튼 </a:t>
            </a:r>
            <a:r>
              <a:rPr lang="ko-KR" altLang="en-US" sz="2000" dirty="0"/>
              <a:t>누르면 </a:t>
            </a:r>
            <a:r>
              <a:rPr lang="ko-KR" altLang="en-US" sz="2000" dirty="0" smtClean="0"/>
              <a:t>축하 버튼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12. </a:t>
            </a:r>
            <a:r>
              <a:rPr lang="ko-KR" altLang="en-US" sz="2000" dirty="0"/>
              <a:t>신발에서 누르면 새로운 창으로 이동하면서 신발 </a:t>
            </a:r>
            <a:r>
              <a:rPr lang="ko-KR" altLang="en-US" sz="2000" dirty="0" smtClean="0"/>
              <a:t>확대 기능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13.</a:t>
            </a:r>
            <a:r>
              <a:rPr lang="ko-KR" altLang="en-US" sz="2000" dirty="0"/>
              <a:t> 의류에서 누르면 새로운 창으로 이동하면서 </a:t>
            </a:r>
            <a:r>
              <a:rPr lang="ko-KR" altLang="en-US" sz="2000" dirty="0" smtClean="0"/>
              <a:t>주문 선택 기능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14.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이달의게임행사 </a:t>
            </a:r>
            <a:r>
              <a:rPr lang="en-US" altLang="ko-KR" sz="2000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15.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이달의게임행사 </a:t>
            </a:r>
            <a:r>
              <a:rPr lang="en-US" altLang="ko-KR" sz="2000" dirty="0"/>
              <a:t>2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97861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16001"/>
            <a:ext cx="1923691" cy="6874001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8155" y="763162"/>
            <a:ext cx="2584531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2800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3</a:t>
            </a:r>
            <a:r>
              <a:rPr lang="en-US" altLang="ko-KR" sz="28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.</a:t>
            </a: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자바스크립트</a:t>
            </a:r>
            <a:endParaRPr lang="en-US" altLang="ko-KR" sz="2000" b="1" spc="3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활용</a:t>
            </a:r>
            <a:r>
              <a:rPr lang="en-US" altLang="ko-KR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</a:t>
            </a:r>
            <a:endParaRPr lang="ru-RU" altLang="ko-KR" sz="2000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Shape 499"/>
          <p:cNvSpPr/>
          <p:nvPr/>
        </p:nvSpPr>
        <p:spPr>
          <a:xfrm>
            <a:off x="2383646" y="260953"/>
            <a:ext cx="6510188" cy="63229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/>
              <a:t>제일 처음 시작 화면 </a:t>
            </a:r>
            <a:r>
              <a:rPr lang="en-US" altLang="ko-KR" sz="3600" dirty="0"/>
              <a:t>20</a:t>
            </a:r>
            <a:r>
              <a:rPr lang="ko-KR" altLang="en-US" sz="3600" dirty="0"/>
              <a:t>만 번째 당첨 버튼</a:t>
            </a:r>
            <a:endParaRPr lang="en-US" altLang="ko-KR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234" y="893252"/>
            <a:ext cx="7986224" cy="4330031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6164477" y="784691"/>
            <a:ext cx="2113079" cy="168604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Shape 499"/>
          <p:cNvSpPr/>
          <p:nvPr/>
        </p:nvSpPr>
        <p:spPr>
          <a:xfrm>
            <a:off x="3020813" y="5670238"/>
            <a:ext cx="8569284" cy="118776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처음 웹 페이지를 들어가면 홈페이지 상단에 </a:t>
            </a:r>
            <a:r>
              <a:rPr lang="en-US" altLang="ko-KR" sz="2000" dirty="0" smtClean="0"/>
              <a:t>alert </a:t>
            </a:r>
            <a:r>
              <a:rPr lang="ko-KR" altLang="en-US" sz="2000" dirty="0" smtClean="0"/>
              <a:t>기능을 넣어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당첨 이벤트 형식을 만들어 봤습니다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글을 쓰고 확인을 누르면 당첨메세지가 나옵니다</a:t>
            </a:r>
            <a:r>
              <a:rPr lang="en-US" altLang="ko-KR" dirty="0"/>
              <a:t> 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1060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234" y="893251"/>
            <a:ext cx="7986224" cy="4334191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0" y="-16001"/>
            <a:ext cx="1923691" cy="6874001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8155" y="763162"/>
            <a:ext cx="2584531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28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4.</a:t>
            </a: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자바스크립트</a:t>
            </a:r>
            <a:endParaRPr lang="en-US" altLang="ko-KR" sz="2000" b="1" spc="3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활용</a:t>
            </a:r>
            <a:r>
              <a:rPr lang="en-US" altLang="ko-KR" sz="2000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</a:t>
            </a:r>
            <a:endParaRPr lang="ru-RU" altLang="ko-KR" sz="2000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Shape 499"/>
          <p:cNvSpPr/>
          <p:nvPr/>
        </p:nvSpPr>
        <p:spPr>
          <a:xfrm>
            <a:off x="2383646" y="260953"/>
            <a:ext cx="6510188" cy="63229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/>
              <a:t>최상단바메뉴 사라짐 나타남</a:t>
            </a:r>
            <a:endParaRPr lang="en-US" altLang="ko-KR" sz="3600" dirty="0"/>
          </a:p>
        </p:txBody>
      </p:sp>
      <p:sp>
        <p:nvSpPr>
          <p:cNvPr id="8" name="타원 7"/>
          <p:cNvSpPr/>
          <p:nvPr/>
        </p:nvSpPr>
        <p:spPr>
          <a:xfrm>
            <a:off x="2979705" y="991725"/>
            <a:ext cx="8569283" cy="111724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Shape 499"/>
          <p:cNvSpPr/>
          <p:nvPr/>
        </p:nvSpPr>
        <p:spPr>
          <a:xfrm>
            <a:off x="3020813" y="5670238"/>
            <a:ext cx="8569284" cy="118776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홈페이지 상단에 </a:t>
            </a:r>
            <a:r>
              <a:rPr lang="ko-KR" altLang="en-US" sz="2000" dirty="0" err="1" smtClean="0"/>
              <a:t>블랙프라이데이</a:t>
            </a:r>
            <a:r>
              <a:rPr lang="ko-KR" altLang="en-US" sz="2000" dirty="0" smtClean="0"/>
              <a:t> 행사 이미지를 </a:t>
            </a:r>
            <a:r>
              <a:rPr lang="en-US" altLang="ko-KR" sz="2000" dirty="0" err="1" smtClean="0"/>
              <a:t>onscroll</a:t>
            </a:r>
            <a:r>
              <a:rPr lang="ko-KR" altLang="en-US" sz="2000" dirty="0" smtClean="0"/>
              <a:t>기능을 넣어 홈페이지에서 위아래로 스크롤하면 없어졌다 나타나는 기능을 추가하였습니다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en-US" altLang="ko-KR" dirty="0"/>
              <a:t> 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6167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214" y="893252"/>
            <a:ext cx="7978560" cy="4330031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0" y="-16001"/>
            <a:ext cx="1923691" cy="6874001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8155" y="763162"/>
            <a:ext cx="2584531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28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5.</a:t>
            </a: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자바스크립트</a:t>
            </a:r>
            <a:endParaRPr lang="en-US" altLang="ko-KR" sz="2000" b="1" spc="3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활용</a:t>
            </a:r>
            <a:r>
              <a:rPr lang="en-US" altLang="ko-KR" sz="2000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3</a:t>
            </a:r>
            <a:endParaRPr lang="ru-RU" altLang="ko-KR" sz="2000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Shape 499"/>
          <p:cNvSpPr/>
          <p:nvPr/>
        </p:nvSpPr>
        <p:spPr>
          <a:xfrm>
            <a:off x="2383646" y="260953"/>
            <a:ext cx="6510188" cy="63229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/>
              <a:t>현재시간 알려주는 기능</a:t>
            </a:r>
            <a:endParaRPr lang="en-US" altLang="ko-KR" sz="3600" dirty="0"/>
          </a:p>
        </p:txBody>
      </p:sp>
      <p:sp>
        <p:nvSpPr>
          <p:cNvPr id="8" name="타원 7"/>
          <p:cNvSpPr/>
          <p:nvPr/>
        </p:nvSpPr>
        <p:spPr>
          <a:xfrm>
            <a:off x="8976689" y="1483744"/>
            <a:ext cx="891013" cy="71094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Shape 499"/>
          <p:cNvSpPr/>
          <p:nvPr/>
        </p:nvSpPr>
        <p:spPr>
          <a:xfrm>
            <a:off x="3020813" y="5670238"/>
            <a:ext cx="8569284" cy="118776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홈페이지 오른쪽 상단에 </a:t>
            </a:r>
            <a:r>
              <a:rPr lang="en-US" altLang="ko-KR" sz="2000" dirty="0" err="1" smtClean="0"/>
              <a:t>currentDate</a:t>
            </a:r>
            <a:r>
              <a:rPr lang="ko-KR" altLang="en-US" sz="2000" dirty="0" smtClean="0"/>
              <a:t>기능을 넣어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err="1" smtClean="0"/>
              <a:t>현재시간을</a:t>
            </a:r>
            <a:r>
              <a:rPr lang="ko-KR" altLang="en-US" sz="2000" dirty="0" smtClean="0"/>
              <a:t> 연결하여 사용자에게 </a:t>
            </a:r>
            <a:r>
              <a:rPr lang="ko-KR" altLang="en-US" sz="2000" dirty="0" err="1" smtClean="0"/>
              <a:t>현재시간을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나타내주는 기능을 넣었습니다</a:t>
            </a:r>
            <a:r>
              <a:rPr lang="en-US" altLang="ko-KR" sz="2000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0032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234" y="893251"/>
            <a:ext cx="7993904" cy="4330031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0" y="-16001"/>
            <a:ext cx="1923691" cy="6874001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8155" y="763162"/>
            <a:ext cx="2584531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2800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6</a:t>
            </a:r>
            <a:r>
              <a:rPr lang="en-US" altLang="ko-KR" sz="28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.</a:t>
            </a: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자바스크립트</a:t>
            </a:r>
            <a:endParaRPr lang="en-US" altLang="ko-KR" sz="2000" b="1" spc="3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활용</a:t>
            </a:r>
            <a:r>
              <a:rPr lang="en-US" altLang="ko-KR" sz="2000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4</a:t>
            </a:r>
            <a:endParaRPr lang="ru-RU" altLang="ko-KR" sz="2000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Shape 499"/>
          <p:cNvSpPr/>
          <p:nvPr/>
        </p:nvSpPr>
        <p:spPr>
          <a:xfrm>
            <a:off x="2383646" y="260953"/>
            <a:ext cx="6510188" cy="63229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/>
              <a:t>상단 메뉴 스크롤 내려오는 기능</a:t>
            </a:r>
            <a:endParaRPr lang="en-US" altLang="ko-KR" sz="3600" dirty="0"/>
          </a:p>
        </p:txBody>
      </p:sp>
      <p:sp>
        <p:nvSpPr>
          <p:cNvPr id="8" name="타원 7"/>
          <p:cNvSpPr/>
          <p:nvPr/>
        </p:nvSpPr>
        <p:spPr>
          <a:xfrm>
            <a:off x="6276622" y="1785668"/>
            <a:ext cx="1150484" cy="91798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Shape 499"/>
          <p:cNvSpPr/>
          <p:nvPr/>
        </p:nvSpPr>
        <p:spPr>
          <a:xfrm>
            <a:off x="3020813" y="5670238"/>
            <a:ext cx="8569284" cy="118776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홈페이지 </a:t>
            </a:r>
            <a:r>
              <a:rPr lang="ko-KR" altLang="en-US" sz="2000" dirty="0" err="1" smtClean="0"/>
              <a:t>메뉴부분에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mouseover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기능을 넣어 마우스 커서를 올리면 서브 네비게이션 </a:t>
            </a:r>
            <a:r>
              <a:rPr lang="ko-KR" altLang="en-US" sz="2000" dirty="0" err="1" smtClean="0"/>
              <a:t>뎁스를</a:t>
            </a:r>
            <a:r>
              <a:rPr lang="ko-KR" altLang="en-US" sz="2000" dirty="0" smtClean="0"/>
              <a:t> 추가하여 기능을 만들었습니다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4769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555" y="893252"/>
            <a:ext cx="7993904" cy="4330031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0" y="-16001"/>
            <a:ext cx="1923691" cy="6874001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8155" y="763162"/>
            <a:ext cx="2584531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28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7.</a:t>
            </a: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자바스크립트</a:t>
            </a:r>
            <a:endParaRPr lang="en-US" altLang="ko-KR" sz="2000" b="1" spc="3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활용</a:t>
            </a:r>
            <a:r>
              <a:rPr lang="en-US" altLang="ko-KR" sz="2000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5</a:t>
            </a:r>
            <a:endParaRPr lang="ru-RU" altLang="ko-KR" sz="2000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Shape 499"/>
          <p:cNvSpPr/>
          <p:nvPr/>
        </p:nvSpPr>
        <p:spPr>
          <a:xfrm>
            <a:off x="2383646" y="260953"/>
            <a:ext cx="6510188" cy="63229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/>
              <a:t>텍스트 눌렀을 때 글자 색 빨간색으로 변하는 기능</a:t>
            </a:r>
            <a:endParaRPr lang="en-US" altLang="ko-KR" sz="3600" dirty="0"/>
          </a:p>
        </p:txBody>
      </p:sp>
      <p:sp>
        <p:nvSpPr>
          <p:cNvPr id="8" name="타원 7"/>
          <p:cNvSpPr/>
          <p:nvPr/>
        </p:nvSpPr>
        <p:spPr>
          <a:xfrm>
            <a:off x="7165142" y="1785667"/>
            <a:ext cx="901825" cy="71957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Shape 499"/>
          <p:cNvSpPr/>
          <p:nvPr/>
        </p:nvSpPr>
        <p:spPr>
          <a:xfrm>
            <a:off x="3020813" y="5670238"/>
            <a:ext cx="8569284" cy="118776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홈페이지 텍스트부분에 마우스커서로 클릭하게 </a:t>
            </a:r>
            <a:r>
              <a:rPr lang="ko-KR" altLang="en-US" sz="2000" dirty="0"/>
              <a:t>되</a:t>
            </a:r>
            <a:r>
              <a:rPr lang="ko-KR" altLang="en-US" sz="2000" dirty="0" smtClean="0"/>
              <a:t>면 </a:t>
            </a:r>
            <a:r>
              <a:rPr lang="en-US" altLang="ko-KR" sz="2000" dirty="0" err="1" smtClean="0"/>
              <a:t>focusout</a:t>
            </a:r>
            <a:r>
              <a:rPr lang="ko-KR" altLang="en-US" sz="2000" dirty="0" smtClean="0"/>
              <a:t>기능을 넣어 글자 색이 빨간색으로 나타나는 강조 기능을 추가하였습니다</a:t>
            </a:r>
            <a:r>
              <a:rPr lang="en-US" altLang="ko-KR" sz="2000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7706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603</Words>
  <Application>Microsoft Office PowerPoint</Application>
  <PresentationFormat>와이드스크린</PresentationFormat>
  <Paragraphs>121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Helvetica Light</vt:lpstr>
      <vt:lpstr>나눔스퀘어 Bold</vt:lpstr>
      <vt:lpstr>나눔스퀘어 ExtraBold</vt:lpstr>
      <vt:lpstr>맑은 고딕</vt:lpstr>
      <vt:lpstr>Arial</vt:lpstr>
      <vt:lpstr>Calibri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사용자</cp:lastModifiedBy>
  <cp:revision>377</cp:revision>
  <dcterms:created xsi:type="dcterms:W3CDTF">2017-09-09T13:40:14Z</dcterms:created>
  <dcterms:modified xsi:type="dcterms:W3CDTF">2018-11-28T05:20:48Z</dcterms:modified>
</cp:coreProperties>
</file>