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73" r:id="rId6"/>
    <p:sldId id="291" r:id="rId7"/>
    <p:sldId id="292" r:id="rId8"/>
    <p:sldId id="289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6" r:id="rId20"/>
    <p:sldId id="287" r:id="rId21"/>
    <p:sldId id="288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4F1"/>
    <a:srgbClr val="B8835C"/>
    <a:srgbClr val="E4B79C"/>
    <a:srgbClr val="E6D3C5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73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애플리케이션 개선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3285226" cy="50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2014133063 </a:t>
            </a:r>
            <a:r>
              <a:rPr lang="ko-KR" altLang="en-US" sz="20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이창훈</a:t>
            </a:r>
            <a:endParaRPr lang="en-US" altLang="ko-KR" sz="20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최상단바메뉴 사라짐 나타남</a:t>
            </a:r>
            <a:endParaRPr lang="en-US" altLang="ko-KR" sz="3600" dirty="0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상단에 </a:t>
            </a:r>
            <a:r>
              <a:rPr lang="ko-KR" altLang="en-US" sz="2000" dirty="0" err="1" smtClean="0"/>
              <a:t>블랙프라이데이</a:t>
            </a:r>
            <a:r>
              <a:rPr lang="ko-KR" altLang="en-US" sz="2000" dirty="0" smtClean="0"/>
              <a:t> 행사 이미지를 </a:t>
            </a:r>
            <a:r>
              <a:rPr lang="en-US" altLang="ko-KR" sz="2000" dirty="0" err="1" smtClean="0"/>
              <a:t>onscroll</a:t>
            </a:r>
            <a:r>
              <a:rPr lang="ko-KR" altLang="en-US" sz="2000" dirty="0" smtClean="0"/>
              <a:t>기능을 넣어 홈페이지에서 위아래로 스크롤하면 없어졌다 나타나는 기능을 추가하였습니다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98" y="1197536"/>
            <a:ext cx="8643668" cy="2192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98" y="3889476"/>
            <a:ext cx="8643668" cy="152292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702686" y="1304524"/>
            <a:ext cx="8569283" cy="6383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6349042" y="3446537"/>
            <a:ext cx="948906" cy="402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현재시간 알려주는 기능</a:t>
            </a:r>
            <a:endParaRPr lang="en-US" altLang="ko-KR" sz="3600" dirty="0"/>
          </a:p>
        </p:txBody>
      </p:sp>
      <p:sp>
        <p:nvSpPr>
          <p:cNvPr id="9" name="Shape 499"/>
          <p:cNvSpPr/>
          <p:nvPr/>
        </p:nvSpPr>
        <p:spPr>
          <a:xfrm>
            <a:off x="3020813" y="5221665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오른쪽 상단에 </a:t>
            </a:r>
            <a:r>
              <a:rPr lang="en-US" altLang="ko-KR" sz="2000" dirty="0" err="1" smtClean="0"/>
              <a:t>currentDate</a:t>
            </a:r>
            <a:r>
              <a:rPr lang="ko-KR" altLang="en-US" sz="2000" dirty="0" smtClean="0"/>
              <a:t>기능을 </a:t>
            </a:r>
            <a:r>
              <a:rPr lang="ko-KR" altLang="en-US" sz="2000" dirty="0" smtClean="0"/>
              <a:t>넣어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현재시간을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나타내주는 </a:t>
            </a:r>
            <a:r>
              <a:rPr lang="ko-KR" altLang="en-US" sz="2000" dirty="0" smtClean="0"/>
              <a:t>기능을 넣었습니다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03" y="1238424"/>
            <a:ext cx="9391121" cy="3130374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0607082" y="1362975"/>
            <a:ext cx="1288744" cy="7109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2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상단 메뉴 스크롤 내려오는 기능</a:t>
            </a:r>
            <a:endParaRPr lang="en-US" altLang="ko-KR" sz="3600" dirty="0"/>
          </a:p>
        </p:txBody>
      </p:sp>
      <p:sp>
        <p:nvSpPr>
          <p:cNvPr id="9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</a:t>
            </a:r>
            <a:r>
              <a:rPr lang="ko-KR" altLang="en-US" sz="2000" dirty="0" err="1" smtClean="0"/>
              <a:t>메뉴부분에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mouseover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기능을 넣어 마우스 커서를 올리면 서브 네비게이션 </a:t>
            </a:r>
            <a:r>
              <a:rPr lang="ko-KR" altLang="en-US" sz="2000" dirty="0" err="1" smtClean="0"/>
              <a:t>뎁스를</a:t>
            </a:r>
            <a:r>
              <a:rPr lang="ko-KR" altLang="en-US" sz="2000" dirty="0" smtClean="0"/>
              <a:t> 추가하여 기능을 만들었습니다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46" y="1168863"/>
            <a:ext cx="9476544" cy="4343416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060961" y="2268747"/>
            <a:ext cx="1150484" cy="12335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텍스트 눌렀을 때 글자 색 빨간색으로 변하는 기능</a:t>
            </a:r>
            <a:endParaRPr lang="en-US" altLang="ko-KR" sz="3600" dirty="0"/>
          </a:p>
        </p:txBody>
      </p:sp>
      <p:sp>
        <p:nvSpPr>
          <p:cNvPr id="9" name="Shape 499"/>
          <p:cNvSpPr/>
          <p:nvPr/>
        </p:nvSpPr>
        <p:spPr>
          <a:xfrm>
            <a:off x="2925922" y="5420072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텍스트부분에 마우스커서로 클릭하게 </a:t>
            </a:r>
            <a:r>
              <a:rPr lang="ko-KR" altLang="en-US" sz="2000" dirty="0"/>
              <a:t>되</a:t>
            </a:r>
            <a:r>
              <a:rPr lang="ko-KR" altLang="en-US" sz="2000" dirty="0" smtClean="0"/>
              <a:t>면 </a:t>
            </a:r>
            <a:r>
              <a:rPr lang="en-US" altLang="ko-KR" sz="2000" dirty="0" err="1" smtClean="0"/>
              <a:t>focusout</a:t>
            </a:r>
            <a:r>
              <a:rPr lang="ko-KR" altLang="en-US" sz="2000" dirty="0" smtClean="0"/>
              <a:t>기능을 넣어 글자 색이 빨간색으로 나타나는 강조 기능을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46" y="1073973"/>
            <a:ext cx="9449133" cy="3420389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108212" y="2216988"/>
            <a:ext cx="901825" cy="719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6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메인 이미지 스크롤 효과</a:t>
            </a:r>
            <a:endParaRPr lang="en-US" altLang="ko-KR" sz="3600" dirty="0"/>
          </a:p>
        </p:txBody>
      </p:sp>
      <p:sp>
        <p:nvSpPr>
          <p:cNvPr id="9" name="Shape 499"/>
          <p:cNvSpPr/>
          <p:nvPr/>
        </p:nvSpPr>
        <p:spPr>
          <a:xfrm>
            <a:off x="3020813" y="5408614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메인 화면에 </a:t>
            </a:r>
            <a:r>
              <a:rPr lang="en-US" altLang="ko-KR" sz="2000" dirty="0" smtClean="0"/>
              <a:t>slide</a:t>
            </a:r>
            <a:r>
              <a:rPr lang="ko-KR" altLang="en-US" sz="2000" dirty="0" smtClean="0"/>
              <a:t>기능을 넣어 사진의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장이 슬라이드 형식으로 바뀌는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기능을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55" y="1799025"/>
            <a:ext cx="4660444" cy="27038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1" y="1799025"/>
            <a:ext cx="5305245" cy="27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7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회원 가입</a:t>
            </a:r>
            <a:endParaRPr lang="en-US" altLang="ko-KR" sz="3600" dirty="0"/>
          </a:p>
        </p:txBody>
      </p:sp>
      <p:sp>
        <p:nvSpPr>
          <p:cNvPr id="6" name="Shape 499"/>
          <p:cNvSpPr/>
          <p:nvPr/>
        </p:nvSpPr>
        <p:spPr>
          <a:xfrm>
            <a:off x="3020813" y="5223282"/>
            <a:ext cx="8569284" cy="16347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오른쪽 상단에 회원가입의 버튼을 누르면 </a:t>
            </a:r>
            <a:r>
              <a:rPr lang="en-US" altLang="ko-KR" sz="2000" dirty="0" smtClean="0"/>
              <a:t>alert</a:t>
            </a:r>
            <a:r>
              <a:rPr lang="ko-KR" altLang="en-US" sz="2000" dirty="0" smtClean="0"/>
              <a:t>기능을 넣어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서브페이지로 </a:t>
            </a:r>
            <a:r>
              <a:rPr lang="ko-KR" altLang="en-US" sz="2000" dirty="0" smtClean="0"/>
              <a:t>이동하여 회원가입을 할 수 있는 기능을 추가하였습니다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서버까지는 연동이 안되고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등록하기를 </a:t>
            </a:r>
            <a:r>
              <a:rPr lang="ko-KR" altLang="en-US" sz="2000" dirty="0" err="1" smtClean="0"/>
              <a:t>눌렀을때</a:t>
            </a:r>
            <a:r>
              <a:rPr lang="ko-KR" altLang="en-US" sz="2000" dirty="0" smtClean="0"/>
              <a:t> 사용자가 입력하지 않은 부분이나 잘못된 부분이 있으면 메시지로 알려주는 기능을 넣었습니다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86" y="1117105"/>
            <a:ext cx="3488777" cy="3669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86" y="1471048"/>
            <a:ext cx="5521930" cy="26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8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달력 확인</a:t>
            </a:r>
            <a:endParaRPr lang="en-US" altLang="ko-KR" sz="3600" dirty="0"/>
          </a:p>
        </p:txBody>
      </p:sp>
      <p:sp>
        <p:nvSpPr>
          <p:cNvPr id="6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홈페이지 오른쪽 상단에 달력 버튼을 누르면 </a:t>
            </a:r>
            <a:r>
              <a:rPr lang="ko-KR" altLang="en-US" sz="2000" dirty="0" smtClean="0"/>
              <a:t>서브페이지로 이동하며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달력이 나오는데 </a:t>
            </a:r>
            <a:r>
              <a:rPr lang="ko-KR" altLang="en-US" sz="2000" dirty="0" err="1" smtClean="0"/>
              <a:t>월이동을</a:t>
            </a:r>
            <a:r>
              <a:rPr lang="ko-KR" altLang="en-US" sz="2000" dirty="0" smtClean="0"/>
              <a:t> 누르면 월이 이동하는 화면을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09" y="981675"/>
            <a:ext cx="4524645" cy="43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9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계산기</a:t>
            </a:r>
            <a:endParaRPr lang="en-US" altLang="ko-KR" sz="3600" dirty="0"/>
          </a:p>
        </p:txBody>
      </p:sp>
      <p:sp>
        <p:nvSpPr>
          <p:cNvPr id="8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function</a:t>
            </a:r>
            <a:r>
              <a:rPr lang="ko-KR" altLang="en-US" sz="2000" dirty="0" smtClean="0"/>
              <a:t>기능을 적용하여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계산기를 넣어 실제로 계산기가 실행이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숫자를 입력하고 계산기를 이용하는 기능을 추가하였습니다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89" y="893252"/>
            <a:ext cx="5745189" cy="4582409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703961" y="3821825"/>
            <a:ext cx="2955631" cy="1250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994384" y="3223548"/>
            <a:ext cx="4140325" cy="4037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10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신발에서 누르면 새로운 창으로 이동하면서 신발 확대 기능</a:t>
            </a:r>
            <a:endParaRPr lang="en-US" altLang="ko-KR" sz="3600" dirty="0"/>
          </a:p>
        </p:txBody>
      </p:sp>
      <p:sp>
        <p:nvSpPr>
          <p:cNvPr id="8" name="Shape 499"/>
          <p:cNvSpPr/>
          <p:nvPr/>
        </p:nvSpPr>
        <p:spPr>
          <a:xfrm>
            <a:off x="2920185" y="5223283"/>
            <a:ext cx="8698962" cy="174734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중간에 신발메뉴부분에 신발보러가기 버튼을 클릭하면 </a:t>
            </a:r>
            <a:r>
              <a:rPr lang="ko-KR" altLang="en-US" sz="2000" dirty="0" smtClean="0"/>
              <a:t>서브페이지로 이동하며 </a:t>
            </a:r>
            <a:r>
              <a:rPr lang="ko-KR" altLang="en-US" sz="2000" dirty="0" smtClean="0"/>
              <a:t>신발 </a:t>
            </a:r>
            <a:r>
              <a:rPr lang="ko-KR" altLang="en-US" sz="2000" dirty="0" smtClean="0"/>
              <a:t>사진이 나오는데 </a:t>
            </a:r>
            <a:r>
              <a:rPr lang="en-US" altLang="ko-KR" sz="2000" dirty="0" err="1" smtClean="0"/>
              <a:t>onMouseover</a:t>
            </a:r>
            <a:r>
              <a:rPr lang="ko-KR" altLang="en-US" sz="2000" dirty="0" smtClean="0"/>
              <a:t>기능을 넣어 신발사진으로 마우스 커서를 </a:t>
            </a:r>
            <a:r>
              <a:rPr lang="ko-KR" altLang="en-US" sz="2000" dirty="0" smtClean="0"/>
              <a:t>올리면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확대되어 </a:t>
            </a:r>
            <a:r>
              <a:rPr lang="ko-KR" altLang="en-US" sz="2000" dirty="0" smtClean="0"/>
              <a:t>위에 크게 나오는 기능을 추가하였습니다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84" y="763162"/>
            <a:ext cx="2951964" cy="44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2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11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889750" cy="9553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의류에서 누르면 새로운 창으로 이동하면서 주문 선택 기능</a:t>
            </a:r>
            <a:endParaRPr lang="en-US" altLang="ko-KR" sz="3600" dirty="0"/>
          </a:p>
        </p:txBody>
      </p:sp>
      <p:sp>
        <p:nvSpPr>
          <p:cNvPr id="6" name="Shape 499"/>
          <p:cNvSpPr/>
          <p:nvPr/>
        </p:nvSpPr>
        <p:spPr>
          <a:xfrm>
            <a:off x="3020812" y="5522132"/>
            <a:ext cx="8956539" cy="126685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중간에 </a:t>
            </a:r>
            <a:r>
              <a:rPr lang="ko-KR" altLang="en-US" sz="2000" dirty="0" smtClean="0"/>
              <a:t>의류 부분에 의류 </a:t>
            </a:r>
            <a:r>
              <a:rPr lang="ko-KR" altLang="en-US" sz="2000" dirty="0" err="1" smtClean="0"/>
              <a:t>보러가기</a:t>
            </a:r>
            <a:r>
              <a:rPr lang="ko-KR" altLang="en-US" sz="2000" dirty="0" smtClean="0"/>
              <a:t> 버튼을 </a:t>
            </a:r>
            <a:r>
              <a:rPr lang="ko-KR" altLang="en-US" sz="2000" dirty="0" smtClean="0"/>
              <a:t>클릭하면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서브페이지로 이동하며 의류에 </a:t>
            </a:r>
            <a:r>
              <a:rPr lang="ko-KR" altLang="en-US" sz="2000" dirty="0" smtClean="0"/>
              <a:t>대한 상품정보가 나오고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구매할 상품을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선택하여 클릭하여 주문 할 수 있는 기능을 추가하였습니다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주문창은</a:t>
            </a:r>
            <a:r>
              <a:rPr lang="ko-KR" altLang="en-US" sz="2000" dirty="0" smtClean="0"/>
              <a:t> 만들지 못하였습니다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33" y="738639"/>
            <a:ext cx="5959286" cy="47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목차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0942" y="1587290"/>
            <a:ext cx="8951372" cy="182877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아이템 선정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홈페이지 소개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개발환경 소개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 smtClean="0"/>
              <a:t>메인페이지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서브페이지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자바스크립트 활용 세부 내용</a:t>
            </a:r>
            <a:endParaRPr lang="en-US" altLang="ko-KR" dirty="0" smtClean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12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이달의게임행사 </a:t>
            </a:r>
            <a:r>
              <a:rPr lang="en-US" altLang="ko-KR" sz="3600" dirty="0"/>
              <a:t>1</a:t>
            </a:r>
          </a:p>
        </p:txBody>
      </p:sp>
      <p:sp>
        <p:nvSpPr>
          <p:cNvPr id="6" name="Shape 499"/>
          <p:cNvSpPr/>
          <p:nvPr/>
        </p:nvSpPr>
        <p:spPr>
          <a:xfrm>
            <a:off x="3020813" y="5228831"/>
            <a:ext cx="8698962" cy="13358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 오른쪽에 이벤트 </a:t>
            </a:r>
            <a:r>
              <a:rPr lang="ko-KR" altLang="en-US" sz="2000" dirty="0" smtClean="0"/>
              <a:t>이달의 게임 행사 버튼을 </a:t>
            </a:r>
            <a:r>
              <a:rPr lang="ko-KR" altLang="en-US" sz="2000" dirty="0" smtClean="0"/>
              <a:t>클릭하면 숫자를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입력하여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번안에 맞추면 할인권을 주는 </a:t>
            </a:r>
            <a:r>
              <a:rPr lang="ko-KR" altLang="en-US" sz="2000" dirty="0" smtClean="0"/>
              <a:t>이벤트 성 </a:t>
            </a:r>
            <a:r>
              <a:rPr lang="ko-KR" altLang="en-US" sz="2000" dirty="0" smtClean="0"/>
              <a:t>기능을 추가하였습니다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이것 또한 </a:t>
            </a:r>
            <a:r>
              <a:rPr lang="ko-KR" altLang="en-US" sz="2000" dirty="0" smtClean="0"/>
              <a:t>자바스크립트로 작성되었습니다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실제 게임이 가능합니다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41" y="1306886"/>
            <a:ext cx="8361007" cy="32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13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이달의게임행사 </a:t>
            </a:r>
            <a:r>
              <a:rPr lang="en-US" altLang="ko-KR" sz="3600" dirty="0" smtClean="0"/>
              <a:t>2</a:t>
            </a:r>
            <a:endParaRPr lang="en-US" altLang="ko-KR" sz="3600" dirty="0"/>
          </a:p>
        </p:txBody>
      </p:sp>
      <p:sp>
        <p:nvSpPr>
          <p:cNvPr id="6" name="Shape 499"/>
          <p:cNvSpPr/>
          <p:nvPr/>
        </p:nvSpPr>
        <p:spPr>
          <a:xfrm>
            <a:off x="3020813" y="5315099"/>
            <a:ext cx="8698962" cy="133586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페이지 중간 오른쪽에 이벤트 </a:t>
            </a:r>
            <a:r>
              <a:rPr lang="ko-KR" altLang="en-US" sz="2000" dirty="0" err="1" smtClean="0"/>
              <a:t>이달의게임행사버튼을</a:t>
            </a:r>
            <a:r>
              <a:rPr lang="ko-KR" altLang="en-US" sz="2000" dirty="0" smtClean="0"/>
              <a:t> 클릭하면 빠르게 이동하는 숫자를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</a:t>
            </a:r>
            <a:r>
              <a:rPr lang="ko-KR" altLang="en-US" sz="2000" dirty="0" smtClean="0"/>
              <a:t>번안에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에 맞추면 할인권을 주는 </a:t>
            </a:r>
            <a:r>
              <a:rPr lang="ko-KR" altLang="en-US" sz="2000" dirty="0" err="1" smtClean="0"/>
              <a:t>이벤트성</a:t>
            </a:r>
            <a:r>
              <a:rPr lang="ko-KR" altLang="en-US" sz="2000" dirty="0" smtClean="0"/>
              <a:t> 기능을 추가하였습니다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이것 또한 </a:t>
            </a:r>
            <a:r>
              <a:rPr lang="ko-KR" altLang="en-US" sz="2000" dirty="0" smtClean="0"/>
              <a:t>자바스크립트로 작성되었습니다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실제 게임이 가능합니다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47" y="1117105"/>
            <a:ext cx="7778690" cy="3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1263486"/>
            <a:ext cx="4714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2732244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아이템 선정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3185903" y="366346"/>
            <a:ext cx="3404677" cy="121515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b="1" dirty="0" smtClean="0"/>
              <a:t>쇼핑몰</a:t>
            </a:r>
            <a:endParaRPr sz="3600" b="1" dirty="0"/>
          </a:p>
        </p:txBody>
      </p:sp>
      <p:sp>
        <p:nvSpPr>
          <p:cNvPr id="25" name="Shape 499"/>
          <p:cNvSpPr/>
          <p:nvPr/>
        </p:nvSpPr>
        <p:spPr>
          <a:xfrm>
            <a:off x="3185902" y="1424517"/>
            <a:ext cx="6924256" cy="85285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한군데에서 </a:t>
            </a:r>
            <a:r>
              <a:rPr lang="ko-KR" altLang="en-US" dirty="0"/>
              <a:t>여러 가지 물건을 살 수 있도록 상점들이 모여 있는 </a:t>
            </a:r>
            <a:r>
              <a:rPr lang="ko-KR" altLang="en-US" dirty="0" smtClean="0"/>
              <a:t>곳</a:t>
            </a:r>
            <a:r>
              <a:rPr lang="en-US" altLang="ko-KR" dirty="0"/>
              <a:t> 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93" y="2160858"/>
            <a:ext cx="7734141" cy="42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2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홈페이지소개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3108264" y="95769"/>
            <a:ext cx="6510188" cy="108289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/>
              <a:t>쇼핑몰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의류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 잡화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 신발 등</a:t>
            </a:r>
            <a:r>
              <a:rPr lang="en-US" altLang="ko-KR" sz="3600" b="1" dirty="0" smtClean="0"/>
              <a:t>)</a:t>
            </a:r>
            <a:endParaRPr sz="2400" b="1" dirty="0"/>
          </a:p>
        </p:txBody>
      </p:sp>
      <p:sp>
        <p:nvSpPr>
          <p:cNvPr id="25" name="Shape 499"/>
          <p:cNvSpPr/>
          <p:nvPr/>
        </p:nvSpPr>
        <p:spPr>
          <a:xfrm>
            <a:off x="3020813" y="5670238"/>
            <a:ext cx="8883640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자바스크립트를 활용하여 쇼핑몰을 구축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여러가지 기능들을 넣어 고객님들이 편리하게 쇼핑 할 수 있도록 노력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31" y="1118275"/>
            <a:ext cx="8176048" cy="44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3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개발환경소개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Shape 499"/>
          <p:cNvSpPr/>
          <p:nvPr/>
        </p:nvSpPr>
        <p:spPr>
          <a:xfrm>
            <a:off x="2489779" y="129396"/>
            <a:ext cx="8569284" cy="67286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5" name="Shape 499"/>
          <p:cNvSpPr/>
          <p:nvPr/>
        </p:nvSpPr>
        <p:spPr>
          <a:xfrm>
            <a:off x="3020813" y="129396"/>
            <a:ext cx="6510188" cy="108289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 smtClean="0"/>
              <a:t>쇼핑몰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의류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 잡화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 신발 등</a:t>
            </a:r>
            <a:r>
              <a:rPr lang="en-US" altLang="ko-KR" sz="3600" b="1" dirty="0" smtClean="0"/>
              <a:t>)</a:t>
            </a:r>
            <a:endParaRPr sz="2400" b="1" dirty="0"/>
          </a:p>
        </p:txBody>
      </p:sp>
      <p:sp>
        <p:nvSpPr>
          <p:cNvPr id="8" name="Shape 499"/>
          <p:cNvSpPr/>
          <p:nvPr/>
        </p:nvSpPr>
        <p:spPr>
          <a:xfrm>
            <a:off x="3191774" y="5842660"/>
            <a:ext cx="8905335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Atom</a:t>
            </a:r>
            <a:r>
              <a:rPr lang="ko-KR" altLang="en-US" sz="2000" dirty="0" smtClean="0"/>
              <a:t>프로그램을 활용하여 </a:t>
            </a:r>
            <a:r>
              <a:rPr lang="en-US" altLang="ko-KR" sz="2000" dirty="0" smtClean="0"/>
              <a:t>HTML,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JS, </a:t>
            </a:r>
            <a:r>
              <a:rPr lang="en-US" altLang="ko-KR" sz="2000" dirty="0" smtClean="0"/>
              <a:t>JQUER</a:t>
            </a:r>
            <a:r>
              <a:rPr lang="en-US" altLang="ko-KR" sz="2000" dirty="0"/>
              <a:t>Y</a:t>
            </a:r>
            <a:r>
              <a:rPr lang="en-US" altLang="ko-KR" sz="2000" dirty="0" smtClean="0"/>
              <a:t>, CSS </a:t>
            </a:r>
            <a:r>
              <a:rPr lang="ko-KR" altLang="en-US" sz="2000" dirty="0" smtClean="0"/>
              <a:t>로 홈페이지를 구축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13" y="1051087"/>
            <a:ext cx="8443707" cy="45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메인 페이지</a:t>
            </a:r>
            <a:endParaRPr lang="en-US" altLang="ko-KR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12" y="242310"/>
            <a:ext cx="5926346" cy="3213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18" y="3455500"/>
            <a:ext cx="5891840" cy="31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4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서브 페이지</a:t>
            </a:r>
            <a:endParaRPr lang="en-US" altLang="ko-KR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41" y="298597"/>
            <a:ext cx="3346674" cy="3359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41" y="3243528"/>
            <a:ext cx="3346674" cy="32945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13" y="2330657"/>
            <a:ext cx="5174542" cy="42096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14" y="298597"/>
            <a:ext cx="5174541" cy="20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z="2800" b="1" spc="3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5</a:t>
            </a:r>
            <a:r>
              <a:rPr lang="en-US" altLang="ko-KR" sz="28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.</a:t>
            </a: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세부 내용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5" name="Shape 499"/>
          <p:cNvSpPr/>
          <p:nvPr/>
        </p:nvSpPr>
        <p:spPr>
          <a:xfrm>
            <a:off x="2558791" y="373580"/>
            <a:ext cx="8569284" cy="609483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제일 처음 시작 화면 </a:t>
            </a:r>
            <a:r>
              <a:rPr lang="en-US" altLang="ko-KR" sz="2000" dirty="0"/>
              <a:t>20</a:t>
            </a:r>
            <a:r>
              <a:rPr lang="ko-KR" altLang="en-US" sz="2000" dirty="0" smtClean="0"/>
              <a:t>만 번째 </a:t>
            </a:r>
            <a:r>
              <a:rPr lang="ko-KR" altLang="en-US" sz="2000" dirty="0"/>
              <a:t>당첨 </a:t>
            </a:r>
            <a:r>
              <a:rPr lang="ko-KR" altLang="en-US" sz="2000" dirty="0" smtClean="0"/>
              <a:t>버튼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/>
              <a:t>최상단바메뉴 사라짐 </a:t>
            </a:r>
            <a:r>
              <a:rPr lang="ko-KR" altLang="en-US" sz="2000" dirty="0" smtClean="0"/>
              <a:t>나타남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현재시간 알려주는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상단 메뉴 스크롤 내려오는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텍스트 눌렀을 때 글자 색 빨간색으로 </a:t>
            </a:r>
            <a:r>
              <a:rPr lang="ko-KR" altLang="en-US" sz="2000" dirty="0"/>
              <a:t>변하는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메인 이미지 </a:t>
            </a:r>
            <a:r>
              <a:rPr lang="ko-KR" altLang="en-US" sz="2000" dirty="0"/>
              <a:t>스크롤 </a:t>
            </a:r>
            <a:r>
              <a:rPr lang="ko-KR" altLang="en-US" sz="2000" dirty="0" smtClean="0"/>
              <a:t>효과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7. </a:t>
            </a:r>
            <a:r>
              <a:rPr lang="ko-KR" altLang="en-US" sz="2000" dirty="0" smtClean="0"/>
              <a:t>회원 가입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8. </a:t>
            </a:r>
            <a:r>
              <a:rPr lang="ko-KR" altLang="en-US" sz="2000" dirty="0" smtClean="0"/>
              <a:t>달력 확인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9. </a:t>
            </a:r>
            <a:r>
              <a:rPr lang="ko-KR" altLang="en-US" sz="2000" dirty="0" smtClean="0"/>
              <a:t>계산기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10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신발에서 누르면 새로운 창으로 이동하면서 신발 </a:t>
            </a:r>
            <a:r>
              <a:rPr lang="ko-KR" altLang="en-US" sz="2000" dirty="0" smtClean="0"/>
              <a:t>확대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11.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의류에서 누르면 새로운 창으로 이동하면서 </a:t>
            </a:r>
            <a:r>
              <a:rPr lang="ko-KR" altLang="en-US" sz="2000" dirty="0" smtClean="0"/>
              <a:t>주문 선택 기능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12.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이달의게임행사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13.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이달의게임행사 </a:t>
            </a:r>
            <a:r>
              <a:rPr lang="en-US" altLang="ko-KR" sz="2000" dirty="0"/>
              <a:t>2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8560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-16001"/>
            <a:ext cx="1923691" cy="6874001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8155" y="763162"/>
            <a:ext cx="2584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자바스크립트</a:t>
            </a:r>
            <a:endParaRPr lang="en-US" altLang="ko-KR" sz="2000" b="1" spc="300" dirty="0" smtClean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/>
            <a:r>
              <a:rPr lang="ko-KR" altLang="en-US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활용</a:t>
            </a:r>
            <a:r>
              <a:rPr lang="en-US" altLang="ko-KR" sz="2000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1</a:t>
            </a:r>
            <a:endParaRPr lang="ru-RU" altLang="ko-KR" sz="2000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" name="Shape 499"/>
          <p:cNvSpPr/>
          <p:nvPr/>
        </p:nvSpPr>
        <p:spPr>
          <a:xfrm>
            <a:off x="2383646" y="260953"/>
            <a:ext cx="6510188" cy="632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/>
              <a:t>제일 처음 시작 화면 </a:t>
            </a:r>
            <a:r>
              <a:rPr lang="en-US" altLang="ko-KR" sz="3600" dirty="0"/>
              <a:t>20</a:t>
            </a:r>
            <a:r>
              <a:rPr lang="ko-KR" altLang="en-US" sz="3600" dirty="0"/>
              <a:t>만 번째 당첨 버튼</a:t>
            </a:r>
            <a:endParaRPr lang="en-US" altLang="ko-KR" sz="3600" dirty="0"/>
          </a:p>
        </p:txBody>
      </p:sp>
      <p:sp>
        <p:nvSpPr>
          <p:cNvPr id="8" name="Shape 499"/>
          <p:cNvSpPr/>
          <p:nvPr/>
        </p:nvSpPr>
        <p:spPr>
          <a:xfrm>
            <a:off x="3020813" y="5670238"/>
            <a:ext cx="8569284" cy="118776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처음 웹 페이지를 들어가면 홈페이지 상단에 </a:t>
            </a:r>
            <a:r>
              <a:rPr lang="en-US" altLang="ko-KR" sz="2000" dirty="0" smtClean="0"/>
              <a:t>alert </a:t>
            </a:r>
            <a:r>
              <a:rPr lang="ko-KR" altLang="en-US" sz="2000" dirty="0" smtClean="0"/>
              <a:t>기능을 넣어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당첨 이벤트 형식을 만들어 봤습니다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글을 쓰고 확인을 누르면 당첨메세지가 나옵니다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1299025"/>
            <a:ext cx="9021054" cy="378226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938394" y="1426373"/>
            <a:ext cx="2113079" cy="16860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553</Words>
  <Application>Microsoft Office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Helvetica Light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445</cp:revision>
  <dcterms:created xsi:type="dcterms:W3CDTF">2017-09-09T13:40:14Z</dcterms:created>
  <dcterms:modified xsi:type="dcterms:W3CDTF">2018-12-02T09:34:52Z</dcterms:modified>
</cp:coreProperties>
</file>