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A67CD-714D-46CD-8922-5CFDC399A1E2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2D59-041C-4938-8A83-E46F09B9A2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A67CD-714D-46CD-8922-5CFDC399A1E2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2D59-041C-4938-8A83-E46F09B9A2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A67CD-714D-46CD-8922-5CFDC399A1E2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2D59-041C-4938-8A83-E46F09B9A2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A67CD-714D-46CD-8922-5CFDC399A1E2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2D59-041C-4938-8A83-E46F09B9A2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A67CD-714D-46CD-8922-5CFDC399A1E2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2D59-041C-4938-8A83-E46F09B9A2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A67CD-714D-46CD-8922-5CFDC399A1E2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2D59-041C-4938-8A83-E46F09B9A2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A67CD-714D-46CD-8922-5CFDC399A1E2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2D59-041C-4938-8A83-E46F09B9A2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A67CD-714D-46CD-8922-5CFDC399A1E2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2D59-041C-4938-8A83-E46F09B9A2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A67CD-714D-46CD-8922-5CFDC399A1E2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2D59-041C-4938-8A83-E46F09B9A2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A67CD-714D-46CD-8922-5CFDC399A1E2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2D59-041C-4938-8A83-E46F09B9A2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A67CD-714D-46CD-8922-5CFDC399A1E2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2D59-041C-4938-8A83-E46F09B9A2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A67CD-714D-46CD-8922-5CFDC399A1E2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D2D59-041C-4938-8A83-E46F09B9A2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test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test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lch3215</dc:creator>
  <cp:lastModifiedBy>lch3215</cp:lastModifiedBy>
  <cp:revision>1</cp:revision>
  <dcterms:created xsi:type="dcterms:W3CDTF">2020-09-10T01:40:33Z</dcterms:created>
  <dcterms:modified xsi:type="dcterms:W3CDTF">2020-09-10T01:40:39Z</dcterms:modified>
</cp:coreProperties>
</file>