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0EF9-94CC-4E61-BD94-D5A58C3E90C2}" type="datetimeFigureOut">
              <a:rPr lang="fr-FR" smtClean="0"/>
              <a:pPr/>
              <a:t>10/11/2009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643446"/>
            <a:ext cx="2084382" cy="20843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29454" y="214290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7643834" y="1214422"/>
            <a:ext cx="484632" cy="342902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143768" y="571501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143768" y="492919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èche en arc 4"/>
          <p:cNvSpPr/>
          <p:nvPr/>
        </p:nvSpPr>
        <p:spPr>
          <a:xfrm rot="5400000" flipH="1" flipV="1">
            <a:off x="284141" y="573059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9"/>
          <p:cNvSpPr/>
          <p:nvPr/>
        </p:nvSpPr>
        <p:spPr>
          <a:xfrm>
            <a:off x="4500562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 vers le bas 11"/>
          <p:cNvSpPr/>
          <p:nvPr/>
        </p:nvSpPr>
        <p:spPr>
          <a:xfrm>
            <a:off x="1071538" y="1357298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Virage 12"/>
          <p:cNvSpPr/>
          <p:nvPr/>
        </p:nvSpPr>
        <p:spPr>
          <a:xfrm rot="16200000" flipV="1">
            <a:off x="1607323" y="3178967"/>
            <a:ext cx="1143008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350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Connecteur droit avec flèche 18"/>
          <p:cNvCxnSpPr>
            <a:endCxn id="21" idx="2"/>
          </p:cNvCxnSpPr>
          <p:nvPr/>
        </p:nvCxnSpPr>
        <p:spPr>
          <a:xfrm rot="5400000" flipH="1" flipV="1">
            <a:off x="5536413" y="1893083"/>
            <a:ext cx="642942" cy="1588"/>
          </a:xfrm>
          <a:prstGeom prst="straightConnector1">
            <a:avLst/>
          </a:prstGeom>
          <a:ln w="158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5"/>
          <p:cNvSpPr/>
          <p:nvPr/>
        </p:nvSpPr>
        <p:spPr>
          <a:xfrm>
            <a:off x="1785918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Flèche vers le bas 7"/>
          <p:cNvSpPr/>
          <p:nvPr/>
        </p:nvSpPr>
        <p:spPr>
          <a:xfrm rot="1115786">
            <a:off x="4423788" y="2803654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28598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Flèche vers le bas 7"/>
          <p:cNvSpPr/>
          <p:nvPr/>
        </p:nvSpPr>
        <p:spPr>
          <a:xfrm rot="10800000">
            <a:off x="2786050" y="1599044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7"/>
          <p:cNvSpPr/>
          <p:nvPr/>
        </p:nvSpPr>
        <p:spPr>
          <a:xfrm>
            <a:off x="5643570" y="1571612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3"/>
          <p:cNvSpPr/>
          <p:nvPr/>
        </p:nvSpPr>
        <p:spPr>
          <a:xfrm rot="9668138">
            <a:off x="3203689" y="2876397"/>
            <a:ext cx="484632" cy="2178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Virage 12"/>
          <p:cNvSpPr/>
          <p:nvPr/>
        </p:nvSpPr>
        <p:spPr>
          <a:xfrm rot="16200000" flipV="1">
            <a:off x="3393273" y="1464455"/>
            <a:ext cx="1071570" cy="4429156"/>
          </a:xfrm>
          <a:prstGeom prst="bentArrow">
            <a:avLst>
              <a:gd name="adj1" fmla="val 25000"/>
              <a:gd name="adj2" fmla="val 19947"/>
              <a:gd name="adj3" fmla="val 31063"/>
              <a:gd name="adj4" fmla="val 154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 vers le bas 7"/>
          <p:cNvSpPr/>
          <p:nvPr/>
        </p:nvSpPr>
        <p:spPr>
          <a:xfrm rot="9123087">
            <a:off x="6801881" y="2711686"/>
            <a:ext cx="484632" cy="207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6"/>
          <p:cNvSpPr/>
          <p:nvPr/>
        </p:nvSpPr>
        <p:spPr>
          <a:xfrm>
            <a:off x="3357554" y="500063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5429264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 descr="rome.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357298"/>
            <a:ext cx="525279" cy="357190"/>
          </a:xfrm>
          <a:prstGeom prst="rect">
            <a:avLst/>
          </a:prstGeom>
          <a:noFill/>
        </p:spPr>
      </p:pic>
      <p:sp>
        <p:nvSpPr>
          <p:cNvPr id="1042" name="AutoShape 18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4" name="AutoShape 20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6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642918"/>
            <a:ext cx="357190" cy="357190"/>
          </a:xfrm>
          <a:prstGeom prst="rect">
            <a:avLst/>
          </a:prstGeom>
          <a:noFill/>
        </p:spPr>
      </p:pic>
      <p:pic>
        <p:nvPicPr>
          <p:cNvPr id="1048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500042"/>
            <a:ext cx="486229" cy="500042"/>
          </a:xfrm>
          <a:prstGeom prst="rect">
            <a:avLst/>
          </a:prstGeom>
          <a:noFill/>
        </p:spPr>
      </p:pic>
      <p:pic>
        <p:nvPicPr>
          <p:cNvPr id="1050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428604"/>
            <a:ext cx="461970" cy="461970"/>
          </a:xfrm>
          <a:prstGeom prst="rect">
            <a:avLst/>
          </a:prstGeom>
          <a:noFill/>
        </p:spPr>
      </p:pic>
      <p:pic>
        <p:nvPicPr>
          <p:cNvPr id="1052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571480"/>
            <a:ext cx="1144358" cy="1140714"/>
          </a:xfrm>
          <a:prstGeom prst="rect">
            <a:avLst/>
          </a:prstGeom>
          <a:noFill/>
        </p:spPr>
      </p:pic>
      <p:pic>
        <p:nvPicPr>
          <p:cNvPr id="1054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48" y="3929066"/>
            <a:ext cx="1428772" cy="1428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773618"/>
            <a:ext cx="2084382" cy="20843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357166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1214414" y="1357298"/>
            <a:ext cx="484632" cy="342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85786" y="3000372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85786" y="242886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571480"/>
            <a:ext cx="6215106" cy="24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3429000"/>
            <a:ext cx="628654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4500570"/>
            <a:ext cx="3857652" cy="71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2643174" y="214290"/>
            <a:ext cx="6357982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90" y="3857628"/>
            <a:ext cx="1428772" cy="1428772"/>
          </a:xfrm>
          <a:prstGeom prst="rect">
            <a:avLst/>
          </a:prstGeom>
          <a:noFill/>
        </p:spPr>
      </p:pic>
      <p:sp>
        <p:nvSpPr>
          <p:cNvPr id="5" name="Flèche en arc 4"/>
          <p:cNvSpPr/>
          <p:nvPr/>
        </p:nvSpPr>
        <p:spPr>
          <a:xfrm rot="5400000" flipH="1" flipV="1">
            <a:off x="141297" y="430183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500198" y="2571744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857256" y="1285860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6200000" flipV="1">
            <a:off x="1214446" y="3500438"/>
            <a:ext cx="1357322" cy="642942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2286016" y="3143248"/>
            <a:ext cx="484632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643074" y="4572008"/>
            <a:ext cx="1214446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3140" y="107154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000496" y="214290"/>
            <a:ext cx="5000660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5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4" y="500042"/>
            <a:ext cx="1144358" cy="1140714"/>
          </a:xfrm>
          <a:prstGeom prst="rect">
            <a:avLst/>
          </a:prstGeom>
          <a:noFill/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64" y="5286388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6" descr="rome.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88" y="1643050"/>
            <a:ext cx="525279" cy="357190"/>
          </a:xfrm>
          <a:prstGeom prst="rect">
            <a:avLst/>
          </a:prstGeom>
          <a:noFill/>
        </p:spPr>
      </p:pic>
      <p:pic>
        <p:nvPicPr>
          <p:cNvPr id="21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826" y="928670"/>
            <a:ext cx="357190" cy="357190"/>
          </a:xfrm>
          <a:prstGeom prst="rect">
            <a:avLst/>
          </a:prstGeom>
          <a:noFill/>
        </p:spPr>
      </p:pic>
      <p:pic>
        <p:nvPicPr>
          <p:cNvPr id="23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5143512"/>
            <a:ext cx="1512878" cy="1512878"/>
          </a:xfrm>
          <a:prstGeom prst="rect">
            <a:avLst/>
          </a:prstGeom>
          <a:noFill/>
        </p:spPr>
      </p:pic>
      <p:sp>
        <p:nvSpPr>
          <p:cNvPr id="26" name="Flèche vers le bas 7"/>
          <p:cNvSpPr/>
          <p:nvPr/>
        </p:nvSpPr>
        <p:spPr>
          <a:xfrm rot="10064775">
            <a:off x="3368117" y="3122470"/>
            <a:ext cx="384973" cy="200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8"/>
          <p:cNvSpPr/>
          <p:nvPr/>
        </p:nvSpPr>
        <p:spPr>
          <a:xfrm>
            <a:off x="3000396" y="4643446"/>
            <a:ext cx="1043831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à coins arrondis 9"/>
          <p:cNvSpPr/>
          <p:nvPr/>
        </p:nvSpPr>
        <p:spPr>
          <a:xfrm>
            <a:off x="2928958" y="4929198"/>
            <a:ext cx="1115270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lèche vers le bas 13"/>
          <p:cNvSpPr/>
          <p:nvPr/>
        </p:nvSpPr>
        <p:spPr>
          <a:xfrm>
            <a:off x="2643206" y="1928802"/>
            <a:ext cx="27031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1934" y="714356"/>
            <a:ext cx="4857785" cy="160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71934" y="2928934"/>
            <a:ext cx="486606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2"/>
            <a:ext cx="1428772" cy="1428772"/>
          </a:xfrm>
          <a:prstGeom prst="rect">
            <a:avLst/>
          </a:prstGeom>
          <a:noFill/>
        </p:spPr>
      </p:pic>
      <p:sp>
        <p:nvSpPr>
          <p:cNvPr id="7" name="Virage 6"/>
          <p:cNvSpPr/>
          <p:nvPr/>
        </p:nvSpPr>
        <p:spPr>
          <a:xfrm rot="16200000" flipV="1">
            <a:off x="1000132" y="3214686"/>
            <a:ext cx="1357322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vers le bas 7"/>
          <p:cNvSpPr/>
          <p:nvPr/>
        </p:nvSpPr>
        <p:spPr>
          <a:xfrm rot="10800000">
            <a:off x="2643206" y="3000372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143140" y="4143380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8826" y="107154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0496" y="214290"/>
            <a:ext cx="5000660" cy="64294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4" name="Flèche vers le bas 7"/>
          <p:cNvSpPr/>
          <p:nvPr/>
        </p:nvSpPr>
        <p:spPr>
          <a:xfrm rot="10800000">
            <a:off x="2357454" y="1928802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34" y="928670"/>
            <a:ext cx="486229" cy="500042"/>
          </a:xfrm>
          <a:prstGeom prst="rect">
            <a:avLst/>
          </a:prstGeom>
          <a:noFill/>
        </p:spPr>
      </p:pic>
      <p:pic>
        <p:nvPicPr>
          <p:cNvPr id="18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50" y="857232"/>
            <a:ext cx="461970" cy="461970"/>
          </a:xfrm>
          <a:prstGeom prst="rect">
            <a:avLst/>
          </a:prstGeom>
          <a:noFill/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92" y="5357826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357166"/>
            <a:ext cx="4734104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4" y="3929066"/>
            <a:ext cx="488179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1643042" y="264318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FetchFeeds</a:t>
            </a:r>
            <a:r>
              <a:rPr lang="fr-FR" dirty="0" smtClean="0"/>
              <a:t> : OSS+GAE = Open </a:t>
            </a:r>
            <a:r>
              <a:rPr lang="fr-FR" dirty="0" err="1" smtClean="0"/>
              <a:t>Run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Apache </a:t>
            </a:r>
            <a:r>
              <a:rPr lang="fr-FR" dirty="0" err="1" smtClean="0"/>
              <a:t>license</a:t>
            </a:r>
            <a:r>
              <a:rPr lang="fr-FR" dirty="0" smtClean="0"/>
              <a:t> V2.0</a:t>
            </a:r>
          </a:p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GAE </a:t>
            </a:r>
            <a:r>
              <a:rPr lang="fr-FR" dirty="0" err="1" smtClean="0"/>
              <a:t>enabled</a:t>
            </a:r>
            <a:endParaRPr lang="fr-FR" dirty="0" smtClean="0"/>
          </a:p>
          <a:p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, and/or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for free!</a:t>
            </a:r>
          </a:p>
          <a:p>
            <a:endParaRPr lang="fr-FR" dirty="0" smtClean="0"/>
          </a:p>
          <a:p>
            <a:r>
              <a:rPr lang="fr-FR" dirty="0" smtClean="0"/>
              <a:t>Open </a:t>
            </a:r>
            <a:r>
              <a:rPr lang="fr-FR" dirty="0" err="1" smtClean="0"/>
              <a:t>Run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Free software as in free speech</a:t>
            </a:r>
          </a:p>
          <a:p>
            <a:pPr lvl="1"/>
            <a:r>
              <a:rPr lang="fr-FR" dirty="0" smtClean="0"/>
              <a:t>Free </a:t>
            </a:r>
            <a:r>
              <a:rPr lang="fr-FR" dirty="0" err="1" smtClean="0"/>
              <a:t>runtime</a:t>
            </a:r>
            <a:r>
              <a:rPr lang="fr-FR" dirty="0" smtClean="0"/>
              <a:t> as in free </a:t>
            </a:r>
            <a:r>
              <a:rPr lang="fr-FR" dirty="0" err="1" smtClean="0"/>
              <a:t>beer</a:t>
            </a:r>
            <a:r>
              <a:rPr lang="fr-FR" dirty="0" smtClean="0"/>
              <a:t>!</a:t>
            </a:r>
          </a:p>
        </p:txBody>
      </p:sp>
      <p:pic>
        <p:nvPicPr>
          <p:cNvPr id="4" name="Picture 9" descr="C:\Users\mag\Pictures\pictos\pictogrammes\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022" y="1608188"/>
            <a:ext cx="1785950" cy="164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73</Words>
  <Application>Microsoft Office PowerPoint</Application>
  <PresentationFormat>Affichage à l'écran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FetchFeeds : OSS+GAE = Open Run</vt:lpstr>
    </vt:vector>
  </TitlesOfParts>
  <Company>OCTO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Gaël LAZZARI</dc:creator>
  <cp:lastModifiedBy>Gaël LAZZARI</cp:lastModifiedBy>
  <cp:revision>99</cp:revision>
  <dcterms:created xsi:type="dcterms:W3CDTF">2009-11-09T09:46:40Z</dcterms:created>
  <dcterms:modified xsi:type="dcterms:W3CDTF">2009-11-10T17:58:09Z</dcterms:modified>
</cp:coreProperties>
</file>