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09/11/2009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09/11/2009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09/11/2009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09/11/2009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09/11/2009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09/11/2009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09/11/2009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09/11/2009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09/11/2009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09/11/2009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09/11/2009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0EF9-94CC-4E61-BD94-D5A58C3E90C2}" type="datetimeFigureOut">
              <a:rPr lang="fr-FR" smtClean="0"/>
              <a:pPr/>
              <a:t>09/11/2009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53E6A-2550-4D47-B0F5-4897721998DF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ag\Pictures\pictos\pictogrammes\pastilleIntegrationContin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4643446"/>
            <a:ext cx="2084382" cy="208438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929454" y="214290"/>
            <a:ext cx="1985970" cy="112871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 HTML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Flèche vers le bas 18"/>
          <p:cNvSpPr/>
          <p:nvPr/>
        </p:nvSpPr>
        <p:spPr>
          <a:xfrm>
            <a:off x="7643834" y="1214422"/>
            <a:ext cx="484632" cy="342902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7143768" y="5715016"/>
            <a:ext cx="1500198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FeedSource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7143768" y="4929198"/>
            <a:ext cx="1500198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FeedUser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lèche en arc 4"/>
          <p:cNvSpPr/>
          <p:nvPr/>
        </p:nvSpPr>
        <p:spPr>
          <a:xfrm rot="5400000" flipH="1" flipV="1">
            <a:off x="284141" y="573059"/>
            <a:ext cx="931852" cy="1214446"/>
          </a:xfrm>
          <a:prstGeom prst="circular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9"/>
          <p:cNvSpPr/>
          <p:nvPr/>
        </p:nvSpPr>
        <p:spPr>
          <a:xfrm>
            <a:off x="4500562" y="2285992"/>
            <a:ext cx="2500330" cy="500066"/>
          </a:xfrm>
          <a:prstGeom prst="ellips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Fetch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Flèche vers le bas 11"/>
          <p:cNvSpPr/>
          <p:nvPr/>
        </p:nvSpPr>
        <p:spPr>
          <a:xfrm>
            <a:off x="1071538" y="1357298"/>
            <a:ext cx="484632" cy="242889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Virage 12"/>
          <p:cNvSpPr/>
          <p:nvPr/>
        </p:nvSpPr>
        <p:spPr>
          <a:xfrm rot="16200000" flipV="1">
            <a:off x="1607323" y="3178967"/>
            <a:ext cx="1143008" cy="928694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43504" y="714356"/>
            <a:ext cx="1428760" cy="8572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FetchURL</a:t>
            </a:r>
            <a:endParaRPr lang="fr-F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fr-F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Rome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2" name="Connecteur droit avec flèche 18"/>
          <p:cNvCxnSpPr>
            <a:endCxn id="21" idx="2"/>
          </p:cNvCxnSpPr>
          <p:nvPr/>
        </p:nvCxnSpPr>
        <p:spPr>
          <a:xfrm rot="5400000" flipH="1" flipV="1">
            <a:off x="5536413" y="1893083"/>
            <a:ext cx="642942" cy="1588"/>
          </a:xfrm>
          <a:prstGeom prst="straightConnector1">
            <a:avLst/>
          </a:prstGeom>
          <a:ln w="15875"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5"/>
          <p:cNvSpPr/>
          <p:nvPr/>
        </p:nvSpPr>
        <p:spPr>
          <a:xfrm>
            <a:off x="1785918" y="2285992"/>
            <a:ext cx="2500330" cy="500066"/>
          </a:xfrm>
          <a:prstGeom prst="ellips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Notify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Flèche vers le bas 7"/>
          <p:cNvSpPr/>
          <p:nvPr/>
        </p:nvSpPr>
        <p:spPr>
          <a:xfrm rot="1115786">
            <a:off x="4423788" y="2803654"/>
            <a:ext cx="484632" cy="2286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285984" y="714356"/>
            <a:ext cx="1428760" cy="8572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Mail</a:t>
            </a:r>
          </a:p>
          <a:p>
            <a:pPr algn="ctr"/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fr-F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XMPP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Flèche vers le bas 7"/>
          <p:cNvSpPr/>
          <p:nvPr/>
        </p:nvSpPr>
        <p:spPr>
          <a:xfrm rot="10800000">
            <a:off x="2786050" y="1599044"/>
            <a:ext cx="484632" cy="642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e bas 7"/>
          <p:cNvSpPr/>
          <p:nvPr/>
        </p:nvSpPr>
        <p:spPr>
          <a:xfrm>
            <a:off x="5643570" y="1571612"/>
            <a:ext cx="484632" cy="642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e bas 13"/>
          <p:cNvSpPr/>
          <p:nvPr/>
        </p:nvSpPr>
        <p:spPr>
          <a:xfrm rot="9668138">
            <a:off x="3203689" y="2876397"/>
            <a:ext cx="484632" cy="2178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Virage 12"/>
          <p:cNvSpPr/>
          <p:nvPr/>
        </p:nvSpPr>
        <p:spPr>
          <a:xfrm rot="16200000" flipV="1">
            <a:off x="3393273" y="1464455"/>
            <a:ext cx="1071570" cy="4429156"/>
          </a:xfrm>
          <a:prstGeom prst="bentArrow">
            <a:avLst>
              <a:gd name="adj1" fmla="val 25000"/>
              <a:gd name="adj2" fmla="val 19947"/>
              <a:gd name="adj3" fmla="val 31063"/>
              <a:gd name="adj4" fmla="val 154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Flèche vers le bas 7"/>
          <p:cNvSpPr/>
          <p:nvPr/>
        </p:nvSpPr>
        <p:spPr>
          <a:xfrm rot="9123087">
            <a:off x="6801881" y="2711686"/>
            <a:ext cx="484632" cy="207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à coins arrondis 6"/>
          <p:cNvSpPr/>
          <p:nvPr/>
        </p:nvSpPr>
        <p:spPr>
          <a:xfrm>
            <a:off x="3357554" y="5000636"/>
            <a:ext cx="1500198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FeedItem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5429264"/>
            <a:ext cx="928694" cy="10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 descr="rome.smal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1357298"/>
            <a:ext cx="525279" cy="357190"/>
          </a:xfrm>
          <a:prstGeom prst="rect">
            <a:avLst/>
          </a:prstGeom>
          <a:noFill/>
        </p:spPr>
      </p:pic>
      <p:sp>
        <p:nvSpPr>
          <p:cNvPr id="1042" name="AutoShape 18" descr="data:image/jpg;base64,/9j/4AAQSkZJRgABAQAAAQABAAD/2wBDAAkGBwgHBgkIBwgKCgkLDRYPDQwMDRsUFRAWIB0iIiAdHx8kKDQsJCYxJx8fLT0tMTU3Ojo6Iys/RD84QzQ5Ojf/2wBDAQoKCg0MDRoPDxo3JR8lNzc3Nzc3Nzc3Nzc3Nzc3Nzc3Nzc3Nzc3Nzc3Nzc3Nzc3Nzc3Nzc3Nzc3Nzc3Nzc3Nzf/wAARCABeAF4DASIAAhEBAxEB/8QAGwAAAQUBAQAAAAAAAAAAAAAABgABAwQFAgf/xAA4EAABAwIDBQMKBQUAAAAAAAABAAIDBBEFEiEGMUFRYRNSkRQiIzJxgaGx0eEWM5LB8DQ1QlRz/8QAGgEBAAMBAQEAAAAAAAAAAAAABQIDBAYBAP/EACgRAAEEAgEEAgICAwAAAAAAAAEAAgMEESEFEhMxQTJhUZFxgaGx8P/aAAwDAQACEQMRAD8A9CxGvkqZnecWxg2a0brKkXX1XGY+9ENDRU0tFC98LS5zLk8UJGx9hx3tOyPZWYNaWAXLm43ojfhVG7dG5vscVUmwJp1gmIPJ4v8AEKTqUoUG3oT50sfMmurFTh9VTXLoy5veZqFSzaLI5rmnDhhbWOa4ZaVISmLlGSmzKHUrMLsuCbMuC5NmUcqXSu89je/gtbB8ZfTZo53F8drtvqQViEpXspMmdGctKhJA2VuHBWAdUV4Z/bqb/mEIE6J2zSsADXvaANLOI0WivYETskZWe1WMzQAcI3SQdFilZF6lRIbcCcw+KvQbRStNqmFrh3maFIM5CI6dpGv42ZvjaI+ao1uF09XckZJODmj+XXVHiNNWD0Mnndx2jh9VbWshkzN7CxgyQv1ooQrqGoonekbmjJsHjcVTzI5e1r2lr2hzXCxB4oYxjCHUuaopruh4jeWfbqiLVIxguZsJmpeEh6ZNFZmZNmUZdpwXJkG648UZ1JUBSkprqPOmzLzKl0qzdF2EtacNp7tB8wbwgwuRdhFVAMPp2GeIODAC0vAKT40juEFE8m09tpH5VmahpJvzKeMnmG2+SzKrZ+NwJpZHMdwa/UeO9bYNxcajmNUks+CKQbCIZYliOnIIq6SooZAJmFh3teDp7itLDMfdGWxVxLmbhJxHt5oilijmYY5WNcw72kaFC2NYM6jDp6e7oN7gdSz7IyWvLVPchOknFZitjtTDaKmPa9gexwc1wuCNxCZzri1geGqCMG2gdR1HYzEmkcdT3Oo6I0a4OaHNILSLgjdZb61pllmR5HlYLVR9V+D4PhBW0+Evo5fKIcxpnm1r/lu5exYN+S9PqII6iB8Mzc0b25XDovOsTopMOrZKaTXKfNPeHA/zkg+Tqdp3cb8T/tP8Td7ze0/5D/IUDJHs9VxU7KrTzxY8wqqSKD3BLlgK1s2ia64umJWnqWXpViCrqKd14JnsPQ6eC3MO2kuRHXtAG7tWj5hDRK5JV0VuWI5aVRNTimGHBekMe17GvYQ5rhcEG4KZ9naGxBFjfigjBscNBUCCV2amcfOufU6j90atIcAQbgi9+a6KraZYbkefYXNW6j6z8HwfBQPtNg/kEwngafJpDYNH+DuX0WhsfihePIJ3AkC8JPEcW/REVbSx1tLJTzC7Xi3UHgQvOnCbDq8j1ZoJN/UfsUVYYaVgSs+JTFZ4v1jDJ8gvS94WDtfQioohVRj0kG+w3sO/w3+K2aOoZV00VRH6sjQ63LopJGNkjdG8Xa4EEdCmJo2zwlvooSCV1eYO9gry3jZJTVlOaSrmp3b43lvuG74KFcW9vSSPwu6Y4OaHD2rt7LawPBhXsM9QXtgBs0NOr/sh0TXGo8EfbOyskwamMe4NII631SnHRRzS4f4ARHKSyQQ5Z5JwuZMAw58eUROYe+15v8UIY1Ry4bV9gSXNIzNf3gvQihLbh7O0pGAjtAHE+zRIclWibCXtGCEbxVqV04YSSChhGmx+IGpo3Ukjrvp/V6sP0OiC78lrbLT+T41CAdJbsPvFx8QiOPmMU4+9JrkoBLXcPY2P6R8g3bSlEdbFUgaTNs72t+x+CMlg7ZRZ8JEltY5QR79P3XQclH3K7vra5vi5THZZ96XGxlR2lBLA43MMl2+w6/O6IUGbFy5cRmj4Ph+RH1RmvONk6qzc+tfpS5SPotOx73+0D7Yw9li3aAW7aMO940PyCw0VbcMGWjltrd7T8ChVc9yLOiy4BdJxj+uqw/8Aa0kRYkHhotLB8ZqMLe4MAfE83dGTvPMdVpbU4AaKeSqgkaYZHXLDvaTy6IbVbxJVlwDsKxjorkOSMgorl2wZ2XoaN3acM79B4DVDVZVzVtQ+eodmkdvPIcAFCkvZ7s04w86X0FKGA5jbtJT0U4payCoIJETw6w42KgSWdri13UPIWlzQ5pafaMPxfTW/pZ/1NVPGNo6fEKCSmZTysc6xDnOFhY3Q2ktz+TsPaWuOj9I9nFVmODmjY+1ewOvbh1eKmSNz2hrmlrTzRF+L6b/Vm/U1B51Ssq4L80Delh0rJ+PgsO65Btbe0GNRYrBDHFA9hjeXEuIO8dFjRRuldlY0k2vYfzqkxjpH5W2ueZR3sps82kY6qqntklkblaG7mjQ8eO7wU2NkuzZd5Vcr4uPgw0fwv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44" name="AutoShape 20" descr="data:image/jpg;base64,/9j/4AAQSkZJRgABAQAAAQABAAD/2wBDAAkGBwgHBgkIBwgKCgkLDRYPDQwMDRsUFRAWIB0iIiAdHx8kKDQsJCYxJx8fLT0tMTU3Ojo6Iys/RD84QzQ5Ojf/2wBDAQoKCg0MDRoPDxo3JR8lNzc3Nzc3Nzc3Nzc3Nzc3Nzc3Nzc3Nzc3Nzc3Nzc3Nzc3Nzc3Nzc3Nzc3Nzc3Nzc3Nzf/wAARCABeAF4DASIAAhEBAxEB/8QAGwAAAQUBAQAAAAAAAAAAAAAABgABAwQFAgf/xAA4EAABAwIDBQMKBQUAAAAAAAABAAIDBBEFEiEGMUFRYRNSkRQiIzJxgaGx0eEWM5LB8DQ1QlRz/8QAGgEBAAMBAQEAAAAAAAAAAAAABQIDBAYBAP/EACgRAAEEAgEEAgICAwAAAAAAAAEAAgMEESEFEhMxQTJhUZFxgaGx8P/aAAwDAQACEQMRAD8A9CxGvkqZnecWxg2a0brKkXX1XGY+9ENDRU0tFC98LS5zLk8UJGx9hx3tOyPZWYNaWAXLm43ojfhVG7dG5vscVUmwJp1gmIPJ4v8AEKTqUoUG3oT50sfMmurFTh9VTXLoy5veZqFSzaLI5rmnDhhbWOa4ZaVISmLlGSmzKHUrMLsuCbMuC5NmUcqXSu89je/gtbB8ZfTZo53F8drtvqQViEpXspMmdGctKhJA2VuHBWAdUV4Z/bqb/mEIE6J2zSsADXvaANLOI0WivYETskZWe1WMzQAcI3SQdFilZF6lRIbcCcw+KvQbRStNqmFrh3maFIM5CI6dpGv42ZvjaI+ao1uF09XckZJODmj+XXVHiNNWD0Mnndx2jh9VbWshkzN7CxgyQv1ooQrqGoonekbmjJsHjcVTzI5e1r2lr2hzXCxB4oYxjCHUuaopruh4jeWfbqiLVIxguZsJmpeEh6ZNFZmZNmUZdpwXJkG648UZ1JUBSkprqPOmzLzKl0qzdF2EtacNp7tB8wbwgwuRdhFVAMPp2GeIODAC0vAKT40juEFE8m09tpH5VmahpJvzKeMnmG2+SzKrZ+NwJpZHMdwa/UeO9bYNxcajmNUks+CKQbCIZYliOnIIq6SooZAJmFh3teDp7itLDMfdGWxVxLmbhJxHt5oilijmYY5WNcw72kaFC2NYM6jDp6e7oN7gdSz7IyWvLVPchOknFZitjtTDaKmPa9gexwc1wuCNxCZzri1geGqCMG2gdR1HYzEmkcdT3Oo6I0a4OaHNILSLgjdZb61pllmR5HlYLVR9V+D4PhBW0+Evo5fKIcxpnm1r/lu5exYN+S9PqII6iB8Mzc0b25XDovOsTopMOrZKaTXKfNPeHA/zkg+Tqdp3cb8T/tP8Td7ze0/5D/IUDJHs9VxU7KrTzxY8wqqSKD3BLlgK1s2ia64umJWnqWXpViCrqKd14JnsPQ6eC3MO2kuRHXtAG7tWj5hDRK5JV0VuWI5aVRNTimGHBekMe17GvYQ5rhcEG4KZ9naGxBFjfigjBscNBUCCV2amcfOufU6j90atIcAQbgi9+a6KraZYbkefYXNW6j6z8HwfBQPtNg/kEwngafJpDYNH+DuX0WhsfihePIJ3AkC8JPEcW/REVbSx1tLJTzC7Xi3UHgQvOnCbDq8j1ZoJN/UfsUVYYaVgSs+JTFZ4v1jDJ8gvS94WDtfQioohVRj0kG+w3sO/w3+K2aOoZV00VRH6sjQ63LopJGNkjdG8Xa4EEdCmJo2zwlvooSCV1eYO9gry3jZJTVlOaSrmp3b43lvuG74KFcW9vSSPwu6Y4OaHD2rt7LawPBhXsM9QXtgBs0NOr/sh0TXGo8EfbOyskwamMe4NII631SnHRRzS4f4ARHKSyQQ5Z5JwuZMAw58eUROYe+15v8UIY1Ry4bV9gSXNIzNf3gvQihLbh7O0pGAjtAHE+zRIclWibCXtGCEbxVqV04YSSChhGmx+IGpo3Ukjrvp/V6sP0OiC78lrbLT+T41CAdJbsPvFx8QiOPmMU4+9JrkoBLXcPY2P6R8g3bSlEdbFUgaTNs72t+x+CMlg7ZRZ8JEltY5QR79P3XQclH3K7vra5vi5THZZ96XGxlR2lBLA43MMl2+w6/O6IUGbFy5cRmj4Ph+RH1RmvONk6qzc+tfpS5SPotOx73+0D7Yw9li3aAW7aMO940PyCw0VbcMGWjltrd7T8ChVc9yLOiy4BdJxj+uqw/8Aa0kRYkHhotLB8ZqMLe4MAfE83dGTvPMdVpbU4AaKeSqgkaYZHXLDvaTy6IbVbxJVlwDsKxjorkOSMgorl2wZ2XoaN3acM79B4DVDVZVzVtQ+eodmkdvPIcAFCkvZ7s04w86X0FKGA5jbtJT0U4payCoIJETw6w42KgSWdri13UPIWlzQ5pafaMPxfTW/pZ/1NVPGNo6fEKCSmZTysc6xDnOFhY3Q2ktz+TsPaWuOj9I9nFVmODmjY+1ewOvbh1eKmSNz2hrmlrTzRF+L6b/Vm/U1B51Ssq4L80Delh0rJ+PgsO65Btbe0GNRYrBDHFA9hjeXEuIO8dFjRRuldlY0k2vYfzqkxjpH5W2ueZR3sps82kY6qqntklkblaG7mjQ8eO7wU2NkuzZd5Vcr4uPgw0fwv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46" name="Picture 22" descr="http://www.clker.com/cliparts/0/e/4/f/12065637851779660844SRD_RSS_Logo.svg.m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28" y="642918"/>
            <a:ext cx="357190" cy="357190"/>
          </a:xfrm>
          <a:prstGeom prst="rect">
            <a:avLst/>
          </a:prstGeom>
          <a:noFill/>
        </p:spPr>
      </p:pic>
      <p:pic>
        <p:nvPicPr>
          <p:cNvPr id="1048" name="Picture 24" descr="http://broadcast.oreilly.com/2008/09/22/176px-XMPP_Logo.sv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8992" y="500042"/>
            <a:ext cx="486229" cy="500042"/>
          </a:xfrm>
          <a:prstGeom prst="rect">
            <a:avLst/>
          </a:prstGeom>
          <a:noFill/>
        </p:spPr>
      </p:pic>
      <p:pic>
        <p:nvPicPr>
          <p:cNvPr id="1050" name="Picture 26" descr="http://www.ddotomen.com/wp-content/uploads/2009/09/gmail_logo_stylize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3108" y="428604"/>
            <a:ext cx="461970" cy="461970"/>
          </a:xfrm>
          <a:prstGeom prst="rect">
            <a:avLst/>
          </a:prstGeom>
          <a:noFill/>
        </p:spPr>
      </p:pic>
      <p:pic>
        <p:nvPicPr>
          <p:cNvPr id="1052" name="Picture 28" descr="http://networkforbetternutrition.org/media/timer%20log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348" y="571480"/>
            <a:ext cx="1144358" cy="1140714"/>
          </a:xfrm>
          <a:prstGeom prst="rect">
            <a:avLst/>
          </a:prstGeom>
          <a:noFill/>
        </p:spPr>
      </p:pic>
      <p:pic>
        <p:nvPicPr>
          <p:cNvPr id="1054" name="Picture 30" descr="http://th06.deviantart.net/fs26/300W/f/2008/147/a/f/Remember_the_Milk_Icon_by_moutzouri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4348" y="3929066"/>
            <a:ext cx="1428772" cy="14287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0034" y="357166"/>
            <a:ext cx="1985970" cy="112871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 HTML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Flèche vers le bas 18"/>
          <p:cNvSpPr/>
          <p:nvPr/>
        </p:nvSpPr>
        <p:spPr>
          <a:xfrm>
            <a:off x="1214414" y="1357298"/>
            <a:ext cx="484632" cy="3429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785786" y="3000372"/>
            <a:ext cx="1500198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FeedSource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785786" y="2428868"/>
            <a:ext cx="1500198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FeedUser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000364" y="571480"/>
            <a:ext cx="5500726" cy="480131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Code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8" name="Picture 3" descr="C:\Users\mag\Pictures\pictos\pictogrammes\pastilleIntegrationContin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773618"/>
            <a:ext cx="2084382" cy="20843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0" descr="http://th06.deviantart.net/fs26/300W/f/2008/147/a/f/Remember_the_Milk_Icon_by_moutzouri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929066"/>
            <a:ext cx="1428772" cy="1428772"/>
          </a:xfrm>
          <a:prstGeom prst="rect">
            <a:avLst/>
          </a:prstGeom>
          <a:noFill/>
        </p:spPr>
      </p:pic>
      <p:sp>
        <p:nvSpPr>
          <p:cNvPr id="5" name="Flèche en arc 4"/>
          <p:cNvSpPr/>
          <p:nvPr/>
        </p:nvSpPr>
        <p:spPr>
          <a:xfrm rot="5400000" flipH="1" flipV="1">
            <a:off x="141297" y="358745"/>
            <a:ext cx="931852" cy="1214446"/>
          </a:xfrm>
          <a:prstGeom prst="circular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1643042" y="2643182"/>
            <a:ext cx="2500330" cy="500066"/>
          </a:xfrm>
          <a:prstGeom prst="ellips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Fetch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Flèche vers le bas 11"/>
          <p:cNvSpPr/>
          <p:nvPr/>
        </p:nvSpPr>
        <p:spPr>
          <a:xfrm>
            <a:off x="1000100" y="1357298"/>
            <a:ext cx="484632" cy="242889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6200000" flipV="1">
            <a:off x="1357290" y="3571876"/>
            <a:ext cx="1357322" cy="642942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 vers le bas 13"/>
          <p:cNvSpPr/>
          <p:nvPr/>
        </p:nvSpPr>
        <p:spPr>
          <a:xfrm>
            <a:off x="2428860" y="3214686"/>
            <a:ext cx="484632" cy="2143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1785918" y="4643446"/>
            <a:ext cx="1214446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FeedItem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5984" y="1142984"/>
            <a:ext cx="1428760" cy="8572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FetchURL</a:t>
            </a:r>
            <a:endParaRPr lang="fr-F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fr-F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Rome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214810" y="214290"/>
            <a:ext cx="4786346" cy="64294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Code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5" name="Picture 28" descr="http://networkforbetternutrition.org/media/timer%20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571480"/>
            <a:ext cx="1144358" cy="1140714"/>
          </a:xfrm>
          <a:prstGeom prst="rect">
            <a:avLst/>
          </a:prstGeom>
          <a:noFill/>
        </p:spPr>
      </p:pic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3108" y="5357826"/>
            <a:ext cx="928694" cy="10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6" descr="rome.sma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1714488"/>
            <a:ext cx="525279" cy="357190"/>
          </a:xfrm>
          <a:prstGeom prst="rect">
            <a:avLst/>
          </a:prstGeom>
          <a:noFill/>
        </p:spPr>
      </p:pic>
      <p:pic>
        <p:nvPicPr>
          <p:cNvPr id="21" name="Picture 22" descr="http://www.clker.com/cliparts/0/e/4/f/12065637851779660844SRD_RSS_Logo.svg.me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71670" y="1000108"/>
            <a:ext cx="357190" cy="357190"/>
          </a:xfrm>
          <a:prstGeom prst="rect">
            <a:avLst/>
          </a:prstGeom>
          <a:noFill/>
        </p:spPr>
      </p:pic>
      <p:pic>
        <p:nvPicPr>
          <p:cNvPr id="23" name="Picture 3" descr="C:\Users\mag\Pictures\pictos\pictogrammes\pastilleIntegrationContinu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14678" y="5214950"/>
            <a:ext cx="1512878" cy="1512878"/>
          </a:xfrm>
          <a:prstGeom prst="rect">
            <a:avLst/>
          </a:prstGeom>
          <a:noFill/>
        </p:spPr>
      </p:pic>
      <p:sp>
        <p:nvSpPr>
          <p:cNvPr id="26" name="Flèche vers le bas 7"/>
          <p:cNvSpPr/>
          <p:nvPr/>
        </p:nvSpPr>
        <p:spPr>
          <a:xfrm rot="10064775">
            <a:off x="3510961" y="3193908"/>
            <a:ext cx="384973" cy="2000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8"/>
          <p:cNvSpPr/>
          <p:nvPr/>
        </p:nvSpPr>
        <p:spPr>
          <a:xfrm>
            <a:off x="3143240" y="4714884"/>
            <a:ext cx="1043831" cy="2667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FeedUser</a:t>
            </a:r>
            <a:endParaRPr lang="fr-FR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à coins arrondis 9"/>
          <p:cNvSpPr/>
          <p:nvPr/>
        </p:nvSpPr>
        <p:spPr>
          <a:xfrm>
            <a:off x="3071802" y="5000636"/>
            <a:ext cx="1115270" cy="2667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FeedSource</a:t>
            </a:r>
            <a:endParaRPr lang="fr-FR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Flèche vers le bas 13"/>
          <p:cNvSpPr/>
          <p:nvPr/>
        </p:nvSpPr>
        <p:spPr>
          <a:xfrm>
            <a:off x="2786050" y="2000240"/>
            <a:ext cx="270318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0" descr="http://th06.deviantart.net/fs26/300W/f/2008/147/a/f/Remember_the_Milk_Icon_by_moutzouri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786190"/>
            <a:ext cx="1428772" cy="1428772"/>
          </a:xfrm>
          <a:prstGeom prst="rect">
            <a:avLst/>
          </a:prstGeom>
          <a:noFill/>
        </p:spPr>
      </p:pic>
      <p:sp>
        <p:nvSpPr>
          <p:cNvPr id="6" name="Ellipse 5"/>
          <p:cNvSpPr/>
          <p:nvPr/>
        </p:nvSpPr>
        <p:spPr>
          <a:xfrm>
            <a:off x="1643042" y="2643182"/>
            <a:ext cx="2500330" cy="500066"/>
          </a:xfrm>
          <a:prstGeom prst="ellips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Notify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Virage 6"/>
          <p:cNvSpPr/>
          <p:nvPr/>
        </p:nvSpPr>
        <p:spPr>
          <a:xfrm rot="16200000" flipV="1">
            <a:off x="1357290" y="3286124"/>
            <a:ext cx="1357322" cy="928694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Flèche vers le bas 7"/>
          <p:cNvSpPr/>
          <p:nvPr/>
        </p:nvSpPr>
        <p:spPr>
          <a:xfrm rot="10800000">
            <a:off x="3000364" y="3071810"/>
            <a:ext cx="484632" cy="2286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2500298" y="4214818"/>
            <a:ext cx="1500198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FeedItem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5984" y="1142984"/>
            <a:ext cx="1428760" cy="8572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Mail</a:t>
            </a:r>
          </a:p>
          <a:p>
            <a:pPr algn="ctr"/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fr-F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XMPP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214810" y="214290"/>
            <a:ext cx="4786346" cy="64294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Code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4" name="Flèche vers le bas 7"/>
          <p:cNvSpPr/>
          <p:nvPr/>
        </p:nvSpPr>
        <p:spPr>
          <a:xfrm rot="10800000">
            <a:off x="2714612" y="2000240"/>
            <a:ext cx="484632" cy="642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24" descr="http://broadcast.oreilly.com/2008/09/22/176px-XMPP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1000108"/>
            <a:ext cx="486229" cy="500042"/>
          </a:xfrm>
          <a:prstGeom prst="rect">
            <a:avLst/>
          </a:prstGeom>
          <a:noFill/>
        </p:spPr>
      </p:pic>
      <p:pic>
        <p:nvPicPr>
          <p:cNvPr id="18" name="Picture 26" descr="http://www.ddotomen.com/wp-content/uploads/2009/09/gmail_logo_styliz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3108" y="928670"/>
            <a:ext cx="461970" cy="461970"/>
          </a:xfrm>
          <a:prstGeom prst="rect">
            <a:avLst/>
          </a:prstGeom>
          <a:noFill/>
        </p:spPr>
      </p:pic>
      <p:pic>
        <p:nvPicPr>
          <p:cNvPr id="19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6050" y="5429264"/>
            <a:ext cx="928694" cy="10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FetchFeeds</a:t>
            </a:r>
            <a:r>
              <a:rPr lang="fr-FR" dirty="0" smtClean="0"/>
              <a:t> : OSS+GAE = Open </a:t>
            </a:r>
            <a:r>
              <a:rPr lang="fr-FR" dirty="0" err="1" smtClean="0"/>
              <a:t>Run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29378" cy="4525963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 smtClean="0"/>
              <a:t>FetchFeeds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published</a:t>
            </a:r>
            <a:r>
              <a:rPr lang="fr-FR" dirty="0" smtClean="0"/>
              <a:t> </a:t>
            </a:r>
            <a:r>
              <a:rPr lang="fr-FR" dirty="0" err="1" smtClean="0"/>
              <a:t>under</a:t>
            </a:r>
            <a:r>
              <a:rPr lang="fr-FR" dirty="0" smtClean="0"/>
              <a:t> Apache </a:t>
            </a:r>
            <a:r>
              <a:rPr lang="fr-FR" dirty="0" err="1" smtClean="0"/>
              <a:t>license</a:t>
            </a:r>
            <a:r>
              <a:rPr lang="fr-FR" dirty="0" smtClean="0"/>
              <a:t> V2.0</a:t>
            </a:r>
          </a:p>
          <a:p>
            <a:r>
              <a:rPr lang="fr-FR" dirty="0" err="1" smtClean="0"/>
              <a:t>FetchFeeds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GAE </a:t>
            </a:r>
            <a:r>
              <a:rPr lang="fr-FR" dirty="0" err="1" smtClean="0"/>
              <a:t>enabled</a:t>
            </a:r>
            <a:endParaRPr lang="fr-FR" dirty="0" smtClean="0"/>
          </a:p>
          <a:p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r>
              <a:rPr lang="fr-FR" dirty="0" smtClean="0"/>
              <a:t>, and/or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for free!</a:t>
            </a:r>
          </a:p>
          <a:p>
            <a:endParaRPr lang="fr-FR" dirty="0" smtClean="0"/>
          </a:p>
          <a:p>
            <a:r>
              <a:rPr lang="fr-FR" dirty="0" smtClean="0"/>
              <a:t>Open </a:t>
            </a:r>
            <a:r>
              <a:rPr lang="fr-FR" dirty="0" err="1" smtClean="0"/>
              <a:t>Run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Free software as in free speech</a:t>
            </a:r>
          </a:p>
          <a:p>
            <a:pPr lvl="1"/>
            <a:r>
              <a:rPr lang="fr-FR" dirty="0" smtClean="0"/>
              <a:t>Free </a:t>
            </a:r>
            <a:r>
              <a:rPr lang="fr-FR" dirty="0" err="1" smtClean="0"/>
              <a:t>runtime</a:t>
            </a:r>
            <a:r>
              <a:rPr lang="fr-FR" dirty="0" smtClean="0"/>
              <a:t> as in free </a:t>
            </a:r>
            <a:r>
              <a:rPr lang="fr-FR" dirty="0" err="1" smtClean="0"/>
              <a:t>beer</a:t>
            </a:r>
            <a:r>
              <a:rPr lang="fr-FR" dirty="0" smtClean="0"/>
              <a:t>!</a:t>
            </a:r>
          </a:p>
        </p:txBody>
      </p:sp>
      <p:pic>
        <p:nvPicPr>
          <p:cNvPr id="4" name="Picture 9" descr="C:\Users\mag\Pictures\pictos\pictogrammes\3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2022" y="1608188"/>
            <a:ext cx="1785950" cy="16411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79</Words>
  <Application>Microsoft Office PowerPoint</Application>
  <PresentationFormat>On-screen Show (4:3)</PresentationFormat>
  <Paragraphs>90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Thème Office</vt:lpstr>
      <vt:lpstr>Slide 1</vt:lpstr>
      <vt:lpstr>Slide 2</vt:lpstr>
      <vt:lpstr>Slide 3</vt:lpstr>
      <vt:lpstr>Slide 4</vt:lpstr>
      <vt:lpstr>FetchFeeds : OSS+GAE = Open Run</vt:lpstr>
    </vt:vector>
  </TitlesOfParts>
  <Company>OCTO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Gaël LAZZARI</dc:creator>
  <cp:lastModifiedBy>mag</cp:lastModifiedBy>
  <cp:revision>85</cp:revision>
  <dcterms:created xsi:type="dcterms:W3CDTF">2009-11-09T09:46:40Z</dcterms:created>
  <dcterms:modified xsi:type="dcterms:W3CDTF">2009-11-10T14:04:28Z</dcterms:modified>
</cp:coreProperties>
</file>