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323" r:id="rId3"/>
    <p:sldId id="324" r:id="rId4"/>
    <p:sldId id="325" r:id="rId5"/>
    <p:sldId id="328" r:id="rId6"/>
    <p:sldId id="330" r:id="rId7"/>
    <p:sldId id="329" r:id="rId8"/>
    <p:sldId id="332" r:id="rId9"/>
    <p:sldId id="331" r:id="rId10"/>
    <p:sldId id="32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0CA"/>
    <a:srgbClr val="FF0000"/>
    <a:srgbClr val="009900"/>
    <a:srgbClr val="CC0000"/>
    <a:srgbClr val="778DD5"/>
    <a:srgbClr val="CED6F0"/>
    <a:srgbClr val="8A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670" autoAdjust="0"/>
  </p:normalViewPr>
  <p:slideViewPr>
    <p:cSldViewPr>
      <p:cViewPr varScale="1">
        <p:scale>
          <a:sx n="96" d="100"/>
          <a:sy n="96" d="100"/>
        </p:scale>
        <p:origin x="1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0T07:11:54.0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3044 927 8117,'0'-11'268,"0"4"732,0-1-106,0 6 582,0-8-985,0 9 1,-2-8-56,-1 6 0,0-1-196,-4 4 1,0 0-43,-4 0 1,-2 4 49,-1-1 0,0 6-74,-4-2 0,-2-1 0,-5 2 0,0-1-34,-4 4 0,3-4 10,-3 1 0,-2-2-32,-6 1 0,1 3-87,-3-3 1,-6 2 47,-3-2 1,0 1-87,0-4-12,-3 5 1,0-4 0,0 2 103,-2-3 1,-1 0-17,-1 0 0,-4 0-278,1-4 1,-6 4 235,1-1 1,-2 1 7,-1-4 1,-5 0-54,-2 0 0,34 0 0,2 0-10,-2 0 1,1 0 0,-36 0 9,1 0 1,-1 0-14,35 0 0,1 0 0,-1-1 1,1-2 24,-1 2 0,0-1 0,-33-6-13,3 4 0,-4-4 16,-1 1 0,5-3-8,3-1 1,2 0 30,8 0 1,-1-3 60,6-1 0,2-5-96,1 1 1,4 2 24,3-1 13,4-1 0,4-1 1,4 1 20,4 0 0,2 1 56,5-5 0,3 5-75,8 0 0,2 0 6,5-5 0,6 1 191,5 0 0,7-1-313,7-3 0,4 3 48,8-3 1,0 3 39,7 1 1,-1-4-8,9 1 1,-2-2-104,1 1 1,3 2 102,-2-1 1,5-2-257,2 1 0,1 1 256,-2 2 1,2 1 0,4 0 136,4 0-126,-5 0 0,3 4 131,-4 0 0,4 4-47,4-1 1,-3-1-29,3 1 0,-1 2-52,1 6 0,-2-3 0,5 3 0,-5 2 35,-2 1 0,0 3 11,-3 1 1,-2 0-194,2 0 1,-6 1 3,2 3 1,-3 2 31,-1 5 1,-3 0-25,-1 0 0,0 0 98,0 0 1,1 3 38,-4 1 1,1 1 0,-1-1 22,4 3 1,-4 3 155,0 1-110,3 0 0,-9 2-20,6 1 1,-9-2-28,6 4 1,-10-1 5,-2 0 0,-5 1 4,-6-1 1,-2 1 8,-5 2 0,-2 3 166,-9-3 0,-2-1 12,-6 2 1,-7-2 160,-7 1 1,-3 3-263,-1-2 0,-6 1-47,-5 3 1,-2-5-8,-5 0 1,-4-1-210,-4 2 0,-4 1 5,0-6 1,-6 5-1,-6-5-162,-5 0-79,1 3 1,31-16-1,-1 0 124,1 0 0,0 1 0,-3 1 0,1-1-40,-2 0 1,1 0-1,0 2 1,0-1-369,3-1 0,1 0 1,-34 14-253,8-1 910,2-3 0,6 8 0,0-6 0,1 0 0,0-2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0T07:12:17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7574 265 8355,'1'-6'23,"3"2"601,-3-2-239,4 0 0,-5-1 205,0-1-74,5 6 1,-3-4 719,1 2-810,-2-2 125,-1 0-321,0-4 1,-1 7 485,-2-4-491,1 5 1,-8-4 198,3 2-288,2 2 0,-5-2 1,4 2 38,0-1 0,-4 0-46,3-4 0,1 5 17,-2-2 0,1-1-85,-4 2 0,0-5 71,0 4 0,0-1-48,0 2 1,-1 0-10,-3-4 0,1 4-110,-4 0-18,5-3 0,-8 3 0,4-3 50,-1 1 1,-3 1-70,3 0 0,-6 2 64,-2-1 0,-1-2-78,2 1 1,-4 1 0,-4 1 49,0-2 54,0 4-183,0-6 1,0 3-1,-1-1-49,-3 2 166,2-4 0,-6 4 0,3-2 1,0 2-125,0-2 288,-4 4-136,3-6 0,-4 6 33,3 0 0,-2-1 0,4-1-63,-1-2 1,-1 0 38,-4 4 0,-2 0 0,-1 0 56,0 0-64,-1 0-38,4 0 1,0 0 38,-1 0 0,2 4 9,-1 0 0,-1-1 0,1-3-11,1 0 1,2 4 5,1 0 1,-5 0-9,-3-4 0,0 3 1,1 1-39,-1-2 0,-8 4-27,1 2-1126,-3-4 1226,-2 6 0,3-5-15,-6 3 0,2 2 0,-1-3-160,2 3 0,0-3 173,2 0 0,2 1 37,5 3-31,0-5 0,0 4 0,0-3 0,1 3-107,0 1 1,0 0 113,-2 0-19,-2 0-45,4 0 1,-4 4-1,3 0 0,-7 0 1,2-1-16,-4 0 1,2 5 6,-1-5 1,-1 5 0,1-4-50,2-2 10,5 4 1,4-4 24,3 1 36,1-1 0,-4 1 1,1 1-3,0-2 1,2 1 72,0 0 1,0 0-42,-3 4 1,0-3 6,-4 3 0,-1 0-73,1 0-124,-2 3 1,-5-4 159,0 5 1,1 0 5,2 0 1,1-3 0,0 0 25,0 4 0,1-5-12,2 5 0,0-4-3,5 3 0,-1-3 0,3-1 522,1 1 0,4-1-533,-1 0-66,1 0 77,1 5 1,-4-3 4,2-1 1,0 2 0,-1-3 201,2 3 0,3-3-203,-4 1-2,6-1 0,-7 4-4,5 0 0,-2-3-7,2-1-33,0 0 0,0 4 1,-1 0 97,-1 0 1,-1 0-1,-1 1-84,1 4 1,-1-4 32,-3 2 0,0 2-3,0-1 1,2 3 13,-2-3 1,3 4-402,-7-5 439,7 1 1,4-4-1,2 0-8,-2 0 1,4 0-34,0 0 1,0 0-17,3 0 1,3-2-3,-3 2 0,0-2 23,-3 5 1,0-2-4,0 0 0,0-1 1,0 1 417,0 2 0,4-1-380,-1 2 0,5-3 4,-5-1 1,6-1 16,-2-3-52,3 3 45,1-9 1,0 8 6,0-6 0,1 2-27,3-1 1,1-3-1,3 2 99,-1-5-125,0 0 0,8-4 75,0 2-210,5-1 181,-8-2-349,8-2-521,-3 2 573,5-4-584,0 0 1,0 0 0</inkml:trace>
  <inkml:trace contextRef="#ctx0" brushRef="#br0" timeOffset="1074">276 1588 8355,'0'-11'410,"0"0"128,0 0 1,0 3-119,0 1 0,0 3 231,0-3 41,0 4-326,5-1 0,-4 5 569,3 2-764,-3 4 0,-1 5 1,0 2-22,0 5 1,-1 2-1,-3 2-18,-3 3 1,1 2 35,-2 5 1,0 4-113,-7 0 0,3 8-123,-3-1 1,-1 3-1,0-3 110,-1 0 1,4-1-133,-2-3 92,-2-2 48,4-5 0,-1-3-22,7-1 1,-3-8 0,4-1 7,-1-2 0,-1-3 37,4-5 0,0-2 60,4-1 193,0-5-25,0 4 28,0-6 424,0 0-381,-4-6-242,2 6 1,-3-6 17,5 2-319,0 2 297,0-3-152,0 1 1,0 1-91,0-4 144,0 5-15,0-8 0,2 7-14,1-5 0,0 2-6,4 0 0,-3-5 37,3 4 1,1 1-34,2-1 0,2 1-177,-1-2 47,-1-1 62,2 7 0,-1-4 44,-1 2 0,2 3 1,0-3-108,3 3 1,-2 0 88,6-3 0,-1 3-8,4-2 1,2-3-15,1 3 0,-1-4 17,6 3 1,-1-3 0,6 1 50,2 0 0,-4 0 29,4-1 1,-2-3-91,-2 3 115,5 2 0,-4-4-89,3 5 45,-3-4 0,-5 7 62,1-3 1,-6 3-29,2 1 0,-4 0 0,-2 0 42,-2 0 1,-4 0-66,0 0 0,0 4 13,1 0 0,-7-1 15,3-3 0,-3 3 181,4 1-40,-1 0 1,-1-4-88,2 0 1,-5 0 10,1 0 3,-6 0 1,8 0-21,-3 0 0,-1 0-25,2 0 0,-5 0 40,5 0 17,-6 0-47,3 0-47,0 0 77,-4 0 24,4 0-119,-5 0-811,0 0-2440,-5 0 2265,4 5 1,-4-3-2684,5 6 3650,0-6 0,0 8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0T07:12:46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3948 684 9712,'0'-6'3448,"0"1"-3014,0 5 341,0 0-560,-5 0 1,-1 0 30,-5 0 0,-1 2 51,-3 1-231,3-2 1,-9 8 0,4-5 131,-1-2 1,-3 3-31,3-2 1,-3 5-104,0-4 0,-2 3-153,1-3 1,0 3 103,0-3 0,0 1-15,0-2 0,-1-1 55,-3 1 0,1 2 19,-4-1-51,0 0 0,-2-1 1,0 1 11,-4-2 0,-4 3-73,2-1 1,-5-1 0,2-3 49,-3 0 21,4 6 0,-4-6-19,3 4 1,-3-2-73,-1-2 0,-4 0 31,0 0 0,1 1 1,2 1 141,1 2 0,-1 0 1,-1-4-1,-2 0 1,0 0 51,3 0 1,5 0-122,0 0 0,0 0 10,-5 0 1,5 0-20,-1 0 0,2 0-58,-1 0 0,-2 0-48,5 0 0,-4 0-11,0 0-39,-1 0 1,-1 0 78,2 0 0,-1 0-73,1 0 0,-1 0 60,2 0 1,-3 0-1,4 0-3,0 0 1,-3 0-10,5 0 1,-3-4-2,3 0 0,-4 1 2,0 3 1,-2 0-10,-1 0 66,0 0 1,1 0 0,1-2-16,2-2 1,4 4 30,0-4-50,1 2 1,6 2-1,1 0-43,1-4 0,1 1 31,4-4-10,5 4 0,-4-7 9,3 3 1,1-1-9,-2 0 0,1-2-57,-4 3 0,0 1 1,-2 0-39,-1 1 45,-4 2 1,0 1-1,0 0 11,-2-2 0,0 0-23,-3 4 42,6 0 1,-3 0 74,6 0 1,-4 0 86,2 0 0,0-3-106,2-1 0,2-1 127,-3 2 1,4 0-30,4-4 1,-3 3 20,3-3 0,1 3 0,3-4 14,1 0-26,-3-2 0,4 3-36,-3-1 0,4 1-3,4-4 1,-2 4 18,1-1 1,2 1-46,-1-4 0,3 1-27,-4 3 1,6-3 48,-2 3 1,-1-3-62,2-1 0,-1 3 53,4 1 1,-3 0-10,-1-4 1,0 3 10,4 1 1,0 3 0,0-3 0,2 1 11,1-1 0,3-3-40,5 3 0,0 1-5,0-2 0,1 1 6,3-5 1,-3 6-2,3-2 1,1 2 4,-2-1 1,1-3 0,-3 2 4,3-1 1,-1 1 162,4 1-167,-5-1 1,10-2 57,-1-2 0,1 1-11,6 1 0,2-5 7,6 0 1,-1 0-22,4 4 1,0-1 5,4-3 1,0 3 28,1-3-85,-1 3 1,-1 5 0,2-1 105,-1 0-141,5-2 1,-4 3 0,4 1 72,0 0 1,-3-2-7,6 1-142,-5 2 0,5-4-26,-4 5-711,0-4 778,1 7 55,-3-9-30,2 9 0,-3-6 57,-2 4 1,1 2-30,1-3 0,-1 2 43,0-2 1,-3 3-58,-2-3 0,2 3 0,3 1 0,-3 0 9,-1 0 1,1 0 432,3 0 0,-4 0-421,0 0 1,0 0 37,0 0 1,2 0-43,-6 0 1,6 0-4,-1 0 1,0 0 42,0 0 0,1 0 7,-1 0 0,-2 0 7,1 0 1,-4 1-20,1 3 1,1-3-14,-2 3 0,5 0 17,-4 0 1,3 4-12,-3-5 0,1 2 5,-1-1 0,-3-2 6,2 5 0,3-3-18,-3 4 1,1-2-5,-4 1 1,2 3-3,1-3 1,-2-1-41,3 2 0,-3-1 47,-1 4 1,0-4-7,0 1 0,1-2-1,-1 1 0,-4 3 2,1-2 0,-5 1 0,4 1-13,-2-2 68,3 1 1,-6-4-55,6 2 1,-4 3 21,3-2 0,-3 0-23,4-1 0,-6 3 9,2-2 1,-3-2 6,-1 1 0,-4-1-5,1 2 1,-2 1-16,1-1 1,1 2 0,-4-1 11,-1-1 0,2 2-4,-1-3 0,0 3-16,0 0 1,-3 2 18,3-1-5,-3-1 0,-4-2 1,-1-1 1,-1 1-1,1 3 1,4-1-3,-5-3 0,1 2 0,0-1 1,-3 2 47,3 1 0,-1-4 87,2 1 1,0-1-166,-4 4 49,5 0 1,-9 0 33,4 0-34,-2 0 1,-2 0-8,0 0 1,0 0 1,0 0 1,-2 0-2,-2 0 0,0 0 7,-4 1-19,-1-2 0,1 1 0,-5 1-37,-2-2 1,-5 1-64,2 1 1,-7-2-152,-5 1 1,-2 1 60,-1-1-1019,-5-1-144,-1 2 1089,-10-1 1,3-1-257,-6 2 520,0-1 0,-4-1 0,0-1 0,1 0 0,5 0 0,3-2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0T07:13:01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8799 430 8355,'-7'0'954,"2"0"0,5-1 0,-1-2 1406,-3 0-2074,3-1-10,-8-1 80,7 4-25,-8-4-166,4 0 1,-1 4-100,-1-3 8,6-2 1,-7 3-65,6-3 76,-6 3 1,3-6-22,-5 6 1,3-5 12,2 4 1,-2-2-81,-3 2 1,0-1 53,0 1 1,0 2 5,0-6 1,0 6 31,0-2 1,0-1 7,0 2-47,0-6 0,3 8 1,1-4 52,-1 0-65,-2 4 0,-1-8-7,-1 5 1,-2 0-92,-1 0 1,1 2 61,3-1 0,-4-2-106,0 1 1,-3 1 29,3 3 1,-3-4 23,3 0 22,-5 0 0,4 1 1,-2 0 5,3 0 0,0-2-4,0 1 0,-3-3 23,3 3 0,-3 0 6,3 0 0,-4 2-27,5-6 0,-5 6 3,5-2 0,-6-1 4,1 1 0,2-3-1,-1 3-55,-1 1 0,-2-1 0,-1 0-1,-1 2 0,2-3-43,-2 1 0,1 0 78,1 4 0,2-3-5,1-1 0,1 0 38,-2 4 1,-1-1 1,5-2 0,-4 1 59,1-2 0,1 2-57,-2-2 0,2 4 16,-1-4 0,-3 2-47,3 2 1,-3-3 4,-1-1 0,-1-1-22,-4 2 0,4 1-5,-2-2 1,-4 0-8,0 0 0,1-1-102,-2 1 0,5 3 126,-5-2 1,5-3 27,-5 3 0,6 0 6,-2 3 1,-1-4-20,1 0 1,-1 0 56,2 4 1,1-1-66,-1-3 1,-2 3 16,1-2 1,-4 1 47,0 2 0,-2-1 8,-1-2 0,0 1-87,0-2 1,1 4-4,3 0 0,-3 0-7,2 0 1,-1 0 39,-2 0 1,0-2-8,0-2 0,2 3 19,-2-3 0,2 3-1,-6 1 0,3 0-9,1 0 1,0 0 8,0 0 47,-5-5 0,3 4 0,-2-2-37,4 1 1,-2 2 12,-2 0 0,2 0-10,-5 0 0,4 0 4,-1 0 1,-1 4-6,2 0 0,-1-1 2,4-3 1,0 0-3,0 0 0,-1 4-4,1 0 1,0 0-46,0-4 0,2 0 7,1 0 0,-2 0-4,3 4 1,-4-2 24,-4 1 1,3-2-6,-3-1 0,-1 4 19,1 0 0,-4-1 5,5-3 0,-4 4-25,3 0 0,-1 0 5,1 0 1,3-2-19,-3 1 1,2 0 29,-2 0 0,2-2 0,-1 3 0,-3 1-27,3-1 1,-6 3-6,2-4 0,1 5 51,-2-4 0,-3 3 3,-4-3 0,-1 4-28,1 0 1,3 1 4,-3-3 0,3 4-22,1-2 1,0 1 24,0 3 1,4-5-2,-1 1 0,2-2-11,-2 6 1,-2-5-1,3 1 1,1-2 7,-2 6 0,0-1-4,-7 0 1,3 0 5,-3 0 1,2 0 2,-2 0 0,-3 0-136,-3 0 1,2 0 260,1 0 1,3 0 180,-4 0 0,5-4-138,-5 1 1,9-5-17,-1 5 1,1-4-90,-5 3 1,3-4-4,-3 5 0,2-1 17,-2 4 0,1-3-27,-4-1 1,5 0-69,-2 4 0,-2 1 20,3-2 1,-1 1 7,4 1 1,0 2-9,0 1 1,0 1-48,0-1 1,-1-2 27,2 5 1,-1-3-85,-1 3 0,3-3 73,1 3 0,-2-3-42,3 3 20,2-4 0,-4 6 0,6-6 16,0 0 1,2 1-1,0 0 0,1 0 9,0-4 0,0 0-1,0 0 1,4 0 3,0 0 1,2 0 3,-2 0 0,0 0 95,-4 0 0,2 1-128,-2 3 0,2-1 20,-5 4 0,0-5-2,0 2 1,3 1 0,-3-1 0,4-1-23,-5-2 1,7 0 0,0 3 1,5-7 4,-5 3 1,4-3-7,-3 4 1,4-1 41,0 0 0,-2 0 64,1 0 1,-4 0-8,5 0 0,-1 0-82,4 0 22,-4 0 0,2 4 0,-2 0-20,3-2 1,1-1 3,0-1 0,4 0-7,-1 0 1,1 0-10,-5 0 0,5 0 44,0 0 0,4-3-6,0-1 0,-2-1 62,1 1 1,-1 3-31,1-3 18,3-1 0,-3 3 0,2-3-19,-1 0 0,1 3 12,-1-6 1,5 5 17,2-4 1,3 1 10,-3-1-1,3-4-33,-4 4 0,5 1-1,-5-1 0,5-1 35,-4-3 1,4 2-13,0 1-56,-4-1 1,5 2 87,-6-4-22,6 0-89,-3 0-172,0 0 96,4 0-234,-4 0-464,5 0-2026,0 0 1872,0 6 1,2-6-58,1 4 0,0-2 1012,3-2 0,2 0 0,3 0 0</inkml:trace>
  <inkml:trace contextRef="#ctx0" brushRef="#br0" timeOffset="1240">265 1081 8355,'0'-17'0,"0"1"0,2 2 0,1 3 0,-1-2 1038,2 5-617,-4 4 1,4-3 408,0 3-521,0 3 1,-4 1-22,0 8 0,-4 2 176,0 5-364,-4 3 0,1 7 0,-3 2 159,-2 2 0,0 0-136,-3 4 1,3-2-3,-3-1 0,2 2-115,-1-3 0,1 0 82,-1 0 1,1-1 24,2 2 0,0 0-156,0-4 1,0-1-30,0-2 0,1-1 58,3-1 0,-3 0 57,3-2 0,2-3-4,1-5 1,-1 0 25,1 0 1,-3-4 63,4 1 43,-1-6 192,4 3-205,0-5 224,0 0-300,5 0 0,-3-4 8,5 1 0,-3-5-11,4 5 1,-2-3-79,1 3 1,3 0 70,-3-4 1,3 3-5,1-3 0,1 0-102,3-4 1,1 3 60,2 1 1,3 4-8,-2-5 0,-3 2 21,3-1 1,-1-3-1,5 2 1,2 2-5,1-1 0,0 1-6,-4-2 0,3-1 40,1 1 0,4 2 10,-5-1 1,4 1-2,-2-2 0,3-2 74,0 3 1,-3 2-111,3 2 1,-6-3 9,2 3 1,-3 0 1,0 3 0,-2 0-17,2 0 0,-5 0-12,1 0 0,-6 3 32,1 0 1,-1 5-3,-2-4 0,0 1 48,0-1 1,0-4-29,0 4 31,0 2 1,0-4 0,0 1-1,0-2 1,0 3 44,0 0 0,0 3-62,0-3 0,-4 0 2,1-4 1,-5 1 71,5 2 23,-1-1-2,4 3-8,0-5-79,0 0-28,0-5 1,-4 3 65,1-1-36,-6 2-30,3 1 69,-5 0-435,0 0 83,5 0-27,-4 0 66,5 0-246,-6 0-1386,0 0 1,4 0-1,2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0T07:13:16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2558 1312 8355,'-6'0'2072,"-4"0"-1370,4 5 0,-2-3 0,1 4 16,-1 0 1,-2 2-287,-1-1 0,-1-1-189,-3 2 1,3-2-86,-3 1 1,1 3 140,0-2 1,0-2 130,-4 1 1,0 1-105,-5 2 1,1 1-65,1 1 1,-3-2-103,-2 1 0,-2 1-72,-5-1 0,0-1-85,0 2 0,-5-1 120,-2-1 1,-3 2 34,-1-1 1,-5-4-235,-3 0 1,-2 0-391,-1 0 1,-8 2-333,-4-1 0,1-2 522,0 1 0,4-4 140,-7 0 0,4-1 66,-5-2 1,3-2 60,1-1 0,3-2-78,1-2 1,4-3 14,-1 2 1,3-2-60,1-5 0,4 3 105,-1-3 1,2-1 99,-1 1 1,3-3 36,7 3 0,-2-4 70,3 0 0,2-1-43,1-3 1,-1-2 119,2-1 0,0-5-81,6 2 1,3 1 36,6-2 1,0 1-57,2-4 1,3 0-14,6-1 1,2 5 121,1 0 1,4 3-230,0-3 1,1 3 6,2-3 0,2 0-27,1 0 1,4-3-79,8 3 1,2-3 85,5-1 0,5 0 13,2 0 1,7 4-51,1-1 0,4 2 3,0-1 0,3-4-190,4 4 1,-3 1 181,3-2 0,-1 5-13,1-4 1,2 2 74,5-2 1,-4 5 4,0-2 0,-1 3-36,5 1 0,-7-1 2,8 2 1,-2 3-17,4-1 0,-5 4 4,2-3 1,-2 4-4,2-1 1,-1 0 20,-3 0 1,3 2-2,-2 5 0,-2-1 5,1 1 0,-3 2 5,3-1 0,-1 4-12,5 0 1,-6 1 2,6 2 0,-7 0-22,-1 0 0,-1 2-9,-2 1 1,-1 3 25,-3 6 1,2-2-28,-6 1 1,3 1-10,-3-2 0,0 1 22,4 1 0,-5-2-1,2 1 1,1 2 139,-1 1 0,0-2-149,-4 3 1,-4 1-23,1-1 0,-1 5-76,4-2 0,-3-1 19,-1 2 1,-4-1 72,0 4 1,2 0-5,-1 0 0,0 2 9,-4 1 1,-1-2 2,-3 3 1,3-3 17,-3 0 1,-2 2 101,-1 1 0,-3 3-106,-1-3 0,-1 3 12,-3-3 1,-2 5 87,-5-2 1,0-1-96,0 2 1,-5-2 4,-2 1 1,-3 3-27,-1-3 1,-5 2-83,-2-2 0,-7 3 14,-1-2 0,-4 2-157,0 1 1,-5 0-107,-2 0 1,-9 1-310,-2 3 0,-6-2-3170,-5 6 3445,26-21 0,0 0 0,-3 2 0,-3 1 0,-1-2 1,-1 1 370,-1 1 0,-1-2 0,-2 2 0,1-1 0,1-1 0,1 2 0,-2-1 0,1 0 0,-1 0 0</inkml:trace>
  <inkml:trace contextRef="#ctx0" brushRef="#br0" timeOffset="3210">2095 1555 8630,'-6'0'1277,"1"0"-778,5 0 949,0 0-802,0 4-387,0-2 1,-1 6-17,-3-4 1,3 1 133,-3-1-40,3-3-100,1 8 19,0-7-193,0 8 1,0-4 3,0 5 0,0 0-21,0 0 1,0 0-18,0 0 0,0 0 0,0 0-45,0 0 1,0 1-8,0 3 0,0-3 55,0 3 11,0 2 1,0-5 18,0 3 1,0 1 40,0-2 0,1 6-22,3-1 1,-3-2 17,3 1 0,0 1-53,0 8 1,1-4-1,-2 2 0,0 4 36,5 0 0,-2 2 8,1-2 0,5 6-120,-4-2 1,8 3-26,-5-3 0,2 4 97,-2 0 1,4 0 8,-1 0 0,6-1 7,-2 5 0,2-2-7,-1 1 0,5 3 5,-2-3 1,2 3-24,-1 1 0,0 1-1,2-2 0,0 3-20,4 2 0,0-3 1,1 3 39,0-3-1201,-1 4 1175,4 1 0,-4 2-21,1-1 0,0-3-87,3 3 0,0-3 117,0 3 0,0-3-14,0 4 0,3-5 0,3 5 0,-2-1 25,1-1 1,3 4-23,-4-7 0,4 5 26,-1-4-275,3 4 0,1-5 236,1 4 0,-1-3 0,0 0 13,0-2 1,4 4-61,0-5 1,0 1 54,0-2 0,-3 0 4,3 0 1,3 0-12,0 1 1,-2-3 60,-2-1 1,3 2-33,-3-3 1,6-1 37,-2 2-68,-1-6 0,4 8 10,-3-3 1,-1 0-1,2-1-32,0-1 0,2 2 43,1-3 0,1 3-20,-2-3 1,6 1-1,-2-3 1,0 2-113,-2-1 0,3-2 80,0 0 1,5-1-138,-2 0 148,-2 0 1,4 0 0,-6 0-30,0 0-3,3 0 1,-4-4 0,1-1-15,-2-1 0,4 3 16,-2-5 1,2 2 44,-1-1 1,-2-2 253,1 1-248,4-2 0,-5 3 0,4 0 48,-1-2 1,4-1-54,-2 0 1,0-3 0,0-1 1,1 2-8,3-3 10,0-2 1,-5 5 0,-1-4 10,0 0 0,-2 3-32,4-5 0,-4 3-46,1-3 1,-3 3 10,-1-3 1,0 0-8,1 0 1,-2-3-63,2 3 0,2-3 92,1 0 0,1-2 3,-1 1 0,-1 1-4,4-2 0,-3-2 110,4-1 1,-6 1-67,2 3 1,1-4 102,-2 0 1,2 1-70,0 3 1,-3-4 295,6 0 0,-3-3-351,3 3 0,-2-3-86,-2 4 1,2-6 109,5 2 1,-3 0-3,-1 0 0,7 0-29,1-4 17,-3 0 0,-3 3 0,1 1 43,-1-2 0,4 4-77,-5-3 0,3 1 2,-8-4 0,10 3-24,-2 1 52,-2 0 0,1-4 0,-4 0-22,0 0 0,-1 0 14,-4 0 18,4 0 0,0 0 0,6 0-14,-4 0 35,3 0 0,-11 0 1,3 0 75,1 0 0,4 0-49,1 0 0,1 0-87,-2 0 44,-2 0 0,-4-1 1,3-2-70,4-1 1,1 1 76,2 3 0,3-4 12,-3 1-40,-2-1 1,0 0 0,2-1-193,1-1 208,5 4 0,-3-8 0,3 4 85,-6 0-87,8-4 0,-14 7 1,7-3 118,-1 2 1,0-5-50,-8 1 0,5 2-52,-4-1 0,7 3 15,-3-3 0,3 0 11,-3 1 1,1-3-25,-2 5 1,2-3 50,-5 3-92,10-5 0,-9 7 1,7-5-12,-2-2 41,2 4 1,-8-5 0,4 4-12,1 0 0,6-3 26,-7 6-22,4-6 0,-10 3 1,5-3-21,-2 1 1,1-2-34,-6 3 1,7 1 28,-8-2 1,8 1-21,-4-4 48,2 5 1,-6-4-1,2 3 91,-1-3-62,5 4 0,-6-4 1,3 3 55,1-3-117,-1 4 1,-1-4 0,-2 2 18,2-1-14,4-2 1,-4 4 0,4-1 64,0 0-84,2 3 0,-2-4 0,0 4 66,-4-1-38,4-1 1,-4-1 0,4 2-7,0 2 0,-2-4 6,4 4 0,-4-4-6,0 1 0,6-2 12,-1 2 19,-1-4 0,-3 9 1,0-4-6,-2 1 0,-1-2 16,-5 3-56,3-5 0,-12 9 0,2-6-1,-1 2-14,-1 2 1,-1-6 0,-2 4 115,-1 1-100,-6-3 0,2 4 0,-5-4 502,-2 1-399,-2 1 1,-3 1-1,-1-1 177,-3 1-193,-2-3 1,-5 6 0,0-4 622,0 2-566,0-3 0,-4 4-27,1-2-27,-1 1 0,1 2-276,-1 0 24,-4 0-240,1 0 168,-4 0-8368,0 0 6166,0-4 2452,-4 2 0,-8-2 0,-5 4 0</inkml:trace>
  <inkml:trace contextRef="#ctx0" brushRef="#br0" timeOffset="4317">16085 5799 8355,'-12'0'0,"2"0"481,-1 0 1,-1 0 248,6-5 472,-3 4-394,7-4-292,-2 5 0,5 0-261,2 0 1,4 0 0,5 1 231,3 3-231,7-3 0,2 8 0,6-5 198,5 3-233,-2-5 1,9 8-118,-5-2 1,4-4-1,1 1 23,4 0-90,-5-4 1,8 8-64,-5-6 1,-1 3 93,1-3 0,0-2-90,-3 3 0,-4-3-72,0-1 0,-6 1 1,-3 2-55,-1 1 84,-1 0 1,-9-4 16,-3 0 35,-1 0 206,-7 0-182,-2 0 159,-4 0-155,0 0 0,-3 0 1,-2 3 63,-1 0-24,3 1 105,-1-4 1,-2 0-10,6 0-79,-6 0 0,3 2 5,-1 1 1,-1-2-24,2 3 1,-3-1 44,-6 0-50,1-2 1,1 8 0,-2-6 82,1 0-70,-5 3 1,4-3 0,-3 4 102,-2 1-124,0 2 0,-6 3 0,-1 1-25,-3 5 30,-3 2 0,2 2 0,-4 1-73,2 2-8,-1 4 1,4-3 0,-2 4-177,2-2 226,4 1 0,1-2-122,1-2 0,0-3 1,1-1 59,1 0 76,6 1 0,-3-5 4,5 0 1,1-4-1,2 0 119,0-1-96,1-3 1,-1 2 0,2-1 137,2-1-138,0-3 1,3-1 50,-3-2-39,3-3 210,-4 4-124,5-5-4961,0 0 3897,-5 0-1408,4 0-901,-4 0 3218,0 0 0,4 4 0,-4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1T01:00:52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3132 990 8117,'0'-11'268,"0"3"732,0 0-106,0 5 582,0-7-985,0 8 1,-1-6-56,-3 4 0,2 0-196,-6 4 1,1 0-43,-5 0 1,-1 4 49,-1 0 0,0 4-74,-6 0 0,0-1 0,-6 1 0,1 0-34,-5 3 0,3-3 10,-3 0 0,-1-1-32,-7 1 0,1 2-87,-4-2 1,-5 1 47,-3-1 1,-1 1-87,0-5-12,-1 5 1,-3-4 0,2 3 103,-2-4 1,-2 1-17,-1-1 0,-3 0-278,0-4 1,-6 4 235,1 0 1,-1 0 7,-2-4 1,-5 0-54,-3 0 0,37 0 0,0 0-10,-1 0 1,1 0 0,-37 0 9,0 0 1,1 0-14,34 0 0,2 0 0,-1-2 1,1 0 24,-2 0 0,2 0 0,-35-6-13,2 4 0,-3-5 16,0 1 0,3-2-8,4-2 1,2 0 30,9 0 1,-1-3 60,4-1 0,4-5-96,1 1 1,3 2 24,5-1 13,2-1 0,6-2 1,3 1 20,3 1 0,4 1 56,5-5 0,2 5-75,9-2 0,2 2 6,5-5 0,6 1 191,6-1 0,6-1-313,8-2 0,4 2 48,8-2 1,-1 2 39,9 1 1,-2-3-8,9-1 1,-1-1-104,0 2 1,4 2 102,-3-3 1,7-1-257,0 2 0,2 0 256,-2 3 1,1 1 0,5-1 136,4 0-126,-5 1 0,2 3 131,-2 1 0,2 4-47,5-1 1,-2 0-29,1-1 0,0 3-52,1 7 0,-2-4 0,6 3 0,-6 3 35,-2 1 0,-1 3 11,-2 1 1,-2 0-194,2 0 1,-7 1 3,3 3 1,-3 2 31,-2 6 1,-2 0-25,-1-1 0,-1 2 98,0-1 1,2 3 38,-4 1 1,0 1 0,-1-1 22,4 3 1,-2 3 155,-2 2-110,3 0 0,-8 0-20,5 4 1,-9-3-28,6 3 1,-10 0 5,-2 0 0,-5 1 4,-6-2 1,-3 2 8,-5 2 0,-1 3 166,-10-2 0,-2-3 12,-6 3 1,-7-2 160,-8 1 1,-2 4-263,-2-4 0,-6 3-47,-5 2 1,-1-5-8,-7 0 1,-3-1-210,-4 2 0,-5 1 5,0-6 1,-6 4-1,-5-3-162,-6-2-79,1 5 1,32-19-1,-2 0 124,2 1 0,1 2 0,-4-1 0,0 1-40,-1-2 1,0 1-1,1 2 1,1-1-369,2-1 0,0 0 1,-34 15-253,8-2 910,2-2 0,7 8 0,-1-6 0,2 0 0,-1-3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21T01:01:09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4062 731 9712,'0'-6'3448,"0"0"-3014,0 6 341,0 0-560,-4 0 1,-2 0 30,-6 0 0,0 2 51,-4 2-231,4-3 1,-10 8 0,4-5 131,1-1 1,-5 2-31,4-2 1,-4 5-104,0-4 0,-2 4-153,2-4 1,-1 5 103,1-5 0,-1 0-15,0 0 0,-1-2 55,-2 1 0,0 3 19,-4-2-51,0 0 0,-1 0 1,-2 0 11,-2-2 0,-6 3-73,4-1 1,-7 0 0,3-4 49,-3 0 21,4 6 0,-4-6-19,2 4 1,-2-2-73,-2-2 0,-3 0 31,0 0 0,0 2 1,3 0 141,1 2 0,-1 0 1,-2-4-1,-2 0 1,1 0 51,3 0 1,5 0-122,0 0 0,-1 0 10,-3 0 1,3 0-20,0 0 0,2 0-58,-2 0 0,-1 0-48,5 0 0,-4 0-11,0 0-39,-2 0 1,0 0 78,3 0 0,-3 0-73,2 0 0,-1 0 60,1 0 1,-2 0-1,4 0-3,0 0 1,-3 0-10,5 0 1,-4-4-2,4 0 0,-4 0 2,0 4 1,-2 0-10,-1 0 66,-1 0 1,2 0 0,1-2-16,1-2 1,6 4 30,-2-4-50,3 2 1,4 2-1,3-1-43,0-3 0,1 1 31,5-4-10,4 4 0,-4-8 9,4 3 1,0-1-9,-1 1 0,0-2-57,-3 2 0,-1 1 1,-1 1-39,-2 1 45,-4 1 1,0 3-1,0-2 11,-2-1 0,0 0-23,-3 4 42,7 0 1,-4 0 74,6 0 1,-4 0 86,3 0 0,-1-4-106,2 0 0,2-1 127,-3 1 1,4 1-30,5-4 1,-4 3 20,4-4 0,1 4 0,2-4 14,2-1-26,-3-1 0,3 2-36,-2 0 0,3 0-3,5-4 1,-3 4 18,3 0 1,0 0-46,0-3 0,3 0-27,-4 4 1,6-4 48,-2 3 1,-1-2-62,1-2 0,1 4 53,3 0 1,-4 1-10,0-5 1,0 4 10,4 0 1,0 4 0,0-4 0,2 1 11,1 0 0,4-4-40,3 3 0,2 2-5,0-2 0,0 0 6,3-4 1,-2 5-2,2-1 1,1 1 4,-1-1 1,0-2 0,-2 2 4,2-3 1,-1 3 162,5 0-167,-5 0 1,9-3 57,-1-1 0,2 0-11,6 1 0,2-5 7,6 0 1,-1 1-22,4 3 1,0-1 5,5-3 1,-1 3 28,1-3-85,-1 3 1,0 5 0,1 0 105,-1-1-141,5-1 1,-3 2 0,4 1 72,-1 2 1,-2-4-7,5 1-142,-5 3 0,6-4-26,-5 4-711,1-3 778,0 6 55,-3-8-30,3 9 0,-4-6 57,-2 3 1,2 3-30,-1-3 0,1 1 43,-1-1 1,-3 3-58,-1-3 0,1 3 0,3 1 0,-3 0 9,0 0 1,-1 0 432,5 0 0,-5 0-421,0 0 1,0 0 37,1 0 1,0 0-43,-4 0 1,5 0-4,-1 0 1,1 0 42,-2 0 0,3 0 7,-2 0 0,-2 0 7,2 0 1,-5 1-20,1 3 1,0-3-14,0 3 0,4 1 17,-4-1 1,3 4-12,-3-4 0,1 1 5,-1-1 0,-3-2 6,3 6 0,1-3-18,-1 3 1,0-2-5,-4 2 1,1 2-3,3-2 1,-3-1-41,3 1 0,-3 0 47,-1 3 1,0-3-7,0 0 0,1-2-1,-1 3 0,-4 1 2,0-2 0,-4 2 0,3 1-13,-1-3 68,4 2 1,-7-5-55,5 3 1,-3 2 21,3-2 0,-4 1-23,5-1 0,-6 3 9,2-3 1,-3-2 6,-2 2 0,-4-1-5,2 1 1,-2 2-16,0-2 1,2 2 0,-4 1 11,-3-3 0,4 2-4,-2-2 0,1 3-16,0 0 1,-4 1 18,4 0-5,-4-1 0,-4-3 1,-1 0 1,-1 0-1,1 4 1,4-1-3,-4-4 0,0 3 0,0-2 1,-3 3 47,4 1 0,-2-4 87,2 0 1,0-1-166,-4 5 49,5 0 1,-8 0 33,3-1-34,-3 1 1,-1 0-8,0 0 1,0 0 1,0 0 1,-1-1-2,-3 1 0,-1 0 7,-2 0-19,-3-1 0,2 1 0,-6 0-37,-1-1 1,-6 1-64,3 1 1,-8-2-152,-5 1 1,-2 0 60,-1 0-1019,-5-1-144,-1 1 1089,-10 0 1,2-1-257,-5 1 520,-1 0 0,-4-1 0,1-1 0,0-1 0,6 1 0,3-2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endParaRPr lang="en-AU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endParaRPr lang="en-AU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endParaRPr lang="en-AU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AC456D22-7E0A-4BB7-920F-7219D83E277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2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6B46-EC6E-4272-BA66-5DA2284C301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ECC7-EA09-413A-AB0E-F2C4C717B40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EA1B-5FB5-4E81-9619-636A54421E9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3300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700">
              <a:latin typeface="Georgia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rgbClr val="FBFCFF"/>
                </a:solidFill>
                <a:ea typeface="Arial Unicode MS" pitchFamily="34" charset="-128"/>
                <a:cs typeface="Arial Unicode MS" pitchFamily="34" charset="-128"/>
              </a:rPr>
              <a:t>Introduction to</a:t>
            </a:r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solidFill>
                  <a:srgbClr val="139CB7"/>
                </a:solidFill>
                <a:ea typeface="Arial Unicode MS" pitchFamily="34" charset="-128"/>
                <a:cs typeface="Arial Unicode MS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FD81DB1E-B23D-4300-A62C-266B0A49691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227-073D-4636-A42F-2774F1F5BD4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9FAC-3E7E-46DE-9091-9BD8016048FB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BBC2-55F5-4FF9-9854-3D3A98AC0D7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C487-410A-4348-B8E3-439D2CEE37A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43D58-435F-42A7-9F9D-8BEF00BC7A4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DB06-CC44-4E47-A872-FB52D5FFA1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8ED-F0CF-4B98-9FBB-07E218C7CB8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8C06-6D88-49C4-8EF0-25ACD2AF4CE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DB1E-B23D-4300-A62C-266B0A49691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Information Retrieval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Younghoon</a:t>
            </a:r>
            <a:r>
              <a:rPr lang="en-US" altLang="ko-KR" dirty="0">
                <a:ea typeface="굴림" charset="-127"/>
              </a:rPr>
              <a:t> Kim</a:t>
            </a:r>
          </a:p>
          <a:p>
            <a:r>
              <a:rPr lang="en-US" altLang="ko-KR" sz="2000" dirty="0">
                <a:ea typeface="굴림" charset="-127"/>
              </a:rPr>
              <a:t>(nongausian@hanyang.ac.kr)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EC47273-AC86-417B-BE8E-8845ED6732BF}" type="slidenum">
              <a:rPr lang="en-AU"/>
              <a:pPr/>
              <a:t>1</a:t>
            </a:fld>
            <a:endParaRPr lang="en-AU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Java &gt;= 1.8</a:t>
            </a:r>
          </a:p>
          <a:p>
            <a:pPr lvl="1"/>
            <a:r>
              <a:rPr lang="en-US" altLang="ko-KR" dirty="0"/>
              <a:t>Implementing “interface”</a:t>
            </a:r>
          </a:p>
          <a:p>
            <a:pPr lvl="1"/>
            <a:r>
              <a:rPr lang="en-US" altLang="ko-KR" dirty="0"/>
              <a:t>File access on disk (File I/O)</a:t>
            </a:r>
          </a:p>
          <a:p>
            <a:r>
              <a:rPr lang="en-US" altLang="ko-KR" dirty="0"/>
              <a:t>Maven</a:t>
            </a:r>
          </a:p>
          <a:p>
            <a:pPr lvl="1"/>
            <a:r>
              <a:rPr lang="en-US" altLang="ko-KR" dirty="0"/>
              <a:t>Convention for directory structure</a:t>
            </a:r>
          </a:p>
          <a:p>
            <a:pPr lvl="1"/>
            <a:r>
              <a:rPr lang="en-US" altLang="ko-KR" dirty="0"/>
              <a:t>External package</a:t>
            </a:r>
          </a:p>
          <a:p>
            <a:pPr lvl="1"/>
            <a:r>
              <a:rPr lang="en-US" altLang="ko-KR" dirty="0"/>
              <a:t>Unit testing</a:t>
            </a:r>
          </a:p>
          <a:p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Code submission</a:t>
            </a:r>
          </a:p>
          <a:p>
            <a:pPr lvl="1"/>
            <a:r>
              <a:rPr lang="en-US" altLang="ko-KR" dirty="0"/>
              <a:t>Bug reporting</a:t>
            </a:r>
          </a:p>
        </p:txBody>
      </p:sp>
    </p:spTree>
    <p:extLst>
      <p:ext uri="{BB962C8B-B14F-4D97-AF65-F5344CB8AC3E}">
        <p14:creationId xmlns:p14="http://schemas.microsoft.com/office/powerpoint/2010/main" val="3556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to Information Retrieval</a:t>
            </a:r>
          </a:p>
          <a:p>
            <a:pPr lvl="1"/>
            <a:r>
              <a:rPr lang="en-US" altLang="ko-KR" sz="2400" dirty="0"/>
              <a:t>Christopher D. Manning, </a:t>
            </a:r>
            <a:r>
              <a:rPr lang="en-US" altLang="ko-KR" sz="2400" dirty="0" err="1"/>
              <a:t>Prabhakar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Raghavan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Hinrich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Schutze</a:t>
            </a:r>
            <a:endParaRPr lang="en-US" altLang="ko-KR" sz="2400" dirty="0"/>
          </a:p>
          <a:p>
            <a:pPr lvl="1"/>
            <a:r>
              <a:rPr lang="en-US" altLang="ko-KR" sz="2400" dirty="0"/>
              <a:t>Cambridge University Press. 2008.</a:t>
            </a:r>
          </a:p>
          <a:p>
            <a:pPr lvl="1"/>
            <a:r>
              <a:rPr lang="en-US" altLang="ko-KR" sz="2400" dirty="0"/>
              <a:t>Download: </a:t>
            </a:r>
            <a:r>
              <a:rPr lang="en-US" altLang="ko-KR" sz="2000" dirty="0">
                <a:hlinkClick r:id="rId2"/>
              </a:rPr>
              <a:t>http://nlp.stanford.edu/IR-book/information-retrieval-book.html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4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412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Class hours</a:t>
            </a:r>
          </a:p>
          <a:p>
            <a:pPr lvl="1"/>
            <a:r>
              <a:rPr lang="en-US" altLang="ko-KR" sz="2000" dirty="0"/>
              <a:t>Mon., Thu. 10:30am (1</a:t>
            </a:r>
            <a:r>
              <a:rPr lang="ko-KR" altLang="en-US" sz="2000" dirty="0"/>
              <a:t>공학관 </a:t>
            </a:r>
            <a:r>
              <a:rPr lang="en-US" altLang="ko-KR" sz="2000" dirty="0"/>
              <a:t>305</a:t>
            </a:r>
            <a:r>
              <a:rPr lang="ko-KR" altLang="en-US" sz="2000" dirty="0"/>
              <a:t>호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Office hr: by appointment</a:t>
            </a:r>
          </a:p>
          <a:p>
            <a:r>
              <a:rPr lang="en-US" altLang="ko-KR" sz="2400" dirty="0"/>
              <a:t>Language</a:t>
            </a:r>
          </a:p>
          <a:p>
            <a:pPr lvl="1"/>
            <a:r>
              <a:rPr lang="en-US" altLang="ko-KR" sz="2000" dirty="0"/>
              <a:t>Lecture, slides and exam: English</a:t>
            </a:r>
          </a:p>
        </p:txBody>
      </p:sp>
    </p:spTree>
    <p:extLst>
      <p:ext uri="{BB962C8B-B14F-4D97-AF65-F5344CB8AC3E}">
        <p14:creationId xmlns:p14="http://schemas.microsoft.com/office/powerpoint/2010/main" val="5862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Team</a:t>
            </a:r>
          </a:p>
          <a:p>
            <a:pPr lvl="1"/>
            <a:r>
              <a:rPr lang="en-US" altLang="ko-KR" sz="2000" dirty="0"/>
              <a:t>1~2 members: a team will get the same score on term project</a:t>
            </a:r>
          </a:p>
          <a:p>
            <a:r>
              <a:rPr lang="en-US" altLang="ko-KR" sz="2400" dirty="0"/>
              <a:t>Ratio</a:t>
            </a:r>
          </a:p>
          <a:p>
            <a:pPr lvl="1"/>
            <a:r>
              <a:rPr lang="en-US" altLang="ko-KR" sz="2000" dirty="0"/>
              <a:t>Attendance: 10</a:t>
            </a:r>
          </a:p>
          <a:p>
            <a:pPr lvl="1"/>
            <a:r>
              <a:rPr lang="en-US" altLang="ko-KR" sz="2000" dirty="0"/>
              <a:t>Good attitude: 10</a:t>
            </a:r>
          </a:p>
          <a:p>
            <a:pPr lvl="1"/>
            <a:r>
              <a:rPr lang="en-US" altLang="ko-KR" sz="2000" dirty="0"/>
              <a:t>Term project with 4~5 modules:</a:t>
            </a:r>
            <a:r>
              <a:rPr lang="ko-KR" altLang="en-US" sz="2000" dirty="0"/>
              <a:t> </a:t>
            </a:r>
            <a:r>
              <a:rPr lang="en-US" altLang="ko-KR" sz="2000" dirty="0"/>
              <a:t>40</a:t>
            </a:r>
          </a:p>
          <a:p>
            <a:pPr lvl="2"/>
            <a:r>
              <a:rPr lang="en-US" altLang="ko-KR" sz="1900" b="1" dirty="0">
                <a:solidFill>
                  <a:srgbClr val="FF0000"/>
                </a:solidFill>
              </a:rPr>
              <a:t>A0 will be guaranteed to the top 3 rankers in the project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2000" dirty="0"/>
              <a:t>Final</a:t>
            </a:r>
            <a:r>
              <a:rPr lang="ko-KR" altLang="en-US" sz="2000" dirty="0"/>
              <a:t> </a:t>
            </a:r>
            <a:r>
              <a:rPr lang="en-US" altLang="ko-KR" sz="2000" dirty="0"/>
              <a:t>exam: 40</a:t>
            </a:r>
          </a:p>
          <a:p>
            <a:r>
              <a:rPr lang="en-US" altLang="ko-KR" sz="2400" dirty="0"/>
              <a:t>Attendance</a:t>
            </a:r>
          </a:p>
          <a:p>
            <a:pPr lvl="1"/>
            <a:r>
              <a:rPr lang="en-US" altLang="ko-KR" sz="2000" dirty="0"/>
              <a:t>Allowed to miss classes up to 3 times</a:t>
            </a:r>
          </a:p>
          <a:p>
            <a:pPr lvl="2"/>
            <a:r>
              <a:rPr lang="en-US" altLang="ko-KR" sz="1800" dirty="0"/>
              <a:t>Including any excuse</a:t>
            </a:r>
          </a:p>
          <a:p>
            <a:pPr lvl="2"/>
            <a:r>
              <a:rPr lang="en-US" altLang="ko-KR" sz="1800" dirty="0"/>
              <a:t>No need to submit any document for the absence</a:t>
            </a:r>
          </a:p>
          <a:p>
            <a:pPr lvl="1"/>
            <a:r>
              <a:rPr lang="en-US" altLang="ko-KR" sz="2000" dirty="0"/>
              <a:t>- 2 points from the 4</a:t>
            </a:r>
            <a:r>
              <a:rPr lang="en-US" altLang="ko-KR" sz="2000" baseline="30000" dirty="0"/>
              <a:t>th</a:t>
            </a:r>
            <a:r>
              <a:rPr lang="en-US" altLang="ko-KR" sz="2000" dirty="0"/>
              <a:t> miss</a:t>
            </a:r>
          </a:p>
          <a:p>
            <a:pPr lvl="1"/>
            <a:r>
              <a:rPr lang="en-US" altLang="ko-KR" sz="2000" dirty="0"/>
              <a:t>F from the 9</a:t>
            </a:r>
            <a:r>
              <a:rPr lang="en-US" altLang="ko-KR" sz="2000" baseline="30000" dirty="0"/>
              <a:t>th</a:t>
            </a:r>
            <a:r>
              <a:rPr lang="en-US" altLang="ko-KR" sz="2000" dirty="0"/>
              <a:t> miss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73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FB994-3B6D-604F-8DEB-35FDE03D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Build Your Own Search Engine!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EE5EA-B218-F546-B21F-F858ACC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227-073D-4636-A42F-2774F1F5BD45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88A27-D186-8443-A6DE-8C8A3849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4378"/>
            <a:ext cx="1422400" cy="142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2C51D0-AF46-A446-BD26-9D471337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1928">
            <a:off x="1727437" y="1604407"/>
            <a:ext cx="2165474" cy="1622342"/>
          </a:xfrm>
          <a:prstGeom prst="rect">
            <a:avLst/>
          </a:prstGeom>
        </p:spPr>
      </p:pic>
      <p:sp>
        <p:nvSpPr>
          <p:cNvPr id="8" name="텍스트상자 7">
            <a:extLst>
              <a:ext uri="{FF2B5EF4-FFF2-40B4-BE49-F238E27FC236}">
                <a16:creationId xmlns:a16="http://schemas.microsoft.com/office/drawing/2014/main" id="{E3208EE2-14AB-1A4A-92D1-5B898CD5383B}"/>
              </a:ext>
            </a:extLst>
          </p:cNvPr>
          <p:cNvSpPr txBox="1"/>
          <p:nvPr/>
        </p:nvSpPr>
        <p:spPr>
          <a:xfrm>
            <a:off x="752876" y="320214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documents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21600035-22B6-C64E-A206-43FDF9861693}"/>
              </a:ext>
            </a:extLst>
          </p:cNvPr>
          <p:cNvSpPr txBox="1"/>
          <p:nvPr/>
        </p:nvSpPr>
        <p:spPr>
          <a:xfrm>
            <a:off x="2034341" y="145659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Tokenization &amp;</a:t>
            </a:r>
            <a:b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Normalization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6BFA0973-3DCC-D540-9C7A-FAB02678D04B}"/>
              </a:ext>
            </a:extLst>
          </p:cNvPr>
          <p:cNvSpPr txBox="1"/>
          <p:nvPr/>
        </p:nvSpPr>
        <p:spPr>
          <a:xfrm>
            <a:off x="3784167" y="1758426"/>
            <a:ext cx="631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build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your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own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search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engine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B8001766-7BE1-3A4B-BA13-7E4FA786ED1F}"/>
              </a:ext>
            </a:extLst>
          </p:cNvPr>
          <p:cNvSpPr txBox="1"/>
          <p:nvPr/>
        </p:nvSpPr>
        <p:spPr>
          <a:xfrm>
            <a:off x="3768251" y="133504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DocID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=1: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9F334C-871E-0E47-9838-06649032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1928">
            <a:off x="4419333" y="1940646"/>
            <a:ext cx="2165474" cy="1622342"/>
          </a:xfrm>
          <a:prstGeom prst="rect">
            <a:avLst/>
          </a:prstGeom>
        </p:spPr>
      </p:pic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434A02F3-9D36-5E4A-B814-4C661797C1B3}"/>
              </a:ext>
            </a:extLst>
          </p:cNvPr>
          <p:cNvSpPr txBox="1"/>
          <p:nvPr/>
        </p:nvSpPr>
        <p:spPr>
          <a:xfrm>
            <a:off x="4968306" y="1455432"/>
            <a:ext cx="164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Collect the triples</a:t>
            </a:r>
            <a:b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of terms and </a:t>
            </a:r>
            <a:b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their positions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4C929108-29BE-2E4A-B023-6B3096068A07}"/>
              </a:ext>
            </a:extLst>
          </p:cNvPr>
          <p:cNvSpPr txBox="1"/>
          <p:nvPr/>
        </p:nvSpPr>
        <p:spPr>
          <a:xfrm>
            <a:off x="6553200" y="1356398"/>
            <a:ext cx="13724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&lt;build, 1, 1&gt;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&lt;your, 1, 2&gt;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&lt;own, 1, 3&gt;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&lt;search, 1, 4&gt;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&lt;engine, 1, 5&gt;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&lt;want, 1023, 7&gt;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&lt;to, 1023, 8&gt;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&lt;search, 1023, 9&gt;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&lt;for, 1023, 10&gt;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E63C7FE-A763-F847-A12F-D0B333EB398C}"/>
              </a:ext>
            </a:extLst>
          </p:cNvPr>
          <p:cNvSpPr txBox="1"/>
          <p:nvPr/>
        </p:nvSpPr>
        <p:spPr>
          <a:xfrm>
            <a:off x="3815062" y="3356992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DocID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=2: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939956-317E-084D-86E9-CB0430F3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48291">
            <a:off x="6545938" y="3661002"/>
            <a:ext cx="2165474" cy="1622342"/>
          </a:xfrm>
          <a:prstGeom prst="rect">
            <a:avLst/>
          </a:prstGeom>
        </p:spPr>
      </p:pic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1DFAA6CD-5E82-5245-BC22-AAD4298B2E48}"/>
              </a:ext>
            </a:extLst>
          </p:cNvPr>
          <p:cNvSpPr txBox="1"/>
          <p:nvPr/>
        </p:nvSpPr>
        <p:spPr>
          <a:xfrm>
            <a:off x="5514454" y="417965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External sort by</a:t>
            </a:r>
          </a:p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term, </a:t>
            </a:r>
            <a:r>
              <a:rPr kumimoji="1" lang="en-US" altLang="ko-KR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DocId</a:t>
            </a: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position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58FCD2A7-205B-3048-AE8A-22611F2BD1FF}"/>
              </a:ext>
            </a:extLst>
          </p:cNvPr>
          <p:cNvSpPr txBox="1"/>
          <p:nvPr/>
        </p:nvSpPr>
        <p:spPr>
          <a:xfrm>
            <a:off x="5514454" y="5255962"/>
            <a:ext cx="3449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&lt;a, 2, 4&gt;, &lt;a, 3, 1&gt;, …, 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&lt;build, 1, 1&gt;, &lt;build, 49, 2&gt;, &lt;build, 49, 10&gt;, …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&lt;search, 1, 4&gt;, &lt;search, 1023, 9&gt;, …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2C1F07-5738-6A4F-93AB-86384C5E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07737">
            <a:off x="3204515" y="4552268"/>
            <a:ext cx="2165474" cy="1622342"/>
          </a:xfrm>
          <a:prstGeom prst="rect">
            <a:avLst/>
          </a:prstGeom>
        </p:spPr>
      </p:pic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260BE0F-570F-0D47-8ED0-583396AD18F2}"/>
              </a:ext>
            </a:extLst>
          </p:cNvPr>
          <p:cNvSpPr txBox="1"/>
          <p:nvPr/>
        </p:nvSpPr>
        <p:spPr>
          <a:xfrm>
            <a:off x="3603551" y="4481446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Build dictionary</a:t>
            </a:r>
          </a:p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&amp; posting lists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8F18F7-C873-5345-AFCF-7AABF160A840}"/>
              </a:ext>
            </a:extLst>
          </p:cNvPr>
          <p:cNvSpPr/>
          <p:nvPr/>
        </p:nvSpPr>
        <p:spPr>
          <a:xfrm>
            <a:off x="1345030" y="4104443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17E09E-B77C-7D4B-B198-444B0363D5CF}"/>
              </a:ext>
            </a:extLst>
          </p:cNvPr>
          <p:cNvSpPr/>
          <p:nvPr/>
        </p:nvSpPr>
        <p:spPr>
          <a:xfrm>
            <a:off x="752876" y="4570434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E1B3FF-8EA3-5C48-BAE5-0DC1D1B9AEBC}"/>
              </a:ext>
            </a:extLst>
          </p:cNvPr>
          <p:cNvSpPr/>
          <p:nvPr/>
        </p:nvSpPr>
        <p:spPr>
          <a:xfrm>
            <a:off x="1345030" y="4571644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838DB0-0A55-1945-8FBD-249A4FC1EBBA}"/>
              </a:ext>
            </a:extLst>
          </p:cNvPr>
          <p:cNvSpPr/>
          <p:nvPr/>
        </p:nvSpPr>
        <p:spPr>
          <a:xfrm>
            <a:off x="1968640" y="4570434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F509755-3423-7242-8C2C-33A424C8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98351">
            <a:off x="938473" y="4142812"/>
            <a:ext cx="585254" cy="5852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F36EF9C-490A-3141-9C92-8ACB662B7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96951" flipH="1">
            <a:off x="1690456" y="4133355"/>
            <a:ext cx="622488" cy="5852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5378FF-608F-8B4F-8937-C3A28BAD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41443" y="4160832"/>
            <a:ext cx="346148" cy="58525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7E4C9C-D603-484F-BC29-F82699A9A8CE}"/>
              </a:ext>
            </a:extLst>
          </p:cNvPr>
          <p:cNvSpPr/>
          <p:nvPr/>
        </p:nvSpPr>
        <p:spPr>
          <a:xfrm>
            <a:off x="191255" y="5373216"/>
            <a:ext cx="2508537" cy="19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&lt;a,0&gt;, …, &lt;build, 40301&gt;, … 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2D25E2D1-C217-DC48-B3EB-3919F0D00A90}"/>
              </a:ext>
            </a:extLst>
          </p:cNvPr>
          <p:cNvSpPr txBox="1"/>
          <p:nvPr/>
        </p:nvSpPr>
        <p:spPr>
          <a:xfrm>
            <a:off x="813804" y="471585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71ED66-E8C5-BD47-9702-4624F042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98351">
            <a:off x="1170785" y="4920910"/>
            <a:ext cx="585254" cy="585254"/>
          </a:xfrm>
          <a:prstGeom prst="rect">
            <a:avLst/>
          </a:prstGeom>
        </p:spPr>
      </p:pic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568526B9-714C-0B43-A9FE-AA5BDDBA2FDD}"/>
              </a:ext>
            </a:extLst>
          </p:cNvPr>
          <p:cNvSpPr txBox="1"/>
          <p:nvPr/>
        </p:nvSpPr>
        <p:spPr>
          <a:xfrm>
            <a:off x="589151" y="5890138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&lt;2, 4&gt;, &lt;3, 1&gt;, …, 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&lt;1, 1&gt;, &lt;49, 2&gt;, &lt;49, 10&gt;, …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&lt;1, 4&gt;, &lt;1023, 9&gt;, …</a:t>
            </a:r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4675D053-2685-784A-8A53-0F31990D075B}"/>
              </a:ext>
            </a:extLst>
          </p:cNvPr>
          <p:cNvSpPr/>
          <p:nvPr/>
        </p:nvSpPr>
        <p:spPr>
          <a:xfrm>
            <a:off x="592058" y="5539409"/>
            <a:ext cx="110307" cy="463826"/>
          </a:xfrm>
          <a:custGeom>
            <a:avLst/>
            <a:gdLst>
              <a:gd name="connsiteX0" fmla="*/ 30794 w 110307"/>
              <a:gd name="connsiteY0" fmla="*/ 0 h 463826"/>
              <a:gd name="connsiteX1" fmla="*/ 4290 w 110307"/>
              <a:gd name="connsiteY1" fmla="*/ 291548 h 463826"/>
              <a:gd name="connsiteX2" fmla="*/ 110307 w 110307"/>
              <a:gd name="connsiteY2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7" h="463826">
                <a:moveTo>
                  <a:pt x="30794" y="0"/>
                </a:moveTo>
                <a:cubicBezTo>
                  <a:pt x="10916" y="107122"/>
                  <a:pt x="-8962" y="214244"/>
                  <a:pt x="4290" y="291548"/>
                </a:cubicBezTo>
                <a:cubicBezTo>
                  <a:pt x="17542" y="368852"/>
                  <a:pt x="63924" y="416339"/>
                  <a:pt x="110307" y="463826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자유형 36">
            <a:extLst>
              <a:ext uri="{FF2B5EF4-FFF2-40B4-BE49-F238E27FC236}">
                <a16:creationId xmlns:a16="http://schemas.microsoft.com/office/drawing/2014/main" id="{87082E25-C190-9542-A870-27220EC847C3}"/>
              </a:ext>
            </a:extLst>
          </p:cNvPr>
          <p:cNvSpPr/>
          <p:nvPr/>
        </p:nvSpPr>
        <p:spPr>
          <a:xfrm>
            <a:off x="261228" y="5552661"/>
            <a:ext cx="1686842" cy="689113"/>
          </a:xfrm>
          <a:custGeom>
            <a:avLst/>
            <a:gdLst>
              <a:gd name="connsiteX0" fmla="*/ 1686842 w 1686842"/>
              <a:gd name="connsiteY0" fmla="*/ 0 h 689113"/>
              <a:gd name="connsiteX1" fmla="*/ 957972 w 1686842"/>
              <a:gd name="connsiteY1" fmla="*/ 291548 h 689113"/>
              <a:gd name="connsiteX2" fmla="*/ 17068 w 1686842"/>
              <a:gd name="connsiteY2" fmla="*/ 291548 h 689113"/>
              <a:gd name="connsiteX3" fmla="*/ 441137 w 1686842"/>
              <a:gd name="connsiteY3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6842" h="689113">
                <a:moveTo>
                  <a:pt x="1686842" y="0"/>
                </a:moveTo>
                <a:cubicBezTo>
                  <a:pt x="1461555" y="121478"/>
                  <a:pt x="1236268" y="242957"/>
                  <a:pt x="957972" y="291548"/>
                </a:cubicBezTo>
                <a:cubicBezTo>
                  <a:pt x="679676" y="340139"/>
                  <a:pt x="103207" y="225287"/>
                  <a:pt x="17068" y="291548"/>
                </a:cubicBezTo>
                <a:cubicBezTo>
                  <a:pt x="-69071" y="357809"/>
                  <a:pt x="186033" y="523461"/>
                  <a:pt x="441137" y="689113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상자 37">
            <a:extLst>
              <a:ext uri="{FF2B5EF4-FFF2-40B4-BE49-F238E27FC236}">
                <a16:creationId xmlns:a16="http://schemas.microsoft.com/office/drawing/2014/main" id="{CC7BD06D-CA54-F44C-9162-BA828E2C6E1D}"/>
              </a:ext>
            </a:extLst>
          </p:cNvPr>
          <p:cNvSpPr txBox="1"/>
          <p:nvPr/>
        </p:nvSpPr>
        <p:spPr>
          <a:xfrm>
            <a:off x="1184445" y="37803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B+ tree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BBC3D35-38E2-5E45-B997-A47D05F80D34}"/>
              </a:ext>
            </a:extLst>
          </p:cNvPr>
          <p:cNvGrpSpPr/>
          <p:nvPr/>
        </p:nvGrpSpPr>
        <p:grpSpPr>
          <a:xfrm>
            <a:off x="2001700" y="1162331"/>
            <a:ext cx="2858332" cy="2779436"/>
            <a:chOff x="2001700" y="1162331"/>
            <a:chExt cx="2858332" cy="277943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AEBDF3-9729-1641-BFEB-633AB53DCDD0}"/>
                </a:ext>
              </a:extLst>
            </p:cNvPr>
            <p:cNvSpPr/>
            <p:nvPr/>
          </p:nvSpPr>
          <p:spPr>
            <a:xfrm>
              <a:off x="2001700" y="1162331"/>
              <a:ext cx="2858332" cy="277943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0" name="텍스트상자 39">
              <a:extLst>
                <a:ext uri="{FF2B5EF4-FFF2-40B4-BE49-F238E27FC236}">
                  <a16:creationId xmlns:a16="http://schemas.microsoft.com/office/drawing/2014/main" id="{59462151-D8EF-9C46-8446-99CF544F89B1}"/>
                </a:ext>
              </a:extLst>
            </p:cNvPr>
            <p:cNvSpPr txBox="1"/>
            <p:nvPr/>
          </p:nvSpPr>
          <p:spPr>
            <a:xfrm>
              <a:off x="2011529" y="3563724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Stage 1</a:t>
              </a:r>
              <a:endParaRPr kumimoji="1" lang="ko-KR" altLang="en-US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E11F62B-35C4-9242-B76F-BEA9C4FAB115}"/>
              </a:ext>
            </a:extLst>
          </p:cNvPr>
          <p:cNvGrpSpPr/>
          <p:nvPr/>
        </p:nvGrpSpPr>
        <p:grpSpPr>
          <a:xfrm>
            <a:off x="5297674" y="4029812"/>
            <a:ext cx="3782808" cy="2337025"/>
            <a:chOff x="2001699" y="1337199"/>
            <a:chExt cx="2858333" cy="23370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AF3129-EE4F-5441-B18D-81113F0BA119}"/>
                </a:ext>
              </a:extLst>
            </p:cNvPr>
            <p:cNvSpPr/>
            <p:nvPr/>
          </p:nvSpPr>
          <p:spPr>
            <a:xfrm>
              <a:off x="2001700" y="1337199"/>
              <a:ext cx="2858332" cy="230670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텍스트상자 44">
              <a:extLst>
                <a:ext uri="{FF2B5EF4-FFF2-40B4-BE49-F238E27FC236}">
                  <a16:creationId xmlns:a16="http://schemas.microsoft.com/office/drawing/2014/main" id="{EA2F7FF2-1C53-4B4A-9FEF-15A7498E48DD}"/>
                </a:ext>
              </a:extLst>
            </p:cNvPr>
            <p:cNvSpPr txBox="1"/>
            <p:nvPr/>
          </p:nvSpPr>
          <p:spPr>
            <a:xfrm>
              <a:off x="2001699" y="3304892"/>
              <a:ext cx="58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Stage 2</a:t>
              </a:r>
              <a:endParaRPr kumimoji="1" lang="ko-KR" altLang="en-US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7644DF-602A-E849-857E-93C7B7295F61}"/>
              </a:ext>
            </a:extLst>
          </p:cNvPr>
          <p:cNvGrpSpPr/>
          <p:nvPr/>
        </p:nvGrpSpPr>
        <p:grpSpPr>
          <a:xfrm>
            <a:off x="21243" y="3823818"/>
            <a:ext cx="2858332" cy="2891815"/>
            <a:chOff x="2001700" y="1162331"/>
            <a:chExt cx="2858332" cy="27794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20FF99F-F0DC-E447-8CB8-524AB8174964}"/>
                </a:ext>
              </a:extLst>
            </p:cNvPr>
            <p:cNvSpPr/>
            <p:nvPr/>
          </p:nvSpPr>
          <p:spPr>
            <a:xfrm>
              <a:off x="2001700" y="1162331"/>
              <a:ext cx="2858332" cy="277943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8" name="텍스트상자 47">
              <a:extLst>
                <a:ext uri="{FF2B5EF4-FFF2-40B4-BE49-F238E27FC236}">
                  <a16:creationId xmlns:a16="http://schemas.microsoft.com/office/drawing/2014/main" id="{80B0DF62-9C4C-2046-B21C-04AA08BF000F}"/>
                </a:ext>
              </a:extLst>
            </p:cNvPr>
            <p:cNvSpPr txBox="1"/>
            <p:nvPr/>
          </p:nvSpPr>
          <p:spPr>
            <a:xfrm>
              <a:off x="2011529" y="3563724"/>
              <a:ext cx="747320" cy="354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Stage 3</a:t>
              </a:r>
              <a:endParaRPr kumimoji="1" lang="ko-KR" altLang="en-US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FB994-3B6D-604F-8DEB-35FDE03D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Build Your Own Search Engine!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EE5EA-B218-F546-B21F-F858ACC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227-073D-4636-A42F-2774F1F5BD45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88A27-D186-8443-A6DE-8C8A3849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4378"/>
            <a:ext cx="1422400" cy="142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2C51D0-AF46-A446-BD26-9D471337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1928">
            <a:off x="1727437" y="1604407"/>
            <a:ext cx="2165474" cy="1622342"/>
          </a:xfrm>
          <a:prstGeom prst="rect">
            <a:avLst/>
          </a:prstGeom>
        </p:spPr>
      </p:pic>
      <p:sp>
        <p:nvSpPr>
          <p:cNvPr id="8" name="텍스트상자 7">
            <a:extLst>
              <a:ext uri="{FF2B5EF4-FFF2-40B4-BE49-F238E27FC236}">
                <a16:creationId xmlns:a16="http://schemas.microsoft.com/office/drawing/2014/main" id="{E3208EE2-14AB-1A4A-92D1-5B898CD5383B}"/>
              </a:ext>
            </a:extLst>
          </p:cNvPr>
          <p:cNvSpPr txBox="1"/>
          <p:nvPr/>
        </p:nvSpPr>
        <p:spPr>
          <a:xfrm>
            <a:off x="752876" y="320214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documents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21600035-22B6-C64E-A206-43FDF9861693}"/>
              </a:ext>
            </a:extLst>
          </p:cNvPr>
          <p:cNvSpPr txBox="1"/>
          <p:nvPr/>
        </p:nvSpPr>
        <p:spPr>
          <a:xfrm>
            <a:off x="2034341" y="145659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Tokenization &amp;</a:t>
            </a:r>
            <a:b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Normalization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6BFA0973-3DCC-D540-9C7A-FAB02678D04B}"/>
              </a:ext>
            </a:extLst>
          </p:cNvPr>
          <p:cNvSpPr txBox="1"/>
          <p:nvPr/>
        </p:nvSpPr>
        <p:spPr>
          <a:xfrm>
            <a:off x="3784167" y="1758426"/>
            <a:ext cx="631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build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your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own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search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engine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B8001766-7BE1-3A4B-BA13-7E4FA786ED1F}"/>
              </a:ext>
            </a:extLst>
          </p:cNvPr>
          <p:cNvSpPr txBox="1"/>
          <p:nvPr/>
        </p:nvSpPr>
        <p:spPr>
          <a:xfrm>
            <a:off x="3768251" y="133504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DocID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=1: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9F334C-871E-0E47-9838-06649032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1928">
            <a:off x="4419333" y="1940646"/>
            <a:ext cx="2165474" cy="1622342"/>
          </a:xfrm>
          <a:prstGeom prst="rect">
            <a:avLst/>
          </a:prstGeom>
        </p:spPr>
      </p:pic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434A02F3-9D36-5E4A-B814-4C661797C1B3}"/>
              </a:ext>
            </a:extLst>
          </p:cNvPr>
          <p:cNvSpPr txBox="1"/>
          <p:nvPr/>
        </p:nvSpPr>
        <p:spPr>
          <a:xfrm>
            <a:off x="4968306" y="1455432"/>
            <a:ext cx="164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Collect the triples</a:t>
            </a:r>
            <a:b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of terms and </a:t>
            </a:r>
            <a:b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their positions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4C929108-29BE-2E4A-B023-6B3096068A07}"/>
              </a:ext>
            </a:extLst>
          </p:cNvPr>
          <p:cNvSpPr txBox="1"/>
          <p:nvPr/>
        </p:nvSpPr>
        <p:spPr>
          <a:xfrm>
            <a:off x="6553200" y="1356398"/>
            <a:ext cx="13724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&lt;build, 1, 1&gt;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&lt;your, 1, 2&gt;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&lt;own, 1, 3&gt;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&lt;search, 1, 4&gt;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&lt;engine, 1, 5&gt;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&lt;want, 1023, 7&gt;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&lt;to, 1023, 8&gt;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&lt;search, 1023, 9&gt;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&lt;for, 1023, 10&gt;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E63C7FE-A763-F847-A12F-D0B333EB398C}"/>
              </a:ext>
            </a:extLst>
          </p:cNvPr>
          <p:cNvSpPr txBox="1"/>
          <p:nvPr/>
        </p:nvSpPr>
        <p:spPr>
          <a:xfrm>
            <a:off x="3815062" y="3356992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DocID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=2: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  <a:endParaRPr kumimoji="1" lang="ko-KR" altLang="en-US" sz="1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939956-317E-084D-86E9-CB0430F3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48291">
            <a:off x="6545938" y="3661002"/>
            <a:ext cx="2165474" cy="1622342"/>
          </a:xfrm>
          <a:prstGeom prst="rect">
            <a:avLst/>
          </a:prstGeom>
        </p:spPr>
      </p:pic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1DFAA6CD-5E82-5245-BC22-AAD4298B2E48}"/>
              </a:ext>
            </a:extLst>
          </p:cNvPr>
          <p:cNvSpPr txBox="1"/>
          <p:nvPr/>
        </p:nvSpPr>
        <p:spPr>
          <a:xfrm>
            <a:off x="5514454" y="417965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External sort by</a:t>
            </a:r>
          </a:p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term, </a:t>
            </a:r>
            <a:r>
              <a:rPr kumimoji="1" lang="en-US" altLang="ko-KR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DocId</a:t>
            </a:r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position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58FCD2A7-205B-3048-AE8A-22611F2BD1FF}"/>
              </a:ext>
            </a:extLst>
          </p:cNvPr>
          <p:cNvSpPr txBox="1"/>
          <p:nvPr/>
        </p:nvSpPr>
        <p:spPr>
          <a:xfrm>
            <a:off x="5514454" y="5255962"/>
            <a:ext cx="3449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&lt;a, 2, 4&gt;, &lt;a, 3, 1&gt;, …, 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&lt;build, 1, 1&gt;, &lt;build, 49, 2&gt;, &lt;build, 49, 10&gt;, …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&lt;search, 1, 4&gt;, &lt;search, 1023, 9&gt;, …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2C1F07-5738-6A4F-93AB-86384C5E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07737">
            <a:off x="3204515" y="4552268"/>
            <a:ext cx="2165474" cy="1622342"/>
          </a:xfrm>
          <a:prstGeom prst="rect">
            <a:avLst/>
          </a:prstGeom>
        </p:spPr>
      </p:pic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260BE0F-570F-0D47-8ED0-583396AD18F2}"/>
              </a:ext>
            </a:extLst>
          </p:cNvPr>
          <p:cNvSpPr txBox="1"/>
          <p:nvPr/>
        </p:nvSpPr>
        <p:spPr>
          <a:xfrm>
            <a:off x="3603551" y="4481446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Build dictionary</a:t>
            </a:r>
          </a:p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&amp; posting lists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8F18F7-C873-5345-AFCF-7AABF160A840}"/>
              </a:ext>
            </a:extLst>
          </p:cNvPr>
          <p:cNvSpPr/>
          <p:nvPr/>
        </p:nvSpPr>
        <p:spPr>
          <a:xfrm>
            <a:off x="1345030" y="4104443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17E09E-B77C-7D4B-B198-444B0363D5CF}"/>
              </a:ext>
            </a:extLst>
          </p:cNvPr>
          <p:cNvSpPr/>
          <p:nvPr/>
        </p:nvSpPr>
        <p:spPr>
          <a:xfrm>
            <a:off x="752876" y="4570434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E1B3FF-8EA3-5C48-BAE5-0DC1D1B9AEBC}"/>
              </a:ext>
            </a:extLst>
          </p:cNvPr>
          <p:cNvSpPr/>
          <p:nvPr/>
        </p:nvSpPr>
        <p:spPr>
          <a:xfrm>
            <a:off x="1345030" y="4571644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838DB0-0A55-1945-8FBD-249A4FC1EBBA}"/>
              </a:ext>
            </a:extLst>
          </p:cNvPr>
          <p:cNvSpPr/>
          <p:nvPr/>
        </p:nvSpPr>
        <p:spPr>
          <a:xfrm>
            <a:off x="1968640" y="4570434"/>
            <a:ext cx="516328" cy="1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F509755-3423-7242-8C2C-33A424C8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98351">
            <a:off x="938473" y="4142812"/>
            <a:ext cx="585254" cy="5852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F36EF9C-490A-3141-9C92-8ACB662B7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96951" flipH="1">
            <a:off x="1690456" y="4133355"/>
            <a:ext cx="622488" cy="5852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5378FF-608F-8B4F-8937-C3A28BAD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41443" y="4160832"/>
            <a:ext cx="346148" cy="58525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7E4C9C-D603-484F-BC29-F82699A9A8CE}"/>
              </a:ext>
            </a:extLst>
          </p:cNvPr>
          <p:cNvSpPr/>
          <p:nvPr/>
        </p:nvSpPr>
        <p:spPr>
          <a:xfrm>
            <a:off x="191255" y="5373216"/>
            <a:ext cx="2508537" cy="19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&lt;a,0&gt;, …, &lt;build, 40301&gt;, … 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2D25E2D1-C217-DC48-B3EB-3919F0D00A90}"/>
              </a:ext>
            </a:extLst>
          </p:cNvPr>
          <p:cNvSpPr txBox="1"/>
          <p:nvPr/>
        </p:nvSpPr>
        <p:spPr>
          <a:xfrm>
            <a:off x="813804" y="471585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71ED66-E8C5-BD47-9702-4624F042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98351">
            <a:off x="1170785" y="4920910"/>
            <a:ext cx="585254" cy="585254"/>
          </a:xfrm>
          <a:prstGeom prst="rect">
            <a:avLst/>
          </a:prstGeom>
        </p:spPr>
      </p:pic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568526B9-714C-0B43-A9FE-AA5BDDBA2FDD}"/>
              </a:ext>
            </a:extLst>
          </p:cNvPr>
          <p:cNvSpPr txBox="1"/>
          <p:nvPr/>
        </p:nvSpPr>
        <p:spPr>
          <a:xfrm>
            <a:off x="589151" y="5890138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&lt;2, 4&gt;, &lt;3, 1&gt;, …, 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&lt;1, 1&gt;, &lt;49, 2&gt;, &lt;49, 10&gt;, …</a:t>
            </a:r>
          </a:p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&lt;1, 4&gt;, &lt;1023, 9&gt;, …</a:t>
            </a:r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4675D053-2685-784A-8A53-0F31990D075B}"/>
              </a:ext>
            </a:extLst>
          </p:cNvPr>
          <p:cNvSpPr/>
          <p:nvPr/>
        </p:nvSpPr>
        <p:spPr>
          <a:xfrm>
            <a:off x="592058" y="5539409"/>
            <a:ext cx="110307" cy="463826"/>
          </a:xfrm>
          <a:custGeom>
            <a:avLst/>
            <a:gdLst>
              <a:gd name="connsiteX0" fmla="*/ 30794 w 110307"/>
              <a:gd name="connsiteY0" fmla="*/ 0 h 463826"/>
              <a:gd name="connsiteX1" fmla="*/ 4290 w 110307"/>
              <a:gd name="connsiteY1" fmla="*/ 291548 h 463826"/>
              <a:gd name="connsiteX2" fmla="*/ 110307 w 110307"/>
              <a:gd name="connsiteY2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7" h="463826">
                <a:moveTo>
                  <a:pt x="30794" y="0"/>
                </a:moveTo>
                <a:cubicBezTo>
                  <a:pt x="10916" y="107122"/>
                  <a:pt x="-8962" y="214244"/>
                  <a:pt x="4290" y="291548"/>
                </a:cubicBezTo>
                <a:cubicBezTo>
                  <a:pt x="17542" y="368852"/>
                  <a:pt x="63924" y="416339"/>
                  <a:pt x="110307" y="463826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자유형 36">
            <a:extLst>
              <a:ext uri="{FF2B5EF4-FFF2-40B4-BE49-F238E27FC236}">
                <a16:creationId xmlns:a16="http://schemas.microsoft.com/office/drawing/2014/main" id="{87082E25-C190-9542-A870-27220EC847C3}"/>
              </a:ext>
            </a:extLst>
          </p:cNvPr>
          <p:cNvSpPr/>
          <p:nvPr/>
        </p:nvSpPr>
        <p:spPr>
          <a:xfrm>
            <a:off x="261228" y="5552661"/>
            <a:ext cx="1686842" cy="689113"/>
          </a:xfrm>
          <a:custGeom>
            <a:avLst/>
            <a:gdLst>
              <a:gd name="connsiteX0" fmla="*/ 1686842 w 1686842"/>
              <a:gd name="connsiteY0" fmla="*/ 0 h 689113"/>
              <a:gd name="connsiteX1" fmla="*/ 957972 w 1686842"/>
              <a:gd name="connsiteY1" fmla="*/ 291548 h 689113"/>
              <a:gd name="connsiteX2" fmla="*/ 17068 w 1686842"/>
              <a:gd name="connsiteY2" fmla="*/ 291548 h 689113"/>
              <a:gd name="connsiteX3" fmla="*/ 441137 w 1686842"/>
              <a:gd name="connsiteY3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6842" h="689113">
                <a:moveTo>
                  <a:pt x="1686842" y="0"/>
                </a:moveTo>
                <a:cubicBezTo>
                  <a:pt x="1461555" y="121478"/>
                  <a:pt x="1236268" y="242957"/>
                  <a:pt x="957972" y="291548"/>
                </a:cubicBezTo>
                <a:cubicBezTo>
                  <a:pt x="679676" y="340139"/>
                  <a:pt x="103207" y="225287"/>
                  <a:pt x="17068" y="291548"/>
                </a:cubicBezTo>
                <a:cubicBezTo>
                  <a:pt x="-69071" y="357809"/>
                  <a:pt x="186033" y="523461"/>
                  <a:pt x="441137" y="689113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상자 37">
            <a:extLst>
              <a:ext uri="{FF2B5EF4-FFF2-40B4-BE49-F238E27FC236}">
                <a16:creationId xmlns:a16="http://schemas.microsoft.com/office/drawing/2014/main" id="{CC7BD06D-CA54-F44C-9162-BA828E2C6E1D}"/>
              </a:ext>
            </a:extLst>
          </p:cNvPr>
          <p:cNvSpPr txBox="1"/>
          <p:nvPr/>
        </p:nvSpPr>
        <p:spPr>
          <a:xfrm>
            <a:off x="1184445" y="37803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B+ tree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BBC3D35-38E2-5E45-B997-A47D05F80D34}"/>
              </a:ext>
            </a:extLst>
          </p:cNvPr>
          <p:cNvGrpSpPr/>
          <p:nvPr/>
        </p:nvGrpSpPr>
        <p:grpSpPr>
          <a:xfrm>
            <a:off x="2001700" y="1162331"/>
            <a:ext cx="2858332" cy="2779436"/>
            <a:chOff x="2001700" y="1162331"/>
            <a:chExt cx="2858332" cy="277943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AEBDF3-9729-1641-BFEB-633AB53DCDD0}"/>
                </a:ext>
              </a:extLst>
            </p:cNvPr>
            <p:cNvSpPr/>
            <p:nvPr/>
          </p:nvSpPr>
          <p:spPr>
            <a:xfrm>
              <a:off x="2001700" y="1162331"/>
              <a:ext cx="2858332" cy="277943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0" name="텍스트상자 39">
              <a:extLst>
                <a:ext uri="{FF2B5EF4-FFF2-40B4-BE49-F238E27FC236}">
                  <a16:creationId xmlns:a16="http://schemas.microsoft.com/office/drawing/2014/main" id="{59462151-D8EF-9C46-8446-99CF544F89B1}"/>
                </a:ext>
              </a:extLst>
            </p:cNvPr>
            <p:cNvSpPr txBox="1"/>
            <p:nvPr/>
          </p:nvSpPr>
          <p:spPr>
            <a:xfrm>
              <a:off x="2011529" y="3563724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Stage 1</a:t>
              </a:r>
              <a:endParaRPr kumimoji="1" lang="ko-KR" altLang="en-US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E11F62B-35C4-9242-B76F-BEA9C4FAB115}"/>
              </a:ext>
            </a:extLst>
          </p:cNvPr>
          <p:cNvGrpSpPr/>
          <p:nvPr/>
        </p:nvGrpSpPr>
        <p:grpSpPr>
          <a:xfrm>
            <a:off x="5297674" y="4029812"/>
            <a:ext cx="3782808" cy="2337025"/>
            <a:chOff x="2001699" y="1337199"/>
            <a:chExt cx="2858333" cy="23370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AF3129-EE4F-5441-B18D-81113F0BA119}"/>
                </a:ext>
              </a:extLst>
            </p:cNvPr>
            <p:cNvSpPr/>
            <p:nvPr/>
          </p:nvSpPr>
          <p:spPr>
            <a:xfrm>
              <a:off x="2001700" y="1337199"/>
              <a:ext cx="2858332" cy="230670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5" name="텍스트상자 44">
              <a:extLst>
                <a:ext uri="{FF2B5EF4-FFF2-40B4-BE49-F238E27FC236}">
                  <a16:creationId xmlns:a16="http://schemas.microsoft.com/office/drawing/2014/main" id="{EA2F7FF2-1C53-4B4A-9FEF-15A7498E48DD}"/>
                </a:ext>
              </a:extLst>
            </p:cNvPr>
            <p:cNvSpPr txBox="1"/>
            <p:nvPr/>
          </p:nvSpPr>
          <p:spPr>
            <a:xfrm>
              <a:off x="2001699" y="3304892"/>
              <a:ext cx="58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Stage 2</a:t>
              </a:r>
              <a:endParaRPr kumimoji="1" lang="ko-KR" altLang="en-US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7644DF-602A-E849-857E-93C7B7295F61}"/>
              </a:ext>
            </a:extLst>
          </p:cNvPr>
          <p:cNvGrpSpPr/>
          <p:nvPr/>
        </p:nvGrpSpPr>
        <p:grpSpPr>
          <a:xfrm>
            <a:off x="21243" y="3823818"/>
            <a:ext cx="2858332" cy="2891815"/>
            <a:chOff x="2001700" y="1162331"/>
            <a:chExt cx="2858332" cy="27794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20FF99F-F0DC-E447-8CB8-524AB8174964}"/>
                </a:ext>
              </a:extLst>
            </p:cNvPr>
            <p:cNvSpPr/>
            <p:nvPr/>
          </p:nvSpPr>
          <p:spPr>
            <a:xfrm>
              <a:off x="2001700" y="1162331"/>
              <a:ext cx="2858332" cy="277943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8" name="텍스트상자 47">
              <a:extLst>
                <a:ext uri="{FF2B5EF4-FFF2-40B4-BE49-F238E27FC236}">
                  <a16:creationId xmlns:a16="http://schemas.microsoft.com/office/drawing/2014/main" id="{80B0DF62-9C4C-2046-B21C-04AA08BF000F}"/>
                </a:ext>
              </a:extLst>
            </p:cNvPr>
            <p:cNvSpPr txBox="1"/>
            <p:nvPr/>
          </p:nvSpPr>
          <p:spPr>
            <a:xfrm>
              <a:off x="2011529" y="3563724"/>
              <a:ext cx="747320" cy="354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Stage 3</a:t>
              </a:r>
              <a:endParaRPr kumimoji="1" lang="ko-KR" altLang="en-US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9AC6AA-F28F-C649-87DC-0D4C40EC96A5}"/>
              </a:ext>
            </a:extLst>
          </p:cNvPr>
          <p:cNvGrpSpPr/>
          <p:nvPr/>
        </p:nvGrpSpPr>
        <p:grpSpPr>
          <a:xfrm>
            <a:off x="2275797" y="227403"/>
            <a:ext cx="4321235" cy="3878233"/>
            <a:chOff x="2843054" y="63534"/>
            <a:chExt cx="4321235" cy="3878233"/>
          </a:xfrm>
        </p:grpSpPr>
        <p:sp>
          <p:nvSpPr>
            <p:cNvPr id="3" name="모서리가 둥근 사각형 설명선[R] 2">
              <a:extLst>
                <a:ext uri="{FF2B5EF4-FFF2-40B4-BE49-F238E27FC236}">
                  <a16:creationId xmlns:a16="http://schemas.microsoft.com/office/drawing/2014/main" id="{8624EA43-2D05-194C-A9C2-A72E96237FBF}"/>
                </a:ext>
              </a:extLst>
            </p:cNvPr>
            <p:cNvSpPr/>
            <p:nvPr/>
          </p:nvSpPr>
          <p:spPr>
            <a:xfrm>
              <a:off x="2843055" y="63534"/>
              <a:ext cx="4321234" cy="3878233"/>
            </a:xfrm>
            <a:prstGeom prst="wedgeRoundRectCallout">
              <a:avLst>
                <a:gd name="adj1" fmla="val 53715"/>
                <a:gd name="adj2" fmla="val 5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28E2450-D787-4447-8C60-E8B1D7EF6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3551" y="1650376"/>
              <a:ext cx="2842163" cy="2131623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35711B1-2F52-AC4E-A04C-E444C600CD4C}"/>
                </a:ext>
              </a:extLst>
            </p:cNvPr>
            <p:cNvSpPr/>
            <p:nvPr/>
          </p:nvSpPr>
          <p:spPr>
            <a:xfrm>
              <a:off x="2843054" y="151450"/>
              <a:ext cx="417646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ko-KR" altLang="en-US" sz="1600" dirty="0">
                  <a:solidFill>
                    <a:schemeClr val="bg1"/>
                  </a:solidFill>
                </a:rPr>
                <a:t>    </a:t>
              </a:r>
              <a:r>
                <a:rPr kumimoji="1" lang="en-US" altLang="ko-KR" sz="1600" dirty="0">
                  <a:solidFill>
                    <a:schemeClr val="bg1"/>
                  </a:solidFill>
                </a:rPr>
                <a:t>Test setting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 err="1">
                  <a:solidFill>
                    <a:schemeClr val="bg1"/>
                  </a:solidFill>
                </a:rPr>
                <a:t>Datasize</a:t>
              </a:r>
              <a:r>
                <a:rPr kumimoji="1" lang="en-US" altLang="ko-KR" sz="1600" dirty="0">
                  <a:solidFill>
                    <a:schemeClr val="bg1"/>
                  </a:solidFill>
                </a:rPr>
                <a:t>: 100Mb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 err="1">
                  <a:solidFill>
                    <a:schemeClr val="bg1"/>
                  </a:solidFill>
                </a:rPr>
                <a:t>Heapsize</a:t>
              </a:r>
              <a:r>
                <a:rPr kumimoji="1" lang="en-US" altLang="ko-KR" sz="1600" dirty="0">
                  <a:solidFill>
                    <a:schemeClr val="bg1"/>
                  </a:solidFill>
                </a:rPr>
                <a:t>: 16Mb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bg1"/>
                  </a:solidFill>
                </a:rPr>
                <a:t>Blocksize</a:t>
              </a:r>
              <a:r>
                <a:rPr lang="en-US" altLang="ko-KR" sz="1600" dirty="0">
                  <a:solidFill>
                    <a:schemeClr val="bg1"/>
                  </a:solidFill>
                </a:rPr>
                <a:t>: 4kb, 8kb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solidFill>
                    <a:schemeClr val="bg1"/>
                  </a:solidFill>
                </a:rPr>
                <a:t># of blocks: 1000, 1200, …, 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3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FB994-3B6D-604F-8DEB-35FDE03D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Build Your Own Search Engine!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EE5EA-B218-F546-B21F-F858ACC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227-073D-4636-A42F-2774F1F5BD45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4C929108-29BE-2E4A-B023-6B3096068A07}"/>
              </a:ext>
            </a:extLst>
          </p:cNvPr>
          <p:cNvSpPr txBox="1"/>
          <p:nvPr/>
        </p:nvSpPr>
        <p:spPr>
          <a:xfrm>
            <a:off x="4268460" y="2068226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build: &lt;1, 1&gt;, &lt;49, 2&gt;, &lt;49, 10&gt;, &lt;83,</a:t>
            </a:r>
            <a:r>
              <a:rPr kumimoji="1" lang="ko-KR" altLang="en-US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149&gt;,</a:t>
            </a:r>
            <a:r>
              <a:rPr kumimoji="1" lang="ko-KR" altLang="en-US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939956-317E-084D-86E9-CB0430F3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48291">
            <a:off x="4865047" y="2883104"/>
            <a:ext cx="2165474" cy="1622342"/>
          </a:xfrm>
          <a:prstGeom prst="rect">
            <a:avLst/>
          </a:prstGeom>
        </p:spPr>
      </p:pic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1DFAA6CD-5E82-5245-BC22-AAD4298B2E48}"/>
              </a:ext>
            </a:extLst>
          </p:cNvPr>
          <p:cNvSpPr txBox="1"/>
          <p:nvPr/>
        </p:nvSpPr>
        <p:spPr>
          <a:xfrm>
            <a:off x="5546333" y="42031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1, 83, …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2C1F07-5738-6A4F-93AB-86384C5E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113">
            <a:off x="2002756" y="1667311"/>
            <a:ext cx="2165474" cy="1622342"/>
          </a:xfrm>
          <a:prstGeom prst="rect">
            <a:avLst/>
          </a:prstGeom>
        </p:spPr>
      </p:pic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260BE0F-570F-0D47-8ED0-583396AD18F2}"/>
              </a:ext>
            </a:extLst>
          </p:cNvPr>
          <p:cNvSpPr txBox="1"/>
          <p:nvPr/>
        </p:nvSpPr>
        <p:spPr>
          <a:xfrm>
            <a:off x="2296902" y="176550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Retrieve posting lists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BDE6AA-6CD1-7947-8FF7-57E8F2339E79}"/>
              </a:ext>
            </a:extLst>
          </p:cNvPr>
          <p:cNvGrpSpPr/>
          <p:nvPr/>
        </p:nvGrpSpPr>
        <p:grpSpPr>
          <a:xfrm>
            <a:off x="1808586" y="2865245"/>
            <a:ext cx="2652039" cy="2940747"/>
            <a:chOff x="1759923" y="3274584"/>
            <a:chExt cx="2652039" cy="294074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8F18F7-C873-5345-AFCF-7AABF160A840}"/>
                </a:ext>
              </a:extLst>
            </p:cNvPr>
            <p:cNvSpPr/>
            <p:nvPr/>
          </p:nvSpPr>
          <p:spPr>
            <a:xfrm>
              <a:off x="2913698" y="3598639"/>
              <a:ext cx="516328" cy="185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17E09E-B77C-7D4B-B198-444B0363D5CF}"/>
                </a:ext>
              </a:extLst>
            </p:cNvPr>
            <p:cNvSpPr/>
            <p:nvPr/>
          </p:nvSpPr>
          <p:spPr>
            <a:xfrm>
              <a:off x="2321544" y="4064630"/>
              <a:ext cx="516328" cy="185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E1B3FF-8EA3-5C48-BAE5-0DC1D1B9AEBC}"/>
                </a:ext>
              </a:extLst>
            </p:cNvPr>
            <p:cNvSpPr/>
            <p:nvPr/>
          </p:nvSpPr>
          <p:spPr>
            <a:xfrm>
              <a:off x="2913698" y="4065840"/>
              <a:ext cx="516328" cy="185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838DB0-0A55-1945-8FBD-249A4FC1EBBA}"/>
                </a:ext>
              </a:extLst>
            </p:cNvPr>
            <p:cNvSpPr/>
            <p:nvPr/>
          </p:nvSpPr>
          <p:spPr>
            <a:xfrm>
              <a:off x="3537308" y="4064630"/>
              <a:ext cx="516328" cy="185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F509755-3423-7242-8C2C-33A424C86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298351">
              <a:off x="2507141" y="3637008"/>
              <a:ext cx="585254" cy="58525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F36EF9C-490A-3141-9C92-8ACB662B7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96951" flipH="1">
              <a:off x="3259124" y="3627551"/>
              <a:ext cx="622488" cy="58525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E5378FF-608F-8B4F-8937-C3A28BADB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010111" y="3655028"/>
              <a:ext cx="346148" cy="58525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7E4C9C-D603-484F-BC29-F82699A9A8CE}"/>
                </a:ext>
              </a:extLst>
            </p:cNvPr>
            <p:cNvSpPr/>
            <p:nvPr/>
          </p:nvSpPr>
          <p:spPr>
            <a:xfrm>
              <a:off x="1759923" y="4867412"/>
              <a:ext cx="2508537" cy="192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&lt;a,0&gt;, …, &lt;build, 40301&gt;, … </a:t>
              </a:r>
              <a:endParaRPr kumimoji="1"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  <p:sp>
          <p:nvSpPr>
            <p:cNvPr id="33" name="텍스트상자 32">
              <a:extLst>
                <a:ext uri="{FF2B5EF4-FFF2-40B4-BE49-F238E27FC236}">
                  <a16:creationId xmlns:a16="http://schemas.microsoft.com/office/drawing/2014/main" id="{2D25E2D1-C217-DC48-B3EB-3919F0D00A90}"/>
                </a:ext>
              </a:extLst>
            </p:cNvPr>
            <p:cNvSpPr txBox="1"/>
            <p:nvPr/>
          </p:nvSpPr>
          <p:spPr>
            <a:xfrm>
              <a:off x="2382472" y="421004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…</a:t>
              </a:r>
              <a:endParaRPr kumimoji="1" lang="ko-KR" altLang="en-US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571ED66-E8C5-BD47-9702-4624F042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298351">
              <a:off x="2739453" y="4415106"/>
              <a:ext cx="585254" cy="585254"/>
            </a:xfrm>
            <a:prstGeom prst="rect">
              <a:avLst/>
            </a:prstGeom>
          </p:spPr>
        </p:pic>
        <p:sp>
          <p:nvSpPr>
            <p:cNvPr id="35" name="텍스트상자 34">
              <a:extLst>
                <a:ext uri="{FF2B5EF4-FFF2-40B4-BE49-F238E27FC236}">
                  <a16:creationId xmlns:a16="http://schemas.microsoft.com/office/drawing/2014/main" id="{568526B9-714C-0B43-A9FE-AA5BDDBA2FDD}"/>
                </a:ext>
              </a:extLst>
            </p:cNvPr>
            <p:cNvSpPr txBox="1"/>
            <p:nvPr/>
          </p:nvSpPr>
          <p:spPr>
            <a:xfrm>
              <a:off x="2157819" y="5384334"/>
              <a:ext cx="22541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&lt;2, 4&gt;, &lt;3, 1&gt;, …, </a:t>
              </a:r>
            </a:p>
            <a:p>
              <a:r>
                <a:rPr kumimoji="1" lang="en-US" altLang="ko-KR" sz="1600" dirty="0"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&lt;1, 1&gt;, &lt;49, 2&gt;, &lt;49, 10&gt;, …</a:t>
              </a:r>
            </a:p>
            <a:p>
              <a:r>
                <a:rPr kumimoji="1" lang="en-US" altLang="ko-KR" sz="1600" dirty="0"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&lt;1, 4&gt;, &lt;1023, 9&gt;, …</a:t>
              </a:r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4675D053-2685-784A-8A53-0F31990D075B}"/>
                </a:ext>
              </a:extLst>
            </p:cNvPr>
            <p:cNvSpPr/>
            <p:nvPr/>
          </p:nvSpPr>
          <p:spPr>
            <a:xfrm>
              <a:off x="2160726" y="5033605"/>
              <a:ext cx="110307" cy="463826"/>
            </a:xfrm>
            <a:custGeom>
              <a:avLst/>
              <a:gdLst>
                <a:gd name="connsiteX0" fmla="*/ 30794 w 110307"/>
                <a:gd name="connsiteY0" fmla="*/ 0 h 463826"/>
                <a:gd name="connsiteX1" fmla="*/ 4290 w 110307"/>
                <a:gd name="connsiteY1" fmla="*/ 291548 h 463826"/>
                <a:gd name="connsiteX2" fmla="*/ 110307 w 110307"/>
                <a:gd name="connsiteY2" fmla="*/ 463826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07" h="463826">
                  <a:moveTo>
                    <a:pt x="30794" y="0"/>
                  </a:moveTo>
                  <a:cubicBezTo>
                    <a:pt x="10916" y="107122"/>
                    <a:pt x="-8962" y="214244"/>
                    <a:pt x="4290" y="291548"/>
                  </a:cubicBezTo>
                  <a:cubicBezTo>
                    <a:pt x="17542" y="368852"/>
                    <a:pt x="63924" y="416339"/>
                    <a:pt x="110307" y="463826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87082E25-C190-9542-A870-27220EC847C3}"/>
                </a:ext>
              </a:extLst>
            </p:cNvPr>
            <p:cNvSpPr/>
            <p:nvPr/>
          </p:nvSpPr>
          <p:spPr>
            <a:xfrm>
              <a:off x="1829896" y="5046857"/>
              <a:ext cx="1686842" cy="689113"/>
            </a:xfrm>
            <a:custGeom>
              <a:avLst/>
              <a:gdLst>
                <a:gd name="connsiteX0" fmla="*/ 1686842 w 1686842"/>
                <a:gd name="connsiteY0" fmla="*/ 0 h 689113"/>
                <a:gd name="connsiteX1" fmla="*/ 957972 w 1686842"/>
                <a:gd name="connsiteY1" fmla="*/ 291548 h 689113"/>
                <a:gd name="connsiteX2" fmla="*/ 17068 w 1686842"/>
                <a:gd name="connsiteY2" fmla="*/ 291548 h 689113"/>
                <a:gd name="connsiteX3" fmla="*/ 441137 w 1686842"/>
                <a:gd name="connsiteY3" fmla="*/ 689113 h 68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842" h="689113">
                  <a:moveTo>
                    <a:pt x="1686842" y="0"/>
                  </a:moveTo>
                  <a:cubicBezTo>
                    <a:pt x="1461555" y="121478"/>
                    <a:pt x="1236268" y="242957"/>
                    <a:pt x="957972" y="291548"/>
                  </a:cubicBezTo>
                  <a:cubicBezTo>
                    <a:pt x="679676" y="340139"/>
                    <a:pt x="103207" y="225287"/>
                    <a:pt x="17068" y="291548"/>
                  </a:cubicBezTo>
                  <a:cubicBezTo>
                    <a:pt x="-69071" y="357809"/>
                    <a:pt x="186033" y="523461"/>
                    <a:pt x="441137" y="689113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텍스트상자 37">
              <a:extLst>
                <a:ext uri="{FF2B5EF4-FFF2-40B4-BE49-F238E27FC236}">
                  <a16:creationId xmlns:a16="http://schemas.microsoft.com/office/drawing/2014/main" id="{CC7BD06D-CA54-F44C-9162-BA828E2C6E1D}"/>
                </a:ext>
              </a:extLst>
            </p:cNvPr>
            <p:cNvSpPr txBox="1"/>
            <p:nvPr/>
          </p:nvSpPr>
          <p:spPr>
            <a:xfrm>
              <a:off x="2753113" y="32745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B+ tree</a:t>
              </a:r>
              <a:endParaRPr kumimoji="1" lang="ko-KR" altLang="en-US" dirty="0"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7644DF-602A-E849-857E-93C7B7295F61}"/>
              </a:ext>
            </a:extLst>
          </p:cNvPr>
          <p:cNvGrpSpPr/>
          <p:nvPr/>
        </p:nvGrpSpPr>
        <p:grpSpPr>
          <a:xfrm>
            <a:off x="5098598" y="3109234"/>
            <a:ext cx="2858332" cy="1847914"/>
            <a:chOff x="2001700" y="1502470"/>
            <a:chExt cx="2858332" cy="257613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20FF99F-F0DC-E447-8CB8-524AB8174964}"/>
                </a:ext>
              </a:extLst>
            </p:cNvPr>
            <p:cNvSpPr/>
            <p:nvPr/>
          </p:nvSpPr>
          <p:spPr>
            <a:xfrm>
              <a:off x="2001700" y="1502470"/>
              <a:ext cx="2858332" cy="243929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8" name="텍스트상자 47">
              <a:extLst>
                <a:ext uri="{FF2B5EF4-FFF2-40B4-BE49-F238E27FC236}">
                  <a16:creationId xmlns:a16="http://schemas.microsoft.com/office/drawing/2014/main" id="{80B0DF62-9C4C-2046-B21C-04AA08BF000F}"/>
                </a:ext>
              </a:extLst>
            </p:cNvPr>
            <p:cNvSpPr txBox="1"/>
            <p:nvPr/>
          </p:nvSpPr>
          <p:spPr>
            <a:xfrm>
              <a:off x="2011529" y="3563724"/>
              <a:ext cx="785793" cy="514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FF0000"/>
                  </a:solidFill>
                  <a:latin typeface="Nanum Pen Script" panose="03040600000000000000" pitchFamily="66" charset="-127"/>
                  <a:ea typeface="Nanum Pen Script" panose="03040600000000000000" pitchFamily="66" charset="-127"/>
                </a:rPr>
                <a:t>Stage 4</a:t>
              </a:r>
              <a:endParaRPr kumimoji="1" lang="ko-KR" altLang="en-US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endParaRPr>
            </a:p>
          </p:txBody>
        </p:sp>
      </p:grpSp>
      <p:sp>
        <p:nvSpPr>
          <p:cNvPr id="42" name="텍스트상자 41">
            <a:extLst>
              <a:ext uri="{FF2B5EF4-FFF2-40B4-BE49-F238E27FC236}">
                <a16:creationId xmlns:a16="http://schemas.microsoft.com/office/drawing/2014/main" id="{05FBCEC4-2780-934D-BA17-4AE2A51A45C7}"/>
              </a:ext>
            </a:extLst>
          </p:cNvPr>
          <p:cNvSpPr txBox="1"/>
          <p:nvPr/>
        </p:nvSpPr>
        <p:spPr>
          <a:xfrm>
            <a:off x="641045" y="208167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build AND engine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49" name="텍스트상자 48">
            <a:extLst>
              <a:ext uri="{FF2B5EF4-FFF2-40B4-BE49-F238E27FC236}">
                <a16:creationId xmlns:a16="http://schemas.microsoft.com/office/drawing/2014/main" id="{B62BD232-F167-7744-AA92-CF65D65E0C34}"/>
              </a:ext>
            </a:extLst>
          </p:cNvPr>
          <p:cNvSpPr txBox="1"/>
          <p:nvPr/>
        </p:nvSpPr>
        <p:spPr>
          <a:xfrm>
            <a:off x="4268460" y="2400308"/>
            <a:ext cx="336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engine: &lt;1, 5&gt;, &lt;51, 2&gt;, &lt;58, 55&gt;, &lt;83,</a:t>
            </a:r>
            <a:r>
              <a:rPr kumimoji="1" lang="ko-KR" altLang="en-US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4&gt;,</a:t>
            </a:r>
            <a:r>
              <a:rPr kumimoji="1" lang="ko-KR" altLang="en-US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kumimoji="1" lang="en-US" altLang="ko-KR" sz="1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</a:p>
        </p:txBody>
      </p:sp>
      <p:sp>
        <p:nvSpPr>
          <p:cNvPr id="50" name="텍스트상자 49">
            <a:extLst>
              <a:ext uri="{FF2B5EF4-FFF2-40B4-BE49-F238E27FC236}">
                <a16:creationId xmlns:a16="http://schemas.microsoft.com/office/drawing/2014/main" id="{57FD0E4E-EF22-EA44-B37B-FE786D95C89F}"/>
              </a:ext>
            </a:extLst>
          </p:cNvPr>
          <p:cNvSpPr txBox="1"/>
          <p:nvPr/>
        </p:nvSpPr>
        <p:spPr>
          <a:xfrm>
            <a:off x="6372200" y="355579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Query processing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758F5D3-AF01-CF45-81E5-C8DF7169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50551">
            <a:off x="4938069" y="4662246"/>
            <a:ext cx="2165474" cy="1622342"/>
          </a:xfrm>
          <a:prstGeom prst="rect">
            <a:avLst/>
          </a:prstGeom>
        </p:spPr>
      </p:pic>
      <p:sp>
        <p:nvSpPr>
          <p:cNvPr id="52" name="텍스트상자 51">
            <a:extLst>
              <a:ext uri="{FF2B5EF4-FFF2-40B4-BE49-F238E27FC236}">
                <a16:creationId xmlns:a16="http://schemas.microsoft.com/office/drawing/2014/main" id="{BF938C73-6058-914D-92B8-9DE1F0799D14}"/>
              </a:ext>
            </a:extLst>
          </p:cNvPr>
          <p:cNvSpPr txBox="1"/>
          <p:nvPr/>
        </p:nvSpPr>
        <p:spPr>
          <a:xfrm>
            <a:off x="6421791" y="526551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Rank by relevance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53" name="텍스트상자 52">
            <a:extLst>
              <a:ext uri="{FF2B5EF4-FFF2-40B4-BE49-F238E27FC236}">
                <a16:creationId xmlns:a16="http://schemas.microsoft.com/office/drawing/2014/main" id="{2032D05F-5659-B342-8B72-F4E7D8F6A3EE}"/>
              </a:ext>
            </a:extLst>
          </p:cNvPr>
          <p:cNvSpPr txBox="1"/>
          <p:nvPr/>
        </p:nvSpPr>
        <p:spPr>
          <a:xfrm>
            <a:off x="5591892" y="59867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1, 83, …</a:t>
            </a:r>
            <a:endParaRPr kumimoji="1" lang="ko-KR" altLang="en-US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95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0A087-CA7D-7242-B177-1694F66E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TinySE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BF770-52C2-404A-B296-BB490ACE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– Interface/Abstract class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29CBBA-5AE6-B84A-A4B8-9943769183E0}"/>
              </a:ext>
            </a:extLst>
          </p:cNvPr>
          <p:cNvSpPr/>
          <p:nvPr/>
        </p:nvSpPr>
        <p:spPr>
          <a:xfrm>
            <a:off x="457200" y="2393442"/>
            <a:ext cx="3863340" cy="331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8CE20-EB11-BD4A-8FA2-CAD572A9ED61}"/>
              </a:ext>
            </a:extLst>
          </p:cNvPr>
          <p:cNvSpPr/>
          <p:nvPr/>
        </p:nvSpPr>
        <p:spPr>
          <a:xfrm>
            <a:off x="4617720" y="2393442"/>
            <a:ext cx="4283964" cy="331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03F37-8EE1-8C46-B60B-51014FFC08FC}"/>
              </a:ext>
            </a:extLst>
          </p:cNvPr>
          <p:cNvSpPr txBox="1"/>
          <p:nvPr/>
        </p:nvSpPr>
        <p:spPr>
          <a:xfrm>
            <a:off x="1700784" y="22562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dirty="0" err="1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TinySE</a:t>
            </a:r>
            <a:r>
              <a:rPr kumimoji="1" lang="en-US" altLang="ko-KR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-submit</a:t>
            </a:r>
            <a:endParaRPr kumimoji="1" lang="ko-KR" altLang="en-US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4197D-8090-3F42-AB3A-5EACC4103138}"/>
              </a:ext>
            </a:extLst>
          </p:cNvPr>
          <p:cNvSpPr txBox="1"/>
          <p:nvPr/>
        </p:nvSpPr>
        <p:spPr>
          <a:xfrm>
            <a:off x="6167628" y="2254943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dirty="0" err="1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TinySE</a:t>
            </a:r>
            <a:r>
              <a:rPr kumimoji="1" lang="en-US" altLang="ko-KR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-framework</a:t>
            </a:r>
            <a:endParaRPr kumimoji="1" lang="ko-KR" altLang="en-US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CF3294-21B1-D245-A2E7-EE010F2DC666}"/>
              </a:ext>
            </a:extLst>
          </p:cNvPr>
          <p:cNvSpPr/>
          <p:nvPr/>
        </p:nvSpPr>
        <p:spPr>
          <a:xfrm>
            <a:off x="4640580" y="3479788"/>
            <a:ext cx="4085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DocumentCursor</a:t>
            </a:r>
            <a:r>
              <a:rPr lang="en-US" altLang="ko-KR" sz="900" dirty="0">
                <a:latin typeface="Monaco" pitchFamily="2" charset="0"/>
              </a:rPr>
              <a:t> {</a:t>
            </a:r>
            <a:endParaRPr lang="en-US" altLang="ko-KR" sz="900" dirty="0">
              <a:solidFill>
                <a:srgbClr val="931A68"/>
              </a:solidFill>
              <a:latin typeface="Monaco" pitchFamily="2" charset="0"/>
            </a:endParaRPr>
          </a:p>
          <a:p>
            <a:pPr lvl="1"/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get_docid</a:t>
            </a:r>
            <a:r>
              <a:rPr lang="en-US" altLang="ko-KR" sz="900" dirty="0">
                <a:latin typeface="Monaco" pitchFamily="2" charset="0"/>
              </a:rPr>
              <a:t>()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IOException</a:t>
            </a:r>
            <a:r>
              <a:rPr lang="en-US" altLang="ko-KR" sz="900" dirty="0">
                <a:latin typeface="Monaco" pitchFamily="2" charset="0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go_next</a:t>
            </a:r>
            <a:r>
              <a:rPr lang="en-US" altLang="ko-KR" sz="900" dirty="0">
                <a:latin typeface="Monaco" pitchFamily="2" charset="0"/>
              </a:rPr>
              <a:t>()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IOException</a:t>
            </a:r>
            <a:r>
              <a:rPr lang="en-US" altLang="ko-KR" sz="900" dirty="0">
                <a:latin typeface="Monaco" pitchFamily="2" charset="0"/>
              </a:rPr>
              <a:t>;</a:t>
            </a:r>
          </a:p>
          <a:p>
            <a:pPr lvl="1"/>
            <a:r>
              <a:rPr lang="en-US" altLang="ko-KR" sz="900" dirty="0">
                <a:latin typeface="Monaco" pitchFamily="2" charset="0"/>
              </a:rPr>
              <a:t>...</a:t>
            </a:r>
          </a:p>
          <a:p>
            <a:r>
              <a:rPr lang="en-US" altLang="ko-KR" sz="900" dirty="0">
                <a:latin typeface="Monaco" pitchFamily="2" charset="0"/>
              </a:rPr>
              <a:t>}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7B8DC1-6AF1-7A4A-AC6A-1D1ECD3A2F30}"/>
              </a:ext>
            </a:extLst>
          </p:cNvPr>
          <p:cNvSpPr/>
          <p:nvPr/>
        </p:nvSpPr>
        <p:spPr>
          <a:xfrm>
            <a:off x="476898" y="3174670"/>
            <a:ext cx="3823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TinySEQueryProcess</a:t>
            </a:r>
            <a:r>
              <a:rPr lang="en-US" altLang="ko-KR" sz="900" dirty="0">
                <a:latin typeface="Monaco" pitchFamily="2" charset="0"/>
              </a:rPr>
              <a:t> 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Monaco" pitchFamily="2" charset="0"/>
              </a:rPr>
              <a:t>                         </a:t>
            </a:r>
            <a:r>
              <a:rPr lang="en-US" altLang="ko-KR" sz="1200" dirty="0">
                <a:solidFill>
                  <a:srgbClr val="FF0000"/>
                </a:solidFill>
                <a:latin typeface="Monaco" pitchFamily="2" charset="0"/>
              </a:rPr>
              <a:t>implements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QueryProcess</a:t>
            </a:r>
            <a:r>
              <a:rPr lang="en-US" altLang="ko-KR" sz="9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op_and_wo_pos</a:t>
            </a:r>
            <a:r>
              <a:rPr lang="en-US" altLang="ko-KR" sz="900" dirty="0">
                <a:latin typeface="Monaco" pitchFamily="2" charset="0"/>
              </a:rPr>
              <a:t> (</a:t>
            </a:r>
          </a:p>
          <a:p>
            <a:pPr lvl="1"/>
            <a:r>
              <a:rPr lang="en-US" altLang="ko-KR" sz="900" dirty="0">
                <a:latin typeface="Monaco" pitchFamily="2" charset="0"/>
              </a:rPr>
              <a:t>   </a:t>
            </a:r>
            <a:r>
              <a:rPr lang="en-US" altLang="ko-KR" sz="900" dirty="0" err="1">
                <a:latin typeface="Monaco" pitchFamily="2" charset="0"/>
              </a:rPr>
              <a:t>DocumentCursor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900" dirty="0">
                <a:latin typeface="Monaco" pitchFamily="2" charset="0"/>
              </a:rPr>
              <a:t>, </a:t>
            </a:r>
          </a:p>
          <a:p>
            <a:pPr lvl="1"/>
            <a:r>
              <a:rPr lang="en-US" altLang="ko-KR" sz="900" dirty="0">
                <a:latin typeface="Monaco" pitchFamily="2" charset="0"/>
              </a:rPr>
              <a:t>   </a:t>
            </a:r>
            <a:r>
              <a:rPr lang="en-US" altLang="ko-KR" sz="900" dirty="0" err="1">
                <a:latin typeface="Monaco" pitchFamily="2" charset="0"/>
              </a:rPr>
              <a:t>DocumentCursor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900" dirty="0">
                <a:latin typeface="Monaco" pitchFamily="2" charset="0"/>
              </a:rPr>
              <a:t>, </a:t>
            </a:r>
          </a:p>
          <a:p>
            <a:pPr lvl="1"/>
            <a:r>
              <a:rPr lang="en-US" altLang="ko-KR" sz="900" dirty="0">
                <a:latin typeface="Monaco" pitchFamily="2" charset="0"/>
              </a:rPr>
              <a:t>   </a:t>
            </a:r>
            <a:r>
              <a:rPr lang="en-US" altLang="ko-KR" sz="900" dirty="0" err="1">
                <a:latin typeface="Monaco" pitchFamily="2" charset="0"/>
              </a:rPr>
              <a:t>IntermediateList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900" dirty="0">
                <a:latin typeface="Monaco" pitchFamily="2" charset="0"/>
              </a:rPr>
              <a:t>) throws </a:t>
            </a:r>
            <a:r>
              <a:rPr lang="en-US" altLang="ko-KR" sz="900" dirty="0" err="1">
                <a:latin typeface="Monaco" pitchFamily="2" charset="0"/>
              </a:rPr>
              <a:t>IOException</a:t>
            </a:r>
            <a:r>
              <a:rPr lang="en-US" altLang="ko-KR" sz="900" dirty="0">
                <a:latin typeface="Monaco" pitchFamily="2" charset="0"/>
              </a:rPr>
              <a:t> {</a:t>
            </a:r>
          </a:p>
          <a:p>
            <a:pPr lvl="1"/>
            <a:endParaRPr lang="en-US" altLang="ko-KR" sz="900" dirty="0">
              <a:latin typeface="Monaco" pitchFamily="2" charset="0"/>
            </a:endParaRPr>
          </a:p>
          <a:p>
            <a:pPr lvl="1"/>
            <a:r>
              <a:rPr lang="en-US" altLang="ko-KR" sz="900" dirty="0">
                <a:latin typeface="Monaco" pitchFamily="2" charset="0"/>
              </a:rPr>
              <a:t>   </a:t>
            </a:r>
            <a:r>
              <a:rPr lang="en-US" altLang="ko-KR" sz="900" b="1" dirty="0">
                <a:latin typeface="Monaco" pitchFamily="2" charset="0"/>
              </a:rPr>
              <a:t>/* FILL THE BLANK */</a:t>
            </a:r>
          </a:p>
          <a:p>
            <a:pPr lvl="1"/>
            <a:endParaRPr lang="en-US" altLang="ko-KR" sz="900" dirty="0">
              <a:latin typeface="Monaco" pitchFamily="2" charset="0"/>
            </a:endParaRPr>
          </a:p>
          <a:p>
            <a:pPr lvl="1"/>
            <a:r>
              <a:rPr lang="en-US" altLang="ko-KR" sz="900" dirty="0">
                <a:latin typeface="Monaco" pitchFamily="2" charset="0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...</a:t>
            </a:r>
            <a:endParaRPr lang="en-US" altLang="ko-KR" sz="900" dirty="0">
              <a:latin typeface="Monaco" pitchFamily="2" charset="0"/>
            </a:endParaRPr>
          </a:p>
          <a:p>
            <a:r>
              <a:rPr lang="en-US" altLang="ko-KR" sz="900" dirty="0">
                <a:latin typeface="Monaco" pitchFamily="2" charset="0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DDFA2A-256E-274A-8FFB-1DDF4D14956B}"/>
              </a:ext>
            </a:extLst>
          </p:cNvPr>
          <p:cNvSpPr/>
          <p:nvPr/>
        </p:nvSpPr>
        <p:spPr>
          <a:xfrm>
            <a:off x="4640580" y="2664033"/>
            <a:ext cx="4085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interface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QueryProcess</a:t>
            </a:r>
            <a:r>
              <a:rPr lang="en-US" altLang="ko-KR" sz="9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 err="1">
                <a:latin typeface="Monaco" pitchFamily="2" charset="0"/>
              </a:rPr>
              <a:t>op_and_wo_pos</a:t>
            </a:r>
            <a:r>
              <a:rPr lang="en-US" altLang="ko-KR" sz="900" dirty="0">
                <a:latin typeface="Monaco" pitchFamily="2" charset="0"/>
              </a:rPr>
              <a:t> (</a:t>
            </a:r>
            <a:r>
              <a:rPr lang="en-US" altLang="ko-KR" sz="900" dirty="0" err="1">
                <a:latin typeface="Monaco" pitchFamily="2" charset="0"/>
              </a:rPr>
              <a:t>DocumentCursor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900" dirty="0">
                <a:latin typeface="Monaco" pitchFamily="2" charset="0"/>
              </a:rPr>
              <a:t>, </a:t>
            </a:r>
            <a:r>
              <a:rPr lang="en-US" altLang="ko-KR" sz="900" dirty="0" err="1">
                <a:latin typeface="Monaco" pitchFamily="2" charset="0"/>
              </a:rPr>
              <a:t>DocumentCursor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900" dirty="0">
                <a:latin typeface="Monaco" pitchFamily="2" charset="0"/>
              </a:rPr>
              <a:t>, </a:t>
            </a:r>
            <a:r>
              <a:rPr lang="en-US" altLang="ko-KR" sz="900" dirty="0" err="1">
                <a:latin typeface="Monaco" pitchFamily="2" charset="0"/>
              </a:rPr>
              <a:t>IntermediateList</a:t>
            </a:r>
            <a:r>
              <a:rPr lang="en-US" altLang="ko-KR" sz="900" dirty="0">
                <a:latin typeface="Monaco" pitchFamily="2" charset="0"/>
              </a:rPr>
              <a:t> </a:t>
            </a:r>
            <a:r>
              <a:rPr lang="en-US" altLang="ko-KR" sz="9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900" dirty="0">
                <a:latin typeface="Monaco" pitchFamily="2" charset="0"/>
              </a:rPr>
              <a:t>);</a:t>
            </a:r>
          </a:p>
          <a:p>
            <a:pPr lvl="1"/>
            <a:r>
              <a:rPr lang="en-US" altLang="ko-KR" sz="900" dirty="0">
                <a:solidFill>
                  <a:srgbClr val="931A68"/>
                </a:solidFill>
                <a:latin typeface="Monaco" pitchFamily="2" charset="0"/>
              </a:rPr>
              <a:t>...</a:t>
            </a:r>
            <a:endParaRPr lang="en-US" altLang="ko-KR" sz="900" dirty="0">
              <a:latin typeface="Monaco" pitchFamily="2" charset="0"/>
            </a:endParaRPr>
          </a:p>
          <a:p>
            <a:r>
              <a:rPr lang="en-US" altLang="ko-KR" sz="900" dirty="0">
                <a:latin typeface="Monaco" pitchFamily="2" charset="0"/>
              </a:rPr>
              <a:t>}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9B82DA-9315-C846-B5A4-D0653C8572E3}"/>
              </a:ext>
            </a:extLst>
          </p:cNvPr>
          <p:cNvGrpSpPr/>
          <p:nvPr/>
        </p:nvGrpSpPr>
        <p:grpSpPr>
          <a:xfrm>
            <a:off x="4759452" y="4162674"/>
            <a:ext cx="3966744" cy="1448013"/>
            <a:chOff x="6345936" y="4407233"/>
            <a:chExt cx="5288992" cy="193068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594526-2A51-F945-A2E8-7B8AB7B6F219}"/>
                </a:ext>
              </a:extLst>
            </p:cNvPr>
            <p:cNvSpPr/>
            <p:nvPr/>
          </p:nvSpPr>
          <p:spPr>
            <a:xfrm>
              <a:off x="6345936" y="4591899"/>
              <a:ext cx="5288992" cy="173574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476941-CB21-1042-A983-A31079240026}"/>
                </a:ext>
              </a:extLst>
            </p:cNvPr>
            <p:cNvSpPr/>
            <p:nvPr/>
          </p:nvSpPr>
          <p:spPr>
            <a:xfrm>
              <a:off x="6605016" y="4706702"/>
              <a:ext cx="481584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...</a:t>
              </a:r>
            </a:p>
            <a:p>
              <a:endParaRPr lang="en-US" altLang="ko-KR" sz="1050" dirty="0">
                <a:solidFill>
                  <a:srgbClr val="0326CC"/>
                </a:solidFill>
                <a:latin typeface="Monaco" pitchFamily="2" charset="0"/>
              </a:endParaRPr>
            </a:p>
            <a:p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tree</a:t>
              </a:r>
              <a:r>
                <a:rPr lang="en-US" altLang="ko-KR" sz="1050" dirty="0">
                  <a:latin typeface="Monaco" pitchFamily="2" charset="0"/>
                </a:rPr>
                <a:t> = (</a:t>
              </a:r>
              <a:r>
                <a:rPr lang="en-US" altLang="ko-KR" sz="1050" dirty="0" err="1">
                  <a:latin typeface="Monaco" pitchFamily="2" charset="0"/>
                </a:rPr>
                <a:t>QueryProcess</a:t>
              </a:r>
              <a:r>
                <a:rPr lang="en-US" altLang="ko-KR" sz="1050" dirty="0">
                  <a:latin typeface="Monaco" pitchFamily="2" charset="0"/>
                </a:rPr>
                <a:t>) </a:t>
              </a:r>
              <a:r>
                <a:rPr lang="en-US" altLang="ko-KR" sz="1050" dirty="0" err="1">
                  <a:solidFill>
                    <a:srgbClr val="000000"/>
                  </a:solidFill>
                  <a:latin typeface="Monaco" pitchFamily="2" charset="0"/>
                </a:rPr>
                <a:t>Class.forName</a:t>
              </a:r>
              <a:r>
                <a:rPr lang="en-US" altLang="ko-KR" sz="1050" dirty="0">
                  <a:solidFill>
                    <a:srgbClr val="000000"/>
                  </a:solidFill>
                  <a:latin typeface="Monaco" pitchFamily="2" charset="0"/>
                </a:rPr>
                <a:t>(</a:t>
              </a:r>
              <a:r>
                <a:rPr lang="en-US" altLang="ko-KR" sz="1050" dirty="0">
                  <a:solidFill>
                    <a:srgbClr val="3933FF"/>
                  </a:solidFill>
                  <a:latin typeface="Monaco" pitchFamily="2" charset="0"/>
                </a:rPr>
                <a:t>"</a:t>
              </a:r>
              <a:r>
                <a:rPr lang="en-US" altLang="ko-KR" sz="1050" dirty="0" err="1">
                  <a:solidFill>
                    <a:srgbClr val="3933FF"/>
                  </a:solidFill>
                  <a:latin typeface="Monaco" pitchFamily="2" charset="0"/>
                </a:rPr>
                <a:t>edu.hanyang.answer.TinySEQueryProcess</a:t>
              </a:r>
              <a:r>
                <a:rPr lang="en-US" altLang="ko-KR" sz="1050" dirty="0">
                  <a:solidFill>
                    <a:srgbClr val="3933FF"/>
                  </a:solidFill>
                  <a:latin typeface="Monaco" pitchFamily="2" charset="0"/>
                </a:rPr>
                <a:t>"</a:t>
              </a:r>
              <a:r>
                <a:rPr lang="en-US" altLang="ko-KR" sz="1050" dirty="0">
                  <a:solidFill>
                    <a:srgbClr val="000000"/>
                  </a:solidFill>
                  <a:latin typeface="Monaco" pitchFamily="2" charset="0"/>
                </a:rPr>
                <a:t>)</a:t>
              </a:r>
              <a:r>
                <a:rPr lang="en-US" altLang="ko-KR" sz="1050" dirty="0">
                  <a:latin typeface="Monaco" pitchFamily="2" charset="0"/>
                </a:rPr>
                <a:t>.</a:t>
              </a:r>
              <a:r>
                <a:rPr lang="en-US" altLang="ko-KR" sz="1050" dirty="0" err="1">
                  <a:latin typeface="Monaco" pitchFamily="2" charset="0"/>
                </a:rPr>
                <a:t>newInstance</a:t>
              </a:r>
              <a:r>
                <a:rPr lang="en-US" altLang="ko-KR" sz="1050" dirty="0">
                  <a:latin typeface="Monaco" pitchFamily="2" charset="0"/>
                </a:rPr>
                <a:t>()</a:t>
              </a:r>
              <a:r>
                <a:rPr lang="en-US" altLang="ko-KR" sz="1050" dirty="0">
                  <a:solidFill>
                    <a:srgbClr val="000000"/>
                  </a:solidFill>
                  <a:latin typeface="Monaco" pitchFamily="2" charset="0"/>
                </a:rPr>
                <a:t>;</a:t>
              </a:r>
            </a:p>
            <a:p>
              <a:endParaRPr lang="en-US" altLang="ko-KR" sz="1050" dirty="0">
                <a:solidFill>
                  <a:srgbClr val="000000"/>
                </a:solidFill>
                <a:latin typeface="Monaco" pitchFamily="2" charset="0"/>
              </a:endParaRPr>
            </a:p>
            <a:p>
              <a:r>
                <a:rPr lang="en-US" altLang="ko-KR" sz="1050" dirty="0">
                  <a:solidFill>
                    <a:srgbClr val="000000"/>
                  </a:solidFill>
                  <a:latin typeface="Monaco" pitchFamily="2" charset="0"/>
                </a:rPr>
                <a:t>...</a:t>
              </a:r>
              <a:endParaRPr lang="en-US" altLang="ko-KR" sz="1050" dirty="0">
                <a:latin typeface="Monaco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8C06FD-F2D2-DB4E-A3C1-2C6A1F2D5FD8}"/>
                </a:ext>
              </a:extLst>
            </p:cNvPr>
            <p:cNvSpPr txBox="1"/>
            <p:nvPr/>
          </p:nvSpPr>
          <p:spPr>
            <a:xfrm>
              <a:off x="8074609" y="4407233"/>
              <a:ext cx="174663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QueryProcessor</a:t>
              </a:r>
              <a:endParaRPr kumimoji="1" lang="ko-KR" altLang="en-US" dirty="0">
                <a:latin typeface="Nanum Brush Script" panose="03060600000000000000" pitchFamily="66" charset="-127"/>
                <a:ea typeface="Nanum Brush Script" panose="03060600000000000000" pitchFamily="66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6212CE72-298E-3047-AE5C-AFDAAB4B228A}"/>
                  </a:ext>
                </a:extLst>
              </p14:cNvPr>
              <p14:cNvContentPartPr/>
              <p14:nvPr/>
            </p14:nvContentPartPr>
            <p14:xfrm>
              <a:off x="5103550" y="2563655"/>
              <a:ext cx="1166670" cy="50814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6212CE72-298E-3047-AE5C-AFDAAB4B2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8071" y="2548180"/>
                <a:ext cx="1197268" cy="538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6">
                <a:extLst>
                  <a:ext uri="{FF2B5EF4-FFF2-40B4-BE49-F238E27FC236}">
                    <a16:creationId xmlns:a16="http://schemas.microsoft.com/office/drawing/2014/main" id="{DAE6FD7F-EF83-F24C-9F9E-FF90F95EC77D}"/>
                  </a:ext>
                </a:extLst>
              </p14:cNvPr>
              <p14:cNvContentPartPr/>
              <p14:nvPr/>
            </p14:nvContentPartPr>
            <p14:xfrm>
              <a:off x="2420830" y="2539895"/>
              <a:ext cx="2734830" cy="837540"/>
            </p14:xfrm>
          </p:contentPart>
        </mc:Choice>
        <mc:Fallback xmlns="">
          <p:pic>
            <p:nvPicPr>
              <p:cNvPr id="16" name="잉크 16">
                <a:extLst>
                  <a:ext uri="{FF2B5EF4-FFF2-40B4-BE49-F238E27FC236}">
                    <a16:creationId xmlns:a16="http://schemas.microsoft.com/office/drawing/2014/main" id="{DAE6FD7F-EF83-F24C-9F9E-FF90F95EC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5351" y="2524425"/>
                <a:ext cx="2765429" cy="867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F700820-3D05-1346-B723-5F73A1DE4354}"/>
                  </a:ext>
                </a:extLst>
              </p14:cNvPr>
              <p14:cNvContentPartPr/>
              <p14:nvPr/>
            </p14:nvContentPartPr>
            <p14:xfrm>
              <a:off x="5143240" y="3460595"/>
              <a:ext cx="1544130" cy="31779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F700820-3D05-1346-B723-5F73A1DE43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7763" y="3445119"/>
                <a:ext cx="1574365" cy="348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1">
                <a:extLst>
                  <a:ext uri="{FF2B5EF4-FFF2-40B4-BE49-F238E27FC236}">
                    <a16:creationId xmlns:a16="http://schemas.microsoft.com/office/drawing/2014/main" id="{0ACEDC02-D4D8-2F42-98F5-E24C1A1D472D}"/>
                  </a:ext>
                </a:extLst>
              </p14:cNvPr>
              <p14:cNvContentPartPr/>
              <p14:nvPr/>
            </p14:nvContentPartPr>
            <p14:xfrm>
              <a:off x="2047690" y="3321815"/>
              <a:ext cx="3167370" cy="603450"/>
            </p14:xfrm>
          </p:contentPart>
        </mc:Choice>
        <mc:Fallback xmlns="">
          <p:pic>
            <p:nvPicPr>
              <p:cNvPr id="21" name="잉크 21">
                <a:extLst>
                  <a:ext uri="{FF2B5EF4-FFF2-40B4-BE49-F238E27FC236}">
                    <a16:creationId xmlns:a16="http://schemas.microsoft.com/office/drawing/2014/main" id="{0ACEDC02-D4D8-2F42-98F5-E24C1A1D47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2211" y="3306342"/>
                <a:ext cx="3197607" cy="63367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타원형 설명선[O] 21">
            <a:extLst>
              <a:ext uri="{FF2B5EF4-FFF2-40B4-BE49-F238E27FC236}">
                <a16:creationId xmlns:a16="http://schemas.microsoft.com/office/drawing/2014/main" id="{DE95A7EE-1096-D44E-B697-9C94AFC0FA5F}"/>
              </a:ext>
            </a:extLst>
          </p:cNvPr>
          <p:cNvSpPr/>
          <p:nvPr/>
        </p:nvSpPr>
        <p:spPr>
          <a:xfrm>
            <a:off x="752414" y="1474539"/>
            <a:ext cx="2364142" cy="781743"/>
          </a:xfrm>
          <a:prstGeom prst="wedgeEllipseCallout">
            <a:avLst>
              <a:gd name="adj1" fmla="val 34427"/>
              <a:gd name="adj2" fmla="val 567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Students:</a:t>
            </a:r>
            <a:r>
              <a:rPr kumimoji="1" lang="ko-KR" altLang="en-US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Fork &amp; push to your </a:t>
            </a:r>
            <a:r>
              <a:rPr kumimoji="1" lang="en-US" altLang="ko-KR" dirty="0" err="1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Github</a:t>
            </a:r>
            <a:r>
              <a:rPr kumimoji="1" lang="en-US" altLang="ko-KR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dirty="0" err="1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respo</a:t>
            </a:r>
            <a:r>
              <a:rPr kumimoji="1" lang="en-US" altLang="ko-KR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.</a:t>
            </a:r>
            <a:endParaRPr kumimoji="1" lang="ko-KR" altLang="en-US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01ECF3-2A36-E346-9727-BE8500FB1D49}"/>
              </a:ext>
            </a:extLst>
          </p:cNvPr>
          <p:cNvGrpSpPr/>
          <p:nvPr/>
        </p:nvGrpSpPr>
        <p:grpSpPr>
          <a:xfrm>
            <a:off x="551743" y="4809336"/>
            <a:ext cx="3639257" cy="1124847"/>
            <a:chOff x="6345936" y="4407233"/>
            <a:chExt cx="5288992" cy="149979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3D9FF58-924B-4747-94F5-39A59F40FE89}"/>
                </a:ext>
              </a:extLst>
            </p:cNvPr>
            <p:cNvSpPr/>
            <p:nvPr/>
          </p:nvSpPr>
          <p:spPr>
            <a:xfrm>
              <a:off x="6345936" y="4652860"/>
              <a:ext cx="5288992" cy="12059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F09838-F556-AE49-9BE2-D37609FD9268}"/>
                </a:ext>
              </a:extLst>
            </p:cNvPr>
            <p:cNvSpPr/>
            <p:nvPr/>
          </p:nvSpPr>
          <p:spPr>
            <a:xfrm>
              <a:off x="6605016" y="4706702"/>
              <a:ext cx="4815840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$</a:t>
              </a:r>
              <a:r>
                <a:rPr lang="ko-KR" altLang="en-US" sz="1050" dirty="0">
                  <a:solidFill>
                    <a:srgbClr val="0326CC"/>
                  </a:solidFill>
                  <a:latin typeface="Monaco" pitchFamily="2" charset="0"/>
                </a:rPr>
                <a:t> </a:t>
              </a:r>
              <a:r>
                <a:rPr lang="en-US" altLang="ko-KR" sz="1050" dirty="0" err="1">
                  <a:solidFill>
                    <a:srgbClr val="0326CC"/>
                  </a:solidFill>
                  <a:latin typeface="Monaco" pitchFamily="2" charset="0"/>
                </a:rPr>
                <a:t>mvn</a:t>
              </a:r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 test</a:t>
              </a:r>
            </a:p>
            <a:p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.</a:t>
              </a:r>
            </a:p>
            <a:p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.</a:t>
              </a:r>
            </a:p>
            <a:p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0 Failures</a:t>
              </a:r>
            </a:p>
            <a:p>
              <a:r>
                <a:rPr lang="en-US" altLang="ko-KR" sz="1050" dirty="0">
                  <a:solidFill>
                    <a:srgbClr val="0326CC"/>
                  </a:solidFill>
                  <a:latin typeface="Monaco" pitchFamily="2" charset="0"/>
                </a:rPr>
                <a:t>$</a:t>
              </a:r>
              <a:endParaRPr lang="en-US" altLang="ko-KR" sz="1050" dirty="0">
                <a:latin typeface="Monaco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141CC1-2DF4-5744-8CF7-3A69FBC38A20}"/>
                </a:ext>
              </a:extLst>
            </p:cNvPr>
            <p:cNvSpPr txBox="1"/>
            <p:nvPr/>
          </p:nvSpPr>
          <p:spPr>
            <a:xfrm>
              <a:off x="8074609" y="4407233"/>
              <a:ext cx="14355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JUnitTest</a:t>
              </a:r>
              <a:endParaRPr kumimoji="1" lang="ko-KR" altLang="en-US" dirty="0">
                <a:latin typeface="Nanum Brush Script" panose="03060600000000000000" pitchFamily="66" charset="-127"/>
                <a:ea typeface="Nanum Brush Script" panose="03060600000000000000" pitchFamily="66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6">
                <a:extLst>
                  <a:ext uri="{FF2B5EF4-FFF2-40B4-BE49-F238E27FC236}">
                    <a16:creationId xmlns:a16="http://schemas.microsoft.com/office/drawing/2014/main" id="{1B5D4F85-F6A7-BE4A-8FB1-9B937A0B2AEC}"/>
                  </a:ext>
                </a:extLst>
              </p14:cNvPr>
              <p14:cNvContentPartPr/>
              <p14:nvPr/>
            </p14:nvContentPartPr>
            <p14:xfrm>
              <a:off x="1000090" y="2924915"/>
              <a:ext cx="6103890" cy="2373300"/>
            </p14:xfrm>
          </p:contentPart>
        </mc:Choice>
        <mc:Fallback xmlns="">
          <p:pic>
            <p:nvPicPr>
              <p:cNvPr id="26" name="잉크 26">
                <a:extLst>
                  <a:ext uri="{FF2B5EF4-FFF2-40B4-BE49-F238E27FC236}">
                    <a16:creationId xmlns:a16="http://schemas.microsoft.com/office/drawing/2014/main" id="{1B5D4F85-F6A7-BE4A-8FB1-9B937A0B2A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4611" y="2909439"/>
                <a:ext cx="6134489" cy="24035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6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FB994-3B6D-604F-8DEB-35FDE03D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Your Own Search Engine!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3DC54-83F9-D84A-B360-D719DE2D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950311" cy="3990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9C2FFEB-B178-1349-A994-DB1D61D5CEC2}"/>
                  </a:ext>
                </a:extLst>
              </p14:cNvPr>
              <p14:cNvContentPartPr/>
              <p14:nvPr/>
            </p14:nvContentPartPr>
            <p14:xfrm>
              <a:off x="395535" y="1776400"/>
              <a:ext cx="1200629" cy="54306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9C2FFEB-B178-1349-A994-DB1D61D5C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055" y="1760925"/>
                <a:ext cx="1231230" cy="573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554F0A2-9F52-0A4A-91A6-974E75BB680F}"/>
                  </a:ext>
                </a:extLst>
              </p14:cNvPr>
              <p14:cNvContentPartPr/>
              <p14:nvPr/>
            </p14:nvContentPartPr>
            <p14:xfrm>
              <a:off x="1835696" y="2420888"/>
              <a:ext cx="1589077" cy="339632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554F0A2-9F52-0A4A-91A6-974E75BB68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0216" y="2405417"/>
                <a:ext cx="1619678" cy="369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4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IR01-intro</Template>
  <TotalTime>2619</TotalTime>
  <Words>929</Words>
  <Application>Microsoft Macintosh PowerPoint</Application>
  <PresentationFormat>화면 슬라이드 쇼(4:3)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맑은 고딕</vt:lpstr>
      <vt:lpstr>Nanum Brush Script</vt:lpstr>
      <vt:lpstr>Nanum Pen Script</vt:lpstr>
      <vt:lpstr>Arial</vt:lpstr>
      <vt:lpstr>Arial Narrow</vt:lpstr>
      <vt:lpstr>Georgia</vt:lpstr>
      <vt:lpstr>Monaco</vt:lpstr>
      <vt:lpstr>Tahoma</vt:lpstr>
      <vt:lpstr>Wingdings</vt:lpstr>
      <vt:lpstr>Wingdings 2</vt:lpstr>
      <vt:lpstr>Digg-EM-Algorithm</vt:lpstr>
      <vt:lpstr>Information Retrieval</vt:lpstr>
      <vt:lpstr>Textbook</vt:lpstr>
      <vt:lpstr>Schedule</vt:lpstr>
      <vt:lpstr>Grading</vt:lpstr>
      <vt:lpstr>Build Your Own Search Engine!</vt:lpstr>
      <vt:lpstr>Build Your Own Search Engine!</vt:lpstr>
      <vt:lpstr>Build Your Own Search Engine!</vt:lpstr>
      <vt:lpstr>TinySE</vt:lpstr>
      <vt:lpstr>Run Your Own Search Engine!</vt:lpstr>
      <vt:lpstr>Tools</vt:lpstr>
    </vt:vector>
  </TitlesOfParts>
  <Company>msrcn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Jian-Yun Nie</dc:creator>
  <cp:lastModifiedBy>Kim Younghoon</cp:lastModifiedBy>
  <cp:revision>119</cp:revision>
  <cp:lastPrinted>1601-01-01T00:00:00Z</cp:lastPrinted>
  <dcterms:created xsi:type="dcterms:W3CDTF">2000-06-26T13:28:52Z</dcterms:created>
  <dcterms:modified xsi:type="dcterms:W3CDTF">2019-03-04T00:44:32Z</dcterms:modified>
</cp:coreProperties>
</file>