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8" r:id="rId3"/>
    <p:sldId id="323" r:id="rId4"/>
    <p:sldId id="260" r:id="rId5"/>
    <p:sldId id="259" r:id="rId6"/>
    <p:sldId id="315" r:id="rId7"/>
    <p:sldId id="278" r:id="rId8"/>
    <p:sldId id="263" r:id="rId9"/>
    <p:sldId id="322" r:id="rId10"/>
    <p:sldId id="313" r:id="rId11"/>
    <p:sldId id="264" r:id="rId12"/>
    <p:sldId id="316" r:id="rId13"/>
    <p:sldId id="319" r:id="rId14"/>
    <p:sldId id="324" r:id="rId15"/>
    <p:sldId id="261" r:id="rId16"/>
    <p:sldId id="314" r:id="rId17"/>
    <p:sldId id="266" r:id="rId18"/>
  </p:sldIdLst>
  <p:sldSz cx="9144000" cy="5143500" type="screen16x9"/>
  <p:notesSz cx="6858000" cy="9144000"/>
  <p:embeddedFontLst>
    <p:embeddedFont>
      <p:font typeface="Albert Sans ExtraBold" panose="020B0604020202020204" charset="0"/>
      <p:bold r:id="rId20"/>
      <p:boldItalic r:id="rId21"/>
    </p:embeddedFont>
    <p:embeddedFont>
      <p:font typeface="Barlow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2B9779-AAF6-4B36-9D7C-B5FEEC07BD83}">
  <a:tblStyle styleId="{AB2B9779-AAF6-4B36-9D7C-B5FEEC07B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5" autoAdjust="0"/>
  </p:normalViewPr>
  <p:slideViewPr>
    <p:cSldViewPr snapToGrid="0">
      <p:cViewPr>
        <p:scale>
          <a:sx n="112" d="100"/>
          <a:sy n="112" d="100"/>
        </p:scale>
        <p:origin x="9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5">
          <a:extLst>
            <a:ext uri="{FF2B5EF4-FFF2-40B4-BE49-F238E27FC236}">
              <a16:creationId xmlns:a16="http://schemas.microsoft.com/office/drawing/2014/main" id="{C80C0FFD-6036-4B97-3257-8069471D1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6" name="Google Shape;4726;g1303be3818b_0_62:notes">
            <a:extLst>
              <a:ext uri="{FF2B5EF4-FFF2-40B4-BE49-F238E27FC236}">
                <a16:creationId xmlns:a16="http://schemas.microsoft.com/office/drawing/2014/main" id="{208FE18A-1970-C5F7-538A-9B09574E0F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7" name="Google Shape;4727;g1303be3818b_0_62:notes">
            <a:extLst>
              <a:ext uri="{FF2B5EF4-FFF2-40B4-BE49-F238E27FC236}">
                <a16:creationId xmlns:a16="http://schemas.microsoft.com/office/drawing/2014/main" id="{CDF0B1BF-86E5-3F3D-87BC-9E554778DF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971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2" name="Google Shape;4732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3" name="Google Shape;4733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8">
          <a:extLst>
            <a:ext uri="{FF2B5EF4-FFF2-40B4-BE49-F238E27FC236}">
              <a16:creationId xmlns:a16="http://schemas.microsoft.com/office/drawing/2014/main" id="{B0367E92-98C9-9309-9222-F740A2C27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Google Shape;4709;g1185c551acd_0_44:notes">
            <a:extLst>
              <a:ext uri="{FF2B5EF4-FFF2-40B4-BE49-F238E27FC236}">
                <a16:creationId xmlns:a16="http://schemas.microsoft.com/office/drawing/2014/main" id="{120AFC59-67CB-6F67-2919-F9237ABC32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0" name="Google Shape;4710;g1185c551acd_0_44:notes">
            <a:extLst>
              <a:ext uri="{FF2B5EF4-FFF2-40B4-BE49-F238E27FC236}">
                <a16:creationId xmlns:a16="http://schemas.microsoft.com/office/drawing/2014/main" id="{B5B0F4BE-CCFA-EF80-0D25-9A973EE367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985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8">
          <a:extLst>
            <a:ext uri="{FF2B5EF4-FFF2-40B4-BE49-F238E27FC236}">
              <a16:creationId xmlns:a16="http://schemas.microsoft.com/office/drawing/2014/main" id="{79C8945A-87B9-19D6-13EB-2B7773DE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Google Shape;4709;g1185c551acd_0_44:notes">
            <a:extLst>
              <a:ext uri="{FF2B5EF4-FFF2-40B4-BE49-F238E27FC236}">
                <a16:creationId xmlns:a16="http://schemas.microsoft.com/office/drawing/2014/main" id="{EDCEA5C2-A1A4-EDB7-7B63-35B51DB4B7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0" name="Google Shape;4710;g1185c551acd_0_44:notes">
            <a:extLst>
              <a:ext uri="{FF2B5EF4-FFF2-40B4-BE49-F238E27FC236}">
                <a16:creationId xmlns:a16="http://schemas.microsoft.com/office/drawing/2014/main" id="{58757963-CC1A-CFFC-FC0B-D4DB8C58D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574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8">
          <a:extLst>
            <a:ext uri="{FF2B5EF4-FFF2-40B4-BE49-F238E27FC236}">
              <a16:creationId xmlns:a16="http://schemas.microsoft.com/office/drawing/2014/main" id="{A26C288A-888D-C914-20D5-92A7D573A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Google Shape;4709;g1185c551acd_0_44:notes">
            <a:extLst>
              <a:ext uri="{FF2B5EF4-FFF2-40B4-BE49-F238E27FC236}">
                <a16:creationId xmlns:a16="http://schemas.microsoft.com/office/drawing/2014/main" id="{C4BBF46F-6F56-CED6-F4F0-D52C9DBEFF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0" name="Google Shape;4710;g1185c551acd_0_44:notes">
            <a:extLst>
              <a:ext uri="{FF2B5EF4-FFF2-40B4-BE49-F238E27FC236}">
                <a16:creationId xmlns:a16="http://schemas.microsoft.com/office/drawing/2014/main" id="{FB508991-5C81-869B-AB8D-58BF10B9F9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89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Google Shape;470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0" name="Google Shape;471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8">
          <a:extLst>
            <a:ext uri="{FF2B5EF4-FFF2-40B4-BE49-F238E27FC236}">
              <a16:creationId xmlns:a16="http://schemas.microsoft.com/office/drawing/2014/main" id="{EBE87680-BCFC-D470-E0F7-025892C8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Google Shape;4709;g1185c551acd_0_44:notes">
            <a:extLst>
              <a:ext uri="{FF2B5EF4-FFF2-40B4-BE49-F238E27FC236}">
                <a16:creationId xmlns:a16="http://schemas.microsoft.com/office/drawing/2014/main" id="{862F8F8D-C06F-35FF-4910-CA6D157C4F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0" name="Google Shape;4710;g1185c551acd_0_44:notes">
            <a:extLst>
              <a:ext uri="{FF2B5EF4-FFF2-40B4-BE49-F238E27FC236}">
                <a16:creationId xmlns:a16="http://schemas.microsoft.com/office/drawing/2014/main" id="{7690C9F3-C06F-D8B7-F86B-3F61AFB9F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147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8" name="Google Shape;4788;g1303be381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9" name="Google Shape;4789;g1303be381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2" name="Google Shape;465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5">
          <a:extLst>
            <a:ext uri="{FF2B5EF4-FFF2-40B4-BE49-F238E27FC236}">
              <a16:creationId xmlns:a16="http://schemas.microsoft.com/office/drawing/2014/main" id="{26010C37-E413-69BA-2941-4F074433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6" name="Google Shape;4726;g1303be3818b_0_62:notes">
            <a:extLst>
              <a:ext uri="{FF2B5EF4-FFF2-40B4-BE49-F238E27FC236}">
                <a16:creationId xmlns:a16="http://schemas.microsoft.com/office/drawing/2014/main" id="{D94F8D5C-12B9-974C-F7BA-510738E95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7" name="Google Shape;4727;g1303be3818b_0_62:notes">
            <a:extLst>
              <a:ext uri="{FF2B5EF4-FFF2-40B4-BE49-F238E27FC236}">
                <a16:creationId xmlns:a16="http://schemas.microsoft.com/office/drawing/2014/main" id="{95F8E136-FCF7-1197-3872-F825EEE44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4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4" name="Google Shape;4704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g14231f69b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5" name="Google Shape;4675;g14231f69b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3">
          <a:extLst>
            <a:ext uri="{FF2B5EF4-FFF2-40B4-BE49-F238E27FC236}">
              <a16:creationId xmlns:a16="http://schemas.microsoft.com/office/drawing/2014/main" id="{0063A3CE-5398-DC2B-98DC-CBD1B343C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4" name="Google Shape;4674;g14231f69b35_0_0:notes">
            <a:extLst>
              <a:ext uri="{FF2B5EF4-FFF2-40B4-BE49-F238E27FC236}">
                <a16:creationId xmlns:a16="http://schemas.microsoft.com/office/drawing/2014/main" id="{3D7F87C3-271F-43B4-D82E-43DB1D8B09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5" name="Google Shape;4675;g14231f69b35_0_0:notes">
            <a:extLst>
              <a:ext uri="{FF2B5EF4-FFF2-40B4-BE49-F238E27FC236}">
                <a16:creationId xmlns:a16="http://schemas.microsoft.com/office/drawing/2014/main" id="{FD8E538C-C7D3-48A3-FC33-EAD7E63CA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386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" name="Google Shape;5235;g1303be3818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6" name="Google Shape;5236;g1303be3818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6" name="Google Shape;4726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7" name="Google Shape;4727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5">
          <a:extLst>
            <a:ext uri="{FF2B5EF4-FFF2-40B4-BE49-F238E27FC236}">
              <a16:creationId xmlns:a16="http://schemas.microsoft.com/office/drawing/2014/main" id="{5FD40AAF-7197-5F19-BBAE-7E24EA28F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6" name="Google Shape;4726;g1303be3818b_0_62:notes">
            <a:extLst>
              <a:ext uri="{FF2B5EF4-FFF2-40B4-BE49-F238E27FC236}">
                <a16:creationId xmlns:a16="http://schemas.microsoft.com/office/drawing/2014/main" id="{1E8F961E-B3BE-6E87-3427-B0986E602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7" name="Google Shape;4727;g1303be3818b_0_62:notes">
            <a:extLst>
              <a:ext uri="{FF2B5EF4-FFF2-40B4-BE49-F238E27FC236}">
                <a16:creationId xmlns:a16="http://schemas.microsoft.com/office/drawing/2014/main" id="{D7737D85-203A-ED9B-BA16-0CF1A3F4A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6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441050" y="4023536"/>
            <a:ext cx="2672171" cy="1105648"/>
            <a:chOff x="125" y="4568916"/>
            <a:chExt cx="2672171" cy="560503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2157254" y="490151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438203" y="4779500"/>
              <a:ext cx="515022" cy="349830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719143" y="4990190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125" y="4568916"/>
              <a:ext cx="514980" cy="560503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6594829" y="-832288"/>
            <a:ext cx="9144053" cy="2918226"/>
            <a:chOff x="3103657" y="2639099"/>
            <a:chExt cx="2472435" cy="789051"/>
          </a:xfrm>
        </p:grpSpPr>
        <p:sp>
          <p:nvSpPr>
            <p:cNvPr id="16" name="Google Shape;16;p2"/>
            <p:cNvSpPr/>
            <p:nvPr/>
          </p:nvSpPr>
          <p:spPr>
            <a:xfrm>
              <a:off x="3103657" y="2916069"/>
              <a:ext cx="22637" cy="43682"/>
            </a:xfrm>
            <a:custGeom>
              <a:avLst/>
              <a:gdLst/>
              <a:ahLst/>
              <a:cxnLst/>
              <a:rect l="l" t="t" r="r" b="b"/>
              <a:pathLst>
                <a:path w="782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782" y="150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13325" y="286271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13325" y="295980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63433" y="2920526"/>
              <a:ext cx="22695" cy="112808"/>
            </a:xfrm>
            <a:custGeom>
              <a:avLst/>
              <a:gdLst/>
              <a:ahLst/>
              <a:cxnLst/>
              <a:rect l="l" t="t" r="r" b="b"/>
              <a:pathLst>
                <a:path w="784" h="3897" extrusionOk="0">
                  <a:moveTo>
                    <a:pt x="1" y="1"/>
                  </a:moveTo>
                  <a:lnTo>
                    <a:pt x="1" y="3897"/>
                  </a:lnTo>
                  <a:lnTo>
                    <a:pt x="783" y="389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73073" y="2867118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73073" y="3033335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26886" y="2907384"/>
              <a:ext cx="22695" cy="32740"/>
            </a:xfrm>
            <a:custGeom>
              <a:avLst/>
              <a:gdLst/>
              <a:ahLst/>
              <a:cxnLst/>
              <a:rect l="l" t="t" r="r" b="b"/>
              <a:pathLst>
                <a:path w="784" h="1131" extrusionOk="0">
                  <a:moveTo>
                    <a:pt x="1" y="1"/>
                  </a:moveTo>
                  <a:lnTo>
                    <a:pt x="1" y="1131"/>
                  </a:lnTo>
                  <a:lnTo>
                    <a:pt x="783" y="113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36526" y="285403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36526" y="294009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2929" y="2953642"/>
              <a:ext cx="22666" cy="147227"/>
            </a:xfrm>
            <a:custGeom>
              <a:avLst/>
              <a:gdLst/>
              <a:ahLst/>
              <a:cxnLst/>
              <a:rect l="l" t="t" r="r" b="b"/>
              <a:pathLst>
                <a:path w="783" h="5086" extrusionOk="0">
                  <a:moveTo>
                    <a:pt x="0" y="1"/>
                  </a:moveTo>
                  <a:lnTo>
                    <a:pt x="0" y="5085"/>
                  </a:lnTo>
                  <a:lnTo>
                    <a:pt x="783" y="508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92597" y="2900292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92597" y="3100869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42647" y="3013187"/>
              <a:ext cx="22695" cy="55087"/>
            </a:xfrm>
            <a:custGeom>
              <a:avLst/>
              <a:gdLst/>
              <a:ahLst/>
              <a:cxnLst/>
              <a:rect l="l" t="t" r="r" b="b"/>
              <a:pathLst>
                <a:path w="784" h="1903" extrusionOk="0">
                  <a:moveTo>
                    <a:pt x="1" y="0"/>
                  </a:moveTo>
                  <a:lnTo>
                    <a:pt x="1" y="1903"/>
                  </a:lnTo>
                  <a:lnTo>
                    <a:pt x="783" y="190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52316" y="295980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52316" y="306824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05290" y="2947013"/>
              <a:ext cx="22666" cy="104558"/>
            </a:xfrm>
            <a:custGeom>
              <a:avLst/>
              <a:gdLst/>
              <a:ahLst/>
              <a:cxnLst/>
              <a:rect l="l" t="t" r="r" b="b"/>
              <a:pathLst>
                <a:path w="783" h="3612" extrusionOk="0">
                  <a:moveTo>
                    <a:pt x="0" y="0"/>
                  </a:moveTo>
                  <a:lnTo>
                    <a:pt x="0" y="3612"/>
                  </a:lnTo>
                  <a:lnTo>
                    <a:pt x="783" y="361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14958" y="289357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14958" y="305151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2200" y="2783576"/>
              <a:ext cx="22666" cy="131277"/>
            </a:xfrm>
            <a:custGeom>
              <a:avLst/>
              <a:gdLst/>
              <a:ahLst/>
              <a:cxnLst/>
              <a:rect l="l" t="t" r="r" b="b"/>
              <a:pathLst>
                <a:path w="783" h="4535" extrusionOk="0">
                  <a:moveTo>
                    <a:pt x="1" y="1"/>
                  </a:moveTo>
                  <a:lnTo>
                    <a:pt x="1" y="4535"/>
                  </a:lnTo>
                  <a:lnTo>
                    <a:pt x="782" y="453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71811" y="2730197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71811" y="291479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21919" y="2829515"/>
              <a:ext cx="22666" cy="32653"/>
            </a:xfrm>
            <a:custGeom>
              <a:avLst/>
              <a:gdLst/>
              <a:ahLst/>
              <a:cxnLst/>
              <a:rect l="l" t="t" r="r" b="b"/>
              <a:pathLst>
                <a:path w="783" h="1128" extrusionOk="0">
                  <a:moveTo>
                    <a:pt x="0" y="0"/>
                  </a:moveTo>
                  <a:lnTo>
                    <a:pt x="0" y="1127"/>
                  </a:lnTo>
                  <a:lnTo>
                    <a:pt x="783" y="1127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530" y="277613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530" y="286216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81638" y="2776136"/>
              <a:ext cx="22695" cy="131566"/>
            </a:xfrm>
            <a:custGeom>
              <a:avLst/>
              <a:gdLst/>
              <a:ahLst/>
              <a:cxnLst/>
              <a:rect l="l" t="t" r="r" b="b"/>
              <a:pathLst>
                <a:path w="784" h="4545" extrusionOk="0">
                  <a:moveTo>
                    <a:pt x="1" y="0"/>
                  </a:moveTo>
                  <a:lnTo>
                    <a:pt x="1" y="4545"/>
                  </a:lnTo>
                  <a:lnTo>
                    <a:pt x="784" y="4545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91335" y="272275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91335" y="290776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41414" y="2759723"/>
              <a:ext cx="22666" cy="121377"/>
            </a:xfrm>
            <a:custGeom>
              <a:avLst/>
              <a:gdLst/>
              <a:ahLst/>
              <a:cxnLst/>
              <a:rect l="l" t="t" r="r" b="b"/>
              <a:pathLst>
                <a:path w="783" h="4193" extrusionOk="0">
                  <a:moveTo>
                    <a:pt x="1" y="0"/>
                  </a:moveTo>
                  <a:lnTo>
                    <a:pt x="1" y="4192"/>
                  </a:lnTo>
                  <a:lnTo>
                    <a:pt x="782" y="419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51054" y="270631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51054" y="2881013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01162" y="2692449"/>
              <a:ext cx="22637" cy="33724"/>
            </a:xfrm>
            <a:custGeom>
              <a:avLst/>
              <a:gdLst/>
              <a:ahLst/>
              <a:cxnLst/>
              <a:rect l="l" t="t" r="r" b="b"/>
              <a:pathLst>
                <a:path w="782" h="1165" extrusionOk="0">
                  <a:moveTo>
                    <a:pt x="1" y="1"/>
                  </a:moveTo>
                  <a:lnTo>
                    <a:pt x="1" y="1165"/>
                  </a:lnTo>
                  <a:lnTo>
                    <a:pt x="782" y="116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10802" y="263909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710802" y="272614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760939" y="2864310"/>
              <a:ext cx="22637" cy="77840"/>
            </a:xfrm>
            <a:custGeom>
              <a:avLst/>
              <a:gdLst/>
              <a:ahLst/>
              <a:cxnLst/>
              <a:rect l="l" t="t" r="r" b="b"/>
              <a:pathLst>
                <a:path w="782" h="2689" extrusionOk="0">
                  <a:moveTo>
                    <a:pt x="1" y="1"/>
                  </a:moveTo>
                  <a:lnTo>
                    <a:pt x="1" y="2688"/>
                  </a:lnTo>
                  <a:lnTo>
                    <a:pt x="782" y="268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770549" y="2810902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770549" y="294212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20686" y="2835710"/>
              <a:ext cx="22637" cy="31437"/>
            </a:xfrm>
            <a:custGeom>
              <a:avLst/>
              <a:gdLst/>
              <a:ahLst/>
              <a:cxnLst/>
              <a:rect l="l" t="t" r="r" b="b"/>
              <a:pathLst>
                <a:path w="782" h="1086" extrusionOk="0">
                  <a:moveTo>
                    <a:pt x="0" y="0"/>
                  </a:moveTo>
                  <a:lnTo>
                    <a:pt x="0" y="1086"/>
                  </a:lnTo>
                  <a:lnTo>
                    <a:pt x="782" y="10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830268" y="278233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30268" y="2867118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80434" y="3067638"/>
              <a:ext cx="22637" cy="116224"/>
            </a:xfrm>
            <a:custGeom>
              <a:avLst/>
              <a:gdLst/>
              <a:ahLst/>
              <a:cxnLst/>
              <a:rect l="l" t="t" r="r" b="b"/>
              <a:pathLst>
                <a:path w="782" h="4015" extrusionOk="0">
                  <a:moveTo>
                    <a:pt x="0" y="0"/>
                  </a:moveTo>
                  <a:lnTo>
                    <a:pt x="0" y="4015"/>
                  </a:lnTo>
                  <a:lnTo>
                    <a:pt x="781" y="401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890102" y="301422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890102" y="3183833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940153" y="3053945"/>
              <a:ext cx="22666" cy="25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1" y="1"/>
                  </a:moveTo>
                  <a:lnTo>
                    <a:pt x="1" y="895"/>
                  </a:lnTo>
                  <a:lnTo>
                    <a:pt x="782" y="89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949792" y="300056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49792" y="307982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999900" y="2990579"/>
              <a:ext cx="22637" cy="40121"/>
            </a:xfrm>
            <a:custGeom>
              <a:avLst/>
              <a:gdLst/>
              <a:ahLst/>
              <a:cxnLst/>
              <a:rect l="l" t="t" r="r" b="b"/>
              <a:pathLst>
                <a:path w="782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782" y="13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009540" y="2937200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009540" y="303075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059677" y="3043959"/>
              <a:ext cx="22637" cy="40208"/>
            </a:xfrm>
            <a:custGeom>
              <a:avLst/>
              <a:gdLst/>
              <a:ahLst/>
              <a:cxnLst/>
              <a:rect l="l" t="t" r="r" b="b"/>
              <a:pathLst>
                <a:path w="782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782" y="13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69316" y="2990493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069316" y="308413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119048" y="3052585"/>
              <a:ext cx="22695" cy="116282"/>
            </a:xfrm>
            <a:custGeom>
              <a:avLst/>
              <a:gdLst/>
              <a:ahLst/>
              <a:cxnLst/>
              <a:rect l="l" t="t" r="r" b="b"/>
              <a:pathLst>
                <a:path w="784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783" y="4016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128717" y="299920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128717" y="31688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179172" y="3159488"/>
              <a:ext cx="22666" cy="51179"/>
            </a:xfrm>
            <a:custGeom>
              <a:avLst/>
              <a:gdLst/>
              <a:ahLst/>
              <a:cxnLst/>
              <a:rect l="l" t="t" r="r" b="b"/>
              <a:pathLst>
                <a:path w="783" h="1768" extrusionOk="0">
                  <a:moveTo>
                    <a:pt x="0" y="1"/>
                  </a:moveTo>
                  <a:lnTo>
                    <a:pt x="0" y="1767"/>
                  </a:lnTo>
                  <a:lnTo>
                    <a:pt x="783" y="176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188841" y="310605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88841" y="3210638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238891" y="3222651"/>
              <a:ext cx="22695" cy="43942"/>
            </a:xfrm>
            <a:custGeom>
              <a:avLst/>
              <a:gdLst/>
              <a:ahLst/>
              <a:cxnLst/>
              <a:rect l="l" t="t" r="r" b="b"/>
              <a:pathLst>
                <a:path w="784" h="1518" extrusionOk="0">
                  <a:moveTo>
                    <a:pt x="1" y="1"/>
                  </a:moveTo>
                  <a:lnTo>
                    <a:pt x="1" y="1518"/>
                  </a:lnTo>
                  <a:lnTo>
                    <a:pt x="783" y="151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248559" y="316930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48559" y="326653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298667" y="3153843"/>
              <a:ext cx="22695" cy="193543"/>
            </a:xfrm>
            <a:custGeom>
              <a:avLst/>
              <a:gdLst/>
              <a:ahLst/>
              <a:cxnLst/>
              <a:rect l="l" t="t" r="r" b="b"/>
              <a:pathLst>
                <a:path w="784" h="6686" extrusionOk="0">
                  <a:moveTo>
                    <a:pt x="1" y="0"/>
                  </a:moveTo>
                  <a:lnTo>
                    <a:pt x="1" y="6685"/>
                  </a:lnTo>
                  <a:lnTo>
                    <a:pt x="783" y="668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08307" y="310046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8307" y="3347357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59602" y="3296873"/>
              <a:ext cx="22666" cy="77869"/>
            </a:xfrm>
            <a:custGeom>
              <a:avLst/>
              <a:gdLst/>
              <a:ahLst/>
              <a:cxnLst/>
              <a:rect l="l" t="t" r="r" b="b"/>
              <a:pathLst>
                <a:path w="783" h="2690" extrusionOk="0">
                  <a:moveTo>
                    <a:pt x="1" y="0"/>
                  </a:moveTo>
                  <a:lnTo>
                    <a:pt x="1" y="2690"/>
                  </a:lnTo>
                  <a:lnTo>
                    <a:pt x="782" y="269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369299" y="324349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369299" y="337477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418163" y="3189912"/>
              <a:ext cx="22666" cy="115037"/>
            </a:xfrm>
            <a:custGeom>
              <a:avLst/>
              <a:gdLst/>
              <a:ahLst/>
              <a:cxnLst/>
              <a:rect l="l" t="t" r="r" b="b"/>
              <a:pathLst>
                <a:path w="783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783" y="397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427831" y="313650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27831" y="3304920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77881" y="3148112"/>
              <a:ext cx="22695" cy="147459"/>
            </a:xfrm>
            <a:custGeom>
              <a:avLst/>
              <a:gdLst/>
              <a:ahLst/>
              <a:cxnLst/>
              <a:rect l="l" t="t" r="r" b="b"/>
              <a:pathLst>
                <a:path w="784" h="5094" extrusionOk="0">
                  <a:moveTo>
                    <a:pt x="1" y="1"/>
                  </a:moveTo>
                  <a:lnTo>
                    <a:pt x="1" y="5094"/>
                  </a:lnTo>
                  <a:lnTo>
                    <a:pt x="784" y="509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87579" y="309470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487579" y="329554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538005" y="3126256"/>
              <a:ext cx="22637" cy="41569"/>
            </a:xfrm>
            <a:custGeom>
              <a:avLst/>
              <a:gdLst/>
              <a:ahLst/>
              <a:cxnLst/>
              <a:rect l="l" t="t" r="r" b="b"/>
              <a:pathLst>
                <a:path w="782" h="1436" extrusionOk="0">
                  <a:moveTo>
                    <a:pt x="0" y="0"/>
                  </a:moveTo>
                  <a:lnTo>
                    <a:pt x="0" y="1436"/>
                  </a:lnTo>
                  <a:lnTo>
                    <a:pt x="782" y="143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547587" y="307287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547587" y="316776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597464" y="3115140"/>
              <a:ext cx="22637" cy="128006"/>
            </a:xfrm>
            <a:custGeom>
              <a:avLst/>
              <a:gdLst/>
              <a:ahLst/>
              <a:cxnLst/>
              <a:rect l="l" t="t" r="r" b="b"/>
              <a:pathLst>
                <a:path w="782" h="4422" extrusionOk="0">
                  <a:moveTo>
                    <a:pt x="0" y="0"/>
                  </a:moveTo>
                  <a:lnTo>
                    <a:pt x="0" y="4422"/>
                  </a:lnTo>
                  <a:lnTo>
                    <a:pt x="781" y="4422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07045" y="306176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607045" y="3243117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657153" y="3015908"/>
              <a:ext cx="22695" cy="124648"/>
            </a:xfrm>
            <a:custGeom>
              <a:avLst/>
              <a:gdLst/>
              <a:ahLst/>
              <a:cxnLst/>
              <a:rect l="l" t="t" r="r" b="b"/>
              <a:pathLst>
                <a:path w="784" h="4306" extrusionOk="0">
                  <a:moveTo>
                    <a:pt x="0" y="1"/>
                  </a:moveTo>
                  <a:lnTo>
                    <a:pt x="0" y="4305"/>
                  </a:lnTo>
                  <a:lnTo>
                    <a:pt x="783" y="430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666793" y="296255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666793" y="314055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16930" y="3103185"/>
              <a:ext cx="22637" cy="43450"/>
            </a:xfrm>
            <a:custGeom>
              <a:avLst/>
              <a:gdLst/>
              <a:ahLst/>
              <a:cxnLst/>
              <a:rect l="l" t="t" r="r" b="b"/>
              <a:pathLst>
                <a:path w="782" h="1501" extrusionOk="0">
                  <a:moveTo>
                    <a:pt x="1" y="1"/>
                  </a:moveTo>
                  <a:lnTo>
                    <a:pt x="1" y="1500"/>
                  </a:lnTo>
                  <a:lnTo>
                    <a:pt x="782" y="150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726569" y="304980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726569" y="314663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76620" y="3144696"/>
              <a:ext cx="22695" cy="37082"/>
            </a:xfrm>
            <a:custGeom>
              <a:avLst/>
              <a:gdLst/>
              <a:ahLst/>
              <a:cxnLst/>
              <a:rect l="l" t="t" r="r" b="b"/>
              <a:pathLst>
                <a:path w="784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783" y="12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786288" y="3091317"/>
              <a:ext cx="3445" cy="53408"/>
            </a:xfrm>
            <a:custGeom>
              <a:avLst/>
              <a:gdLst/>
              <a:ahLst/>
              <a:cxnLst/>
              <a:rect l="l" t="t" r="r" b="b"/>
              <a:pathLst>
                <a:path w="119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786288" y="3181749"/>
              <a:ext cx="3445" cy="53379"/>
            </a:xfrm>
            <a:custGeom>
              <a:avLst/>
              <a:gdLst/>
              <a:ahLst/>
              <a:cxnLst/>
              <a:rect l="l" t="t" r="r" b="b"/>
              <a:pathLst>
                <a:path w="119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36396" y="3005458"/>
              <a:ext cx="22666" cy="185785"/>
            </a:xfrm>
            <a:custGeom>
              <a:avLst/>
              <a:gdLst/>
              <a:ahLst/>
              <a:cxnLst/>
              <a:rect l="l" t="t" r="r" b="b"/>
              <a:pathLst>
                <a:path w="783" h="6418" extrusionOk="0">
                  <a:moveTo>
                    <a:pt x="1" y="0"/>
                  </a:moveTo>
                  <a:lnTo>
                    <a:pt x="1" y="6417"/>
                  </a:lnTo>
                  <a:lnTo>
                    <a:pt x="782" y="641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846036" y="295207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846036" y="3191215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897910" y="3098814"/>
              <a:ext cx="22695" cy="32682"/>
            </a:xfrm>
            <a:custGeom>
              <a:avLst/>
              <a:gdLst/>
              <a:ahLst/>
              <a:cxnLst/>
              <a:rect l="l" t="t" r="r" b="b"/>
              <a:pathLst>
                <a:path w="784" h="1129" extrusionOk="0">
                  <a:moveTo>
                    <a:pt x="1" y="0"/>
                  </a:moveTo>
                  <a:lnTo>
                    <a:pt x="1" y="1128"/>
                  </a:lnTo>
                  <a:lnTo>
                    <a:pt x="784" y="11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907549" y="3045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907549" y="31314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956094" y="3051514"/>
              <a:ext cx="22637" cy="32682"/>
            </a:xfrm>
            <a:custGeom>
              <a:avLst/>
              <a:gdLst/>
              <a:ahLst/>
              <a:cxnLst/>
              <a:rect l="l" t="t" r="r" b="b"/>
              <a:pathLst>
                <a:path w="782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82" y="112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965734" y="2998135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65734" y="3084167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015668" y="2926982"/>
              <a:ext cx="22637" cy="198754"/>
            </a:xfrm>
            <a:custGeom>
              <a:avLst/>
              <a:gdLst/>
              <a:ahLst/>
              <a:cxnLst/>
              <a:rect l="l" t="t" r="r" b="b"/>
              <a:pathLst>
                <a:path w="782" h="6866" extrusionOk="0">
                  <a:moveTo>
                    <a:pt x="0" y="1"/>
                  </a:moveTo>
                  <a:lnTo>
                    <a:pt x="0" y="6866"/>
                  </a:lnTo>
                  <a:lnTo>
                    <a:pt x="782" y="686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025337" y="287363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025337" y="312570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075416" y="3018398"/>
              <a:ext cx="22637" cy="52684"/>
            </a:xfrm>
            <a:custGeom>
              <a:avLst/>
              <a:gdLst/>
              <a:ahLst/>
              <a:cxnLst/>
              <a:rect l="l" t="t" r="r" b="b"/>
              <a:pathLst>
                <a:path w="782" h="1820" extrusionOk="0">
                  <a:moveTo>
                    <a:pt x="0" y="0"/>
                  </a:moveTo>
                  <a:lnTo>
                    <a:pt x="0" y="1820"/>
                  </a:lnTo>
                  <a:lnTo>
                    <a:pt x="781" y="182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85026" y="296501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85026" y="3071053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35134" y="3084630"/>
              <a:ext cx="22637" cy="59777"/>
            </a:xfrm>
            <a:custGeom>
              <a:avLst/>
              <a:gdLst/>
              <a:ahLst/>
              <a:cxnLst/>
              <a:rect l="l" t="t" r="r" b="b"/>
              <a:pathLst>
                <a:path w="782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782" y="2064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144803" y="303125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144803" y="3144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95056" y="3063961"/>
              <a:ext cx="22637" cy="173627"/>
            </a:xfrm>
            <a:custGeom>
              <a:avLst/>
              <a:gdLst/>
              <a:ahLst/>
              <a:cxnLst/>
              <a:rect l="l" t="t" r="r" b="b"/>
              <a:pathLst>
                <a:path w="782" h="5998" extrusionOk="0">
                  <a:moveTo>
                    <a:pt x="0" y="0"/>
                  </a:moveTo>
                  <a:lnTo>
                    <a:pt x="0" y="5997"/>
                  </a:lnTo>
                  <a:lnTo>
                    <a:pt x="781" y="599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204637" y="3010582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204637" y="323755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254659" y="2946492"/>
              <a:ext cx="22637" cy="42755"/>
            </a:xfrm>
            <a:custGeom>
              <a:avLst/>
              <a:gdLst/>
              <a:ahLst/>
              <a:cxnLst/>
              <a:rect l="l" t="t" r="r" b="b"/>
              <a:pathLst>
                <a:path w="782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782" y="147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264327" y="2893142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264327" y="298921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314406" y="2904432"/>
              <a:ext cx="22666" cy="85829"/>
            </a:xfrm>
            <a:custGeom>
              <a:avLst/>
              <a:gdLst/>
              <a:ahLst/>
              <a:cxnLst/>
              <a:rect l="l" t="t" r="r" b="b"/>
              <a:pathLst>
                <a:path w="783" h="2965" extrusionOk="0">
                  <a:moveTo>
                    <a:pt x="0" y="0"/>
                  </a:moveTo>
                  <a:lnTo>
                    <a:pt x="0" y="2965"/>
                  </a:lnTo>
                  <a:lnTo>
                    <a:pt x="783" y="29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24075" y="2850995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324075" y="299023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374125" y="2857160"/>
              <a:ext cx="22666" cy="40295"/>
            </a:xfrm>
            <a:custGeom>
              <a:avLst/>
              <a:gdLst/>
              <a:ahLst/>
              <a:cxnLst/>
              <a:rect l="l" t="t" r="r" b="b"/>
              <a:pathLst>
                <a:path w="783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782" y="139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383822" y="280378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383822" y="289742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433930" y="2871634"/>
              <a:ext cx="22666" cy="44753"/>
            </a:xfrm>
            <a:custGeom>
              <a:avLst/>
              <a:gdLst/>
              <a:ahLst/>
              <a:cxnLst/>
              <a:rect l="l" t="t" r="r" b="b"/>
              <a:pathLst>
                <a:path w="7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783" y="15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443541" y="281825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443541" y="291641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493649" y="2711149"/>
              <a:ext cx="22695" cy="161556"/>
            </a:xfrm>
            <a:custGeom>
              <a:avLst/>
              <a:gdLst/>
              <a:ahLst/>
              <a:cxnLst/>
              <a:rect l="l" t="t" r="r" b="b"/>
              <a:pathLst>
                <a:path w="784" h="5581" extrusionOk="0">
                  <a:moveTo>
                    <a:pt x="1" y="0"/>
                  </a:moveTo>
                  <a:lnTo>
                    <a:pt x="1" y="5580"/>
                  </a:lnTo>
                  <a:lnTo>
                    <a:pt x="783" y="55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503289" y="265774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503289" y="287267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553397" y="2794778"/>
              <a:ext cx="22695" cy="155014"/>
            </a:xfrm>
            <a:custGeom>
              <a:avLst/>
              <a:gdLst/>
              <a:ahLst/>
              <a:cxnLst/>
              <a:rect l="l" t="t" r="r" b="b"/>
              <a:pathLst>
                <a:path w="784" h="5355" extrusionOk="0">
                  <a:moveTo>
                    <a:pt x="0" y="1"/>
                  </a:moveTo>
                  <a:lnTo>
                    <a:pt x="0" y="5355"/>
                  </a:lnTo>
                  <a:lnTo>
                    <a:pt x="783" y="53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563065" y="274139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563065" y="294982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5295321" y="-967263"/>
            <a:ext cx="9144053" cy="2918226"/>
            <a:chOff x="3103657" y="2639099"/>
            <a:chExt cx="2472435" cy="789051"/>
          </a:xfrm>
        </p:grpSpPr>
        <p:sp>
          <p:nvSpPr>
            <p:cNvPr id="143" name="Google Shape;143;p2"/>
            <p:cNvSpPr/>
            <p:nvPr/>
          </p:nvSpPr>
          <p:spPr>
            <a:xfrm>
              <a:off x="3103657" y="2916069"/>
              <a:ext cx="22637" cy="43682"/>
            </a:xfrm>
            <a:custGeom>
              <a:avLst/>
              <a:gdLst/>
              <a:ahLst/>
              <a:cxnLst/>
              <a:rect l="l" t="t" r="r" b="b"/>
              <a:pathLst>
                <a:path w="782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782" y="150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113325" y="286271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113325" y="295980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163433" y="2920526"/>
              <a:ext cx="22695" cy="112808"/>
            </a:xfrm>
            <a:custGeom>
              <a:avLst/>
              <a:gdLst/>
              <a:ahLst/>
              <a:cxnLst/>
              <a:rect l="l" t="t" r="r" b="b"/>
              <a:pathLst>
                <a:path w="784" h="3897" extrusionOk="0">
                  <a:moveTo>
                    <a:pt x="1" y="1"/>
                  </a:moveTo>
                  <a:lnTo>
                    <a:pt x="1" y="3897"/>
                  </a:lnTo>
                  <a:lnTo>
                    <a:pt x="783" y="389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173073" y="2867118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173073" y="3033335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226886" y="2907384"/>
              <a:ext cx="22695" cy="32740"/>
            </a:xfrm>
            <a:custGeom>
              <a:avLst/>
              <a:gdLst/>
              <a:ahLst/>
              <a:cxnLst/>
              <a:rect l="l" t="t" r="r" b="b"/>
              <a:pathLst>
                <a:path w="784" h="1131" extrusionOk="0">
                  <a:moveTo>
                    <a:pt x="1" y="1"/>
                  </a:moveTo>
                  <a:lnTo>
                    <a:pt x="1" y="1131"/>
                  </a:lnTo>
                  <a:lnTo>
                    <a:pt x="783" y="113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236526" y="285403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36526" y="294009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282929" y="2953642"/>
              <a:ext cx="22666" cy="147227"/>
            </a:xfrm>
            <a:custGeom>
              <a:avLst/>
              <a:gdLst/>
              <a:ahLst/>
              <a:cxnLst/>
              <a:rect l="l" t="t" r="r" b="b"/>
              <a:pathLst>
                <a:path w="783" h="5086" extrusionOk="0">
                  <a:moveTo>
                    <a:pt x="0" y="1"/>
                  </a:moveTo>
                  <a:lnTo>
                    <a:pt x="0" y="5085"/>
                  </a:lnTo>
                  <a:lnTo>
                    <a:pt x="783" y="508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292597" y="2900292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292597" y="3100869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42647" y="3013187"/>
              <a:ext cx="22695" cy="55087"/>
            </a:xfrm>
            <a:custGeom>
              <a:avLst/>
              <a:gdLst/>
              <a:ahLst/>
              <a:cxnLst/>
              <a:rect l="l" t="t" r="r" b="b"/>
              <a:pathLst>
                <a:path w="784" h="1903" extrusionOk="0">
                  <a:moveTo>
                    <a:pt x="1" y="0"/>
                  </a:moveTo>
                  <a:lnTo>
                    <a:pt x="1" y="1903"/>
                  </a:lnTo>
                  <a:lnTo>
                    <a:pt x="783" y="190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352316" y="295980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352316" y="306824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405290" y="2947013"/>
              <a:ext cx="22666" cy="104558"/>
            </a:xfrm>
            <a:custGeom>
              <a:avLst/>
              <a:gdLst/>
              <a:ahLst/>
              <a:cxnLst/>
              <a:rect l="l" t="t" r="r" b="b"/>
              <a:pathLst>
                <a:path w="783" h="3612" extrusionOk="0">
                  <a:moveTo>
                    <a:pt x="0" y="0"/>
                  </a:moveTo>
                  <a:lnTo>
                    <a:pt x="0" y="3612"/>
                  </a:lnTo>
                  <a:lnTo>
                    <a:pt x="783" y="361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414958" y="289357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414958" y="305151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462200" y="2783576"/>
              <a:ext cx="22666" cy="131277"/>
            </a:xfrm>
            <a:custGeom>
              <a:avLst/>
              <a:gdLst/>
              <a:ahLst/>
              <a:cxnLst/>
              <a:rect l="l" t="t" r="r" b="b"/>
              <a:pathLst>
                <a:path w="783" h="4535" extrusionOk="0">
                  <a:moveTo>
                    <a:pt x="1" y="1"/>
                  </a:moveTo>
                  <a:lnTo>
                    <a:pt x="1" y="4535"/>
                  </a:lnTo>
                  <a:lnTo>
                    <a:pt x="782" y="453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471811" y="2730197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471811" y="291479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521919" y="2829515"/>
              <a:ext cx="22666" cy="32653"/>
            </a:xfrm>
            <a:custGeom>
              <a:avLst/>
              <a:gdLst/>
              <a:ahLst/>
              <a:cxnLst/>
              <a:rect l="l" t="t" r="r" b="b"/>
              <a:pathLst>
                <a:path w="783" h="1128" extrusionOk="0">
                  <a:moveTo>
                    <a:pt x="0" y="0"/>
                  </a:moveTo>
                  <a:lnTo>
                    <a:pt x="0" y="1127"/>
                  </a:lnTo>
                  <a:lnTo>
                    <a:pt x="783" y="1127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531530" y="277613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531530" y="286216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581638" y="2776136"/>
              <a:ext cx="22695" cy="131566"/>
            </a:xfrm>
            <a:custGeom>
              <a:avLst/>
              <a:gdLst/>
              <a:ahLst/>
              <a:cxnLst/>
              <a:rect l="l" t="t" r="r" b="b"/>
              <a:pathLst>
                <a:path w="784" h="4545" extrusionOk="0">
                  <a:moveTo>
                    <a:pt x="1" y="0"/>
                  </a:moveTo>
                  <a:lnTo>
                    <a:pt x="1" y="4545"/>
                  </a:lnTo>
                  <a:lnTo>
                    <a:pt x="784" y="4545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591335" y="272275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591335" y="290776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641414" y="2759723"/>
              <a:ext cx="22666" cy="121377"/>
            </a:xfrm>
            <a:custGeom>
              <a:avLst/>
              <a:gdLst/>
              <a:ahLst/>
              <a:cxnLst/>
              <a:rect l="l" t="t" r="r" b="b"/>
              <a:pathLst>
                <a:path w="783" h="4193" extrusionOk="0">
                  <a:moveTo>
                    <a:pt x="1" y="0"/>
                  </a:moveTo>
                  <a:lnTo>
                    <a:pt x="1" y="4192"/>
                  </a:lnTo>
                  <a:lnTo>
                    <a:pt x="782" y="419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651054" y="270631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51054" y="2881013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701162" y="2692449"/>
              <a:ext cx="22637" cy="33724"/>
            </a:xfrm>
            <a:custGeom>
              <a:avLst/>
              <a:gdLst/>
              <a:ahLst/>
              <a:cxnLst/>
              <a:rect l="l" t="t" r="r" b="b"/>
              <a:pathLst>
                <a:path w="782" h="1165" extrusionOk="0">
                  <a:moveTo>
                    <a:pt x="1" y="1"/>
                  </a:moveTo>
                  <a:lnTo>
                    <a:pt x="1" y="1165"/>
                  </a:lnTo>
                  <a:lnTo>
                    <a:pt x="782" y="116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710802" y="263909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710802" y="272614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760939" y="2864310"/>
              <a:ext cx="22637" cy="77840"/>
            </a:xfrm>
            <a:custGeom>
              <a:avLst/>
              <a:gdLst/>
              <a:ahLst/>
              <a:cxnLst/>
              <a:rect l="l" t="t" r="r" b="b"/>
              <a:pathLst>
                <a:path w="782" h="2689" extrusionOk="0">
                  <a:moveTo>
                    <a:pt x="1" y="1"/>
                  </a:moveTo>
                  <a:lnTo>
                    <a:pt x="1" y="2688"/>
                  </a:lnTo>
                  <a:lnTo>
                    <a:pt x="782" y="268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770549" y="2810902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770549" y="294212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820686" y="2835710"/>
              <a:ext cx="22637" cy="31437"/>
            </a:xfrm>
            <a:custGeom>
              <a:avLst/>
              <a:gdLst/>
              <a:ahLst/>
              <a:cxnLst/>
              <a:rect l="l" t="t" r="r" b="b"/>
              <a:pathLst>
                <a:path w="782" h="1086" extrusionOk="0">
                  <a:moveTo>
                    <a:pt x="0" y="0"/>
                  </a:moveTo>
                  <a:lnTo>
                    <a:pt x="0" y="1086"/>
                  </a:lnTo>
                  <a:lnTo>
                    <a:pt x="782" y="10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830268" y="278233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830268" y="2867118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880434" y="3067638"/>
              <a:ext cx="22637" cy="116224"/>
            </a:xfrm>
            <a:custGeom>
              <a:avLst/>
              <a:gdLst/>
              <a:ahLst/>
              <a:cxnLst/>
              <a:rect l="l" t="t" r="r" b="b"/>
              <a:pathLst>
                <a:path w="782" h="4015" extrusionOk="0">
                  <a:moveTo>
                    <a:pt x="0" y="0"/>
                  </a:moveTo>
                  <a:lnTo>
                    <a:pt x="0" y="4015"/>
                  </a:lnTo>
                  <a:lnTo>
                    <a:pt x="781" y="401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890102" y="301422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890102" y="3183833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940153" y="3053945"/>
              <a:ext cx="22666" cy="25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1" y="1"/>
                  </a:moveTo>
                  <a:lnTo>
                    <a:pt x="1" y="895"/>
                  </a:lnTo>
                  <a:lnTo>
                    <a:pt x="782" y="89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949792" y="300056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49792" y="307982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999900" y="2990579"/>
              <a:ext cx="22637" cy="40121"/>
            </a:xfrm>
            <a:custGeom>
              <a:avLst/>
              <a:gdLst/>
              <a:ahLst/>
              <a:cxnLst/>
              <a:rect l="l" t="t" r="r" b="b"/>
              <a:pathLst>
                <a:path w="782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782" y="13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009540" y="2937200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009540" y="303075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059677" y="3043959"/>
              <a:ext cx="22637" cy="40208"/>
            </a:xfrm>
            <a:custGeom>
              <a:avLst/>
              <a:gdLst/>
              <a:ahLst/>
              <a:cxnLst/>
              <a:rect l="l" t="t" r="r" b="b"/>
              <a:pathLst>
                <a:path w="782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782" y="13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069316" y="2990493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069316" y="308413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119048" y="3052585"/>
              <a:ext cx="22695" cy="116282"/>
            </a:xfrm>
            <a:custGeom>
              <a:avLst/>
              <a:gdLst/>
              <a:ahLst/>
              <a:cxnLst/>
              <a:rect l="l" t="t" r="r" b="b"/>
              <a:pathLst>
                <a:path w="784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783" y="4016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128717" y="299920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128717" y="31688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179172" y="3159488"/>
              <a:ext cx="22666" cy="51179"/>
            </a:xfrm>
            <a:custGeom>
              <a:avLst/>
              <a:gdLst/>
              <a:ahLst/>
              <a:cxnLst/>
              <a:rect l="l" t="t" r="r" b="b"/>
              <a:pathLst>
                <a:path w="783" h="1768" extrusionOk="0">
                  <a:moveTo>
                    <a:pt x="0" y="1"/>
                  </a:moveTo>
                  <a:lnTo>
                    <a:pt x="0" y="1767"/>
                  </a:lnTo>
                  <a:lnTo>
                    <a:pt x="783" y="176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188841" y="310605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188841" y="3210638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238891" y="3222651"/>
              <a:ext cx="22695" cy="43942"/>
            </a:xfrm>
            <a:custGeom>
              <a:avLst/>
              <a:gdLst/>
              <a:ahLst/>
              <a:cxnLst/>
              <a:rect l="l" t="t" r="r" b="b"/>
              <a:pathLst>
                <a:path w="784" h="1518" extrusionOk="0">
                  <a:moveTo>
                    <a:pt x="1" y="1"/>
                  </a:moveTo>
                  <a:lnTo>
                    <a:pt x="1" y="1518"/>
                  </a:lnTo>
                  <a:lnTo>
                    <a:pt x="783" y="151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248559" y="316930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248559" y="326653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298667" y="3153843"/>
              <a:ext cx="22695" cy="193543"/>
            </a:xfrm>
            <a:custGeom>
              <a:avLst/>
              <a:gdLst/>
              <a:ahLst/>
              <a:cxnLst/>
              <a:rect l="l" t="t" r="r" b="b"/>
              <a:pathLst>
                <a:path w="784" h="6686" extrusionOk="0">
                  <a:moveTo>
                    <a:pt x="1" y="0"/>
                  </a:moveTo>
                  <a:lnTo>
                    <a:pt x="1" y="6685"/>
                  </a:lnTo>
                  <a:lnTo>
                    <a:pt x="783" y="668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308307" y="310046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308307" y="3347357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359602" y="3296873"/>
              <a:ext cx="22666" cy="77869"/>
            </a:xfrm>
            <a:custGeom>
              <a:avLst/>
              <a:gdLst/>
              <a:ahLst/>
              <a:cxnLst/>
              <a:rect l="l" t="t" r="r" b="b"/>
              <a:pathLst>
                <a:path w="783" h="2690" extrusionOk="0">
                  <a:moveTo>
                    <a:pt x="1" y="0"/>
                  </a:moveTo>
                  <a:lnTo>
                    <a:pt x="1" y="2690"/>
                  </a:lnTo>
                  <a:lnTo>
                    <a:pt x="782" y="269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369299" y="324349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369299" y="337477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418163" y="3189912"/>
              <a:ext cx="22666" cy="115037"/>
            </a:xfrm>
            <a:custGeom>
              <a:avLst/>
              <a:gdLst/>
              <a:ahLst/>
              <a:cxnLst/>
              <a:rect l="l" t="t" r="r" b="b"/>
              <a:pathLst>
                <a:path w="783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783" y="397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427831" y="313650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427831" y="3304920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477881" y="3148112"/>
              <a:ext cx="22695" cy="147459"/>
            </a:xfrm>
            <a:custGeom>
              <a:avLst/>
              <a:gdLst/>
              <a:ahLst/>
              <a:cxnLst/>
              <a:rect l="l" t="t" r="r" b="b"/>
              <a:pathLst>
                <a:path w="784" h="5094" extrusionOk="0">
                  <a:moveTo>
                    <a:pt x="1" y="1"/>
                  </a:moveTo>
                  <a:lnTo>
                    <a:pt x="1" y="5094"/>
                  </a:lnTo>
                  <a:lnTo>
                    <a:pt x="784" y="509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487579" y="309470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487579" y="329554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538005" y="3126256"/>
              <a:ext cx="22637" cy="41569"/>
            </a:xfrm>
            <a:custGeom>
              <a:avLst/>
              <a:gdLst/>
              <a:ahLst/>
              <a:cxnLst/>
              <a:rect l="l" t="t" r="r" b="b"/>
              <a:pathLst>
                <a:path w="782" h="1436" extrusionOk="0">
                  <a:moveTo>
                    <a:pt x="0" y="0"/>
                  </a:moveTo>
                  <a:lnTo>
                    <a:pt x="0" y="1436"/>
                  </a:lnTo>
                  <a:lnTo>
                    <a:pt x="782" y="143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547587" y="307287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547587" y="316776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597464" y="3115140"/>
              <a:ext cx="22637" cy="128006"/>
            </a:xfrm>
            <a:custGeom>
              <a:avLst/>
              <a:gdLst/>
              <a:ahLst/>
              <a:cxnLst/>
              <a:rect l="l" t="t" r="r" b="b"/>
              <a:pathLst>
                <a:path w="782" h="4422" extrusionOk="0">
                  <a:moveTo>
                    <a:pt x="0" y="0"/>
                  </a:moveTo>
                  <a:lnTo>
                    <a:pt x="0" y="4422"/>
                  </a:lnTo>
                  <a:lnTo>
                    <a:pt x="781" y="4422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4607045" y="306176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607045" y="3243117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57153" y="3015908"/>
              <a:ext cx="22695" cy="124648"/>
            </a:xfrm>
            <a:custGeom>
              <a:avLst/>
              <a:gdLst/>
              <a:ahLst/>
              <a:cxnLst/>
              <a:rect l="l" t="t" r="r" b="b"/>
              <a:pathLst>
                <a:path w="784" h="4306" extrusionOk="0">
                  <a:moveTo>
                    <a:pt x="0" y="1"/>
                  </a:moveTo>
                  <a:lnTo>
                    <a:pt x="0" y="4305"/>
                  </a:lnTo>
                  <a:lnTo>
                    <a:pt x="783" y="430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666793" y="296255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666793" y="314055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716930" y="3103185"/>
              <a:ext cx="22637" cy="43450"/>
            </a:xfrm>
            <a:custGeom>
              <a:avLst/>
              <a:gdLst/>
              <a:ahLst/>
              <a:cxnLst/>
              <a:rect l="l" t="t" r="r" b="b"/>
              <a:pathLst>
                <a:path w="782" h="1501" extrusionOk="0">
                  <a:moveTo>
                    <a:pt x="1" y="1"/>
                  </a:moveTo>
                  <a:lnTo>
                    <a:pt x="1" y="1500"/>
                  </a:lnTo>
                  <a:lnTo>
                    <a:pt x="782" y="150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726569" y="304980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726569" y="314663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776620" y="3144696"/>
              <a:ext cx="22695" cy="37082"/>
            </a:xfrm>
            <a:custGeom>
              <a:avLst/>
              <a:gdLst/>
              <a:ahLst/>
              <a:cxnLst/>
              <a:rect l="l" t="t" r="r" b="b"/>
              <a:pathLst>
                <a:path w="784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783" y="12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786288" y="3091317"/>
              <a:ext cx="3445" cy="53408"/>
            </a:xfrm>
            <a:custGeom>
              <a:avLst/>
              <a:gdLst/>
              <a:ahLst/>
              <a:cxnLst/>
              <a:rect l="l" t="t" r="r" b="b"/>
              <a:pathLst>
                <a:path w="119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786288" y="3181749"/>
              <a:ext cx="3445" cy="53379"/>
            </a:xfrm>
            <a:custGeom>
              <a:avLst/>
              <a:gdLst/>
              <a:ahLst/>
              <a:cxnLst/>
              <a:rect l="l" t="t" r="r" b="b"/>
              <a:pathLst>
                <a:path w="119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836396" y="3005458"/>
              <a:ext cx="22666" cy="185785"/>
            </a:xfrm>
            <a:custGeom>
              <a:avLst/>
              <a:gdLst/>
              <a:ahLst/>
              <a:cxnLst/>
              <a:rect l="l" t="t" r="r" b="b"/>
              <a:pathLst>
                <a:path w="783" h="6418" extrusionOk="0">
                  <a:moveTo>
                    <a:pt x="1" y="0"/>
                  </a:moveTo>
                  <a:lnTo>
                    <a:pt x="1" y="6417"/>
                  </a:lnTo>
                  <a:lnTo>
                    <a:pt x="782" y="641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846036" y="295207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846036" y="3191215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897910" y="3098814"/>
              <a:ext cx="22695" cy="32682"/>
            </a:xfrm>
            <a:custGeom>
              <a:avLst/>
              <a:gdLst/>
              <a:ahLst/>
              <a:cxnLst/>
              <a:rect l="l" t="t" r="r" b="b"/>
              <a:pathLst>
                <a:path w="784" h="1129" extrusionOk="0">
                  <a:moveTo>
                    <a:pt x="1" y="0"/>
                  </a:moveTo>
                  <a:lnTo>
                    <a:pt x="1" y="1128"/>
                  </a:lnTo>
                  <a:lnTo>
                    <a:pt x="784" y="11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907549" y="3045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907549" y="31314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956094" y="3051514"/>
              <a:ext cx="22637" cy="32682"/>
            </a:xfrm>
            <a:custGeom>
              <a:avLst/>
              <a:gdLst/>
              <a:ahLst/>
              <a:cxnLst/>
              <a:rect l="l" t="t" r="r" b="b"/>
              <a:pathLst>
                <a:path w="782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82" y="112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965734" y="2998135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965734" y="3084167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015668" y="2926982"/>
              <a:ext cx="22637" cy="198754"/>
            </a:xfrm>
            <a:custGeom>
              <a:avLst/>
              <a:gdLst/>
              <a:ahLst/>
              <a:cxnLst/>
              <a:rect l="l" t="t" r="r" b="b"/>
              <a:pathLst>
                <a:path w="782" h="6866" extrusionOk="0">
                  <a:moveTo>
                    <a:pt x="0" y="1"/>
                  </a:moveTo>
                  <a:lnTo>
                    <a:pt x="0" y="6866"/>
                  </a:lnTo>
                  <a:lnTo>
                    <a:pt x="782" y="686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025337" y="287363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025337" y="312570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075416" y="3018398"/>
              <a:ext cx="22637" cy="52684"/>
            </a:xfrm>
            <a:custGeom>
              <a:avLst/>
              <a:gdLst/>
              <a:ahLst/>
              <a:cxnLst/>
              <a:rect l="l" t="t" r="r" b="b"/>
              <a:pathLst>
                <a:path w="782" h="1820" extrusionOk="0">
                  <a:moveTo>
                    <a:pt x="0" y="0"/>
                  </a:moveTo>
                  <a:lnTo>
                    <a:pt x="0" y="1820"/>
                  </a:lnTo>
                  <a:lnTo>
                    <a:pt x="781" y="182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085026" y="296501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085026" y="3071053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135134" y="3084630"/>
              <a:ext cx="22637" cy="59777"/>
            </a:xfrm>
            <a:custGeom>
              <a:avLst/>
              <a:gdLst/>
              <a:ahLst/>
              <a:cxnLst/>
              <a:rect l="l" t="t" r="r" b="b"/>
              <a:pathLst>
                <a:path w="782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782" y="2064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144803" y="303125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144803" y="3144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195056" y="3063961"/>
              <a:ext cx="22637" cy="173627"/>
            </a:xfrm>
            <a:custGeom>
              <a:avLst/>
              <a:gdLst/>
              <a:ahLst/>
              <a:cxnLst/>
              <a:rect l="l" t="t" r="r" b="b"/>
              <a:pathLst>
                <a:path w="782" h="5998" extrusionOk="0">
                  <a:moveTo>
                    <a:pt x="0" y="0"/>
                  </a:moveTo>
                  <a:lnTo>
                    <a:pt x="0" y="5997"/>
                  </a:lnTo>
                  <a:lnTo>
                    <a:pt x="781" y="599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04637" y="3010582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204637" y="323755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254659" y="2946492"/>
              <a:ext cx="22637" cy="42755"/>
            </a:xfrm>
            <a:custGeom>
              <a:avLst/>
              <a:gdLst/>
              <a:ahLst/>
              <a:cxnLst/>
              <a:rect l="l" t="t" r="r" b="b"/>
              <a:pathLst>
                <a:path w="782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782" y="147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264327" y="2893142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264327" y="298921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5314406" y="2904432"/>
              <a:ext cx="22666" cy="85829"/>
            </a:xfrm>
            <a:custGeom>
              <a:avLst/>
              <a:gdLst/>
              <a:ahLst/>
              <a:cxnLst/>
              <a:rect l="l" t="t" r="r" b="b"/>
              <a:pathLst>
                <a:path w="783" h="2965" extrusionOk="0">
                  <a:moveTo>
                    <a:pt x="0" y="0"/>
                  </a:moveTo>
                  <a:lnTo>
                    <a:pt x="0" y="2965"/>
                  </a:lnTo>
                  <a:lnTo>
                    <a:pt x="783" y="29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5324075" y="2850995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5324075" y="299023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374125" y="2857160"/>
              <a:ext cx="22666" cy="40295"/>
            </a:xfrm>
            <a:custGeom>
              <a:avLst/>
              <a:gdLst/>
              <a:ahLst/>
              <a:cxnLst/>
              <a:rect l="l" t="t" r="r" b="b"/>
              <a:pathLst>
                <a:path w="783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782" y="139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383822" y="280378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5383822" y="289742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433930" y="2871634"/>
              <a:ext cx="22666" cy="44753"/>
            </a:xfrm>
            <a:custGeom>
              <a:avLst/>
              <a:gdLst/>
              <a:ahLst/>
              <a:cxnLst/>
              <a:rect l="l" t="t" r="r" b="b"/>
              <a:pathLst>
                <a:path w="7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783" y="15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443541" y="281825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443541" y="291641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493649" y="2711149"/>
              <a:ext cx="22695" cy="161556"/>
            </a:xfrm>
            <a:custGeom>
              <a:avLst/>
              <a:gdLst/>
              <a:ahLst/>
              <a:cxnLst/>
              <a:rect l="l" t="t" r="r" b="b"/>
              <a:pathLst>
                <a:path w="784" h="5581" extrusionOk="0">
                  <a:moveTo>
                    <a:pt x="1" y="0"/>
                  </a:moveTo>
                  <a:lnTo>
                    <a:pt x="1" y="5580"/>
                  </a:lnTo>
                  <a:lnTo>
                    <a:pt x="783" y="55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5503289" y="265774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503289" y="287267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5553397" y="2794778"/>
              <a:ext cx="22695" cy="155014"/>
            </a:xfrm>
            <a:custGeom>
              <a:avLst/>
              <a:gdLst/>
              <a:ahLst/>
              <a:cxnLst/>
              <a:rect l="l" t="t" r="r" b="b"/>
              <a:pathLst>
                <a:path w="784" h="5355" extrusionOk="0">
                  <a:moveTo>
                    <a:pt x="0" y="1"/>
                  </a:moveTo>
                  <a:lnTo>
                    <a:pt x="0" y="5355"/>
                  </a:lnTo>
                  <a:lnTo>
                    <a:pt x="783" y="53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563065" y="274139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5563065" y="294982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"/>
          <p:cNvSpPr/>
          <p:nvPr/>
        </p:nvSpPr>
        <p:spPr>
          <a:xfrm>
            <a:off x="50" y="3209994"/>
            <a:ext cx="9143986" cy="4173901"/>
          </a:xfrm>
          <a:custGeom>
            <a:avLst/>
            <a:gdLst/>
            <a:ahLst/>
            <a:cxnLst/>
            <a:rect l="l" t="t" r="r" b="b"/>
            <a:pathLst>
              <a:path w="86423" h="39449" extrusionOk="0">
                <a:moveTo>
                  <a:pt x="70793" y="1"/>
                </a:moveTo>
                <a:lnTo>
                  <a:pt x="70790" y="116"/>
                </a:lnTo>
                <a:cubicBezTo>
                  <a:pt x="70904" y="118"/>
                  <a:pt x="71018" y="125"/>
                  <a:pt x="71131" y="135"/>
                </a:cubicBezTo>
                <a:lnTo>
                  <a:pt x="71141" y="21"/>
                </a:lnTo>
                <a:cubicBezTo>
                  <a:pt x="71027" y="9"/>
                  <a:pt x="70910" y="3"/>
                  <a:pt x="70793" y="1"/>
                </a:cubicBezTo>
                <a:close/>
                <a:moveTo>
                  <a:pt x="70441" y="3"/>
                </a:moveTo>
                <a:cubicBezTo>
                  <a:pt x="70324" y="9"/>
                  <a:pt x="70209" y="18"/>
                  <a:pt x="70092" y="32"/>
                </a:cubicBezTo>
                <a:lnTo>
                  <a:pt x="70106" y="146"/>
                </a:lnTo>
                <a:cubicBezTo>
                  <a:pt x="70219" y="132"/>
                  <a:pt x="70334" y="123"/>
                  <a:pt x="70447" y="120"/>
                </a:cubicBezTo>
                <a:lnTo>
                  <a:pt x="70441" y="3"/>
                </a:lnTo>
                <a:close/>
                <a:moveTo>
                  <a:pt x="71488" y="61"/>
                </a:moveTo>
                <a:lnTo>
                  <a:pt x="71470" y="175"/>
                </a:lnTo>
                <a:cubicBezTo>
                  <a:pt x="71583" y="193"/>
                  <a:pt x="71695" y="215"/>
                  <a:pt x="71804" y="239"/>
                </a:cubicBezTo>
                <a:lnTo>
                  <a:pt x="71831" y="128"/>
                </a:lnTo>
                <a:cubicBezTo>
                  <a:pt x="71718" y="102"/>
                  <a:pt x="71604" y="79"/>
                  <a:pt x="71488" y="61"/>
                </a:cubicBezTo>
                <a:close/>
                <a:moveTo>
                  <a:pt x="69749" y="86"/>
                </a:moveTo>
                <a:cubicBezTo>
                  <a:pt x="69635" y="109"/>
                  <a:pt x="69520" y="136"/>
                  <a:pt x="69409" y="166"/>
                </a:cubicBezTo>
                <a:lnTo>
                  <a:pt x="69439" y="278"/>
                </a:lnTo>
                <a:cubicBezTo>
                  <a:pt x="69547" y="246"/>
                  <a:pt x="69659" y="220"/>
                  <a:pt x="69770" y="200"/>
                </a:cubicBezTo>
                <a:lnTo>
                  <a:pt x="69749" y="86"/>
                </a:lnTo>
                <a:close/>
                <a:moveTo>
                  <a:pt x="72168" y="216"/>
                </a:moveTo>
                <a:lnTo>
                  <a:pt x="72134" y="328"/>
                </a:lnTo>
                <a:cubicBezTo>
                  <a:pt x="72244" y="360"/>
                  <a:pt x="72351" y="399"/>
                  <a:pt x="72455" y="439"/>
                </a:cubicBezTo>
                <a:lnTo>
                  <a:pt x="72498" y="332"/>
                </a:lnTo>
                <a:cubicBezTo>
                  <a:pt x="72391" y="289"/>
                  <a:pt x="72278" y="250"/>
                  <a:pt x="72168" y="216"/>
                </a:cubicBezTo>
                <a:close/>
                <a:moveTo>
                  <a:pt x="69075" y="270"/>
                </a:moveTo>
                <a:cubicBezTo>
                  <a:pt x="68968" y="309"/>
                  <a:pt x="68859" y="353"/>
                  <a:pt x="68752" y="400"/>
                </a:cubicBezTo>
                <a:lnTo>
                  <a:pt x="68798" y="506"/>
                </a:lnTo>
                <a:cubicBezTo>
                  <a:pt x="68902" y="459"/>
                  <a:pt x="69009" y="416"/>
                  <a:pt x="69113" y="379"/>
                </a:cubicBezTo>
                <a:lnTo>
                  <a:pt x="69075" y="270"/>
                </a:lnTo>
                <a:close/>
                <a:moveTo>
                  <a:pt x="72818" y="473"/>
                </a:moveTo>
                <a:lnTo>
                  <a:pt x="72768" y="577"/>
                </a:lnTo>
                <a:cubicBezTo>
                  <a:pt x="72869" y="625"/>
                  <a:pt x="72972" y="679"/>
                  <a:pt x="73069" y="736"/>
                </a:cubicBezTo>
                <a:lnTo>
                  <a:pt x="73126" y="636"/>
                </a:lnTo>
                <a:cubicBezTo>
                  <a:pt x="73026" y="579"/>
                  <a:pt x="72922" y="523"/>
                  <a:pt x="72818" y="473"/>
                </a:cubicBezTo>
                <a:close/>
                <a:moveTo>
                  <a:pt x="68439" y="552"/>
                </a:moveTo>
                <a:cubicBezTo>
                  <a:pt x="68338" y="607"/>
                  <a:pt x="68235" y="666"/>
                  <a:pt x="68135" y="727"/>
                </a:cubicBezTo>
                <a:lnTo>
                  <a:pt x="68196" y="825"/>
                </a:lnTo>
                <a:cubicBezTo>
                  <a:pt x="68292" y="765"/>
                  <a:pt x="68392" y="707"/>
                  <a:pt x="68492" y="653"/>
                </a:cubicBezTo>
                <a:lnTo>
                  <a:pt x="68439" y="552"/>
                </a:lnTo>
                <a:close/>
                <a:moveTo>
                  <a:pt x="73425" y="820"/>
                </a:moveTo>
                <a:lnTo>
                  <a:pt x="73361" y="916"/>
                </a:lnTo>
                <a:cubicBezTo>
                  <a:pt x="73452" y="979"/>
                  <a:pt x="73546" y="1046"/>
                  <a:pt x="73638" y="1116"/>
                </a:cubicBezTo>
                <a:lnTo>
                  <a:pt x="73709" y="1023"/>
                </a:lnTo>
                <a:cubicBezTo>
                  <a:pt x="73616" y="952"/>
                  <a:pt x="73519" y="885"/>
                  <a:pt x="73425" y="820"/>
                </a:cubicBezTo>
                <a:close/>
                <a:moveTo>
                  <a:pt x="67845" y="917"/>
                </a:moveTo>
                <a:cubicBezTo>
                  <a:pt x="67752" y="983"/>
                  <a:pt x="67657" y="1055"/>
                  <a:pt x="67567" y="1129"/>
                </a:cubicBezTo>
                <a:lnTo>
                  <a:pt x="67638" y="1220"/>
                </a:lnTo>
                <a:cubicBezTo>
                  <a:pt x="67728" y="1149"/>
                  <a:pt x="67819" y="1079"/>
                  <a:pt x="67911" y="1013"/>
                </a:cubicBezTo>
                <a:lnTo>
                  <a:pt x="67845" y="917"/>
                </a:lnTo>
                <a:close/>
                <a:moveTo>
                  <a:pt x="73978" y="1246"/>
                </a:moveTo>
                <a:lnTo>
                  <a:pt x="73903" y="1334"/>
                </a:lnTo>
                <a:cubicBezTo>
                  <a:pt x="73988" y="1407"/>
                  <a:pt x="74072" y="1486"/>
                  <a:pt x="74155" y="1566"/>
                </a:cubicBezTo>
                <a:lnTo>
                  <a:pt x="74235" y="1484"/>
                </a:lnTo>
                <a:cubicBezTo>
                  <a:pt x="74149" y="1402"/>
                  <a:pt x="74063" y="1322"/>
                  <a:pt x="73978" y="1246"/>
                </a:cubicBezTo>
                <a:close/>
                <a:moveTo>
                  <a:pt x="67302" y="1356"/>
                </a:moveTo>
                <a:cubicBezTo>
                  <a:pt x="67217" y="1430"/>
                  <a:pt x="67130" y="1510"/>
                  <a:pt x="67047" y="1593"/>
                </a:cubicBezTo>
                <a:lnTo>
                  <a:pt x="67127" y="1674"/>
                </a:lnTo>
                <a:cubicBezTo>
                  <a:pt x="67210" y="1593"/>
                  <a:pt x="67295" y="1514"/>
                  <a:pt x="67378" y="1442"/>
                </a:cubicBezTo>
                <a:lnTo>
                  <a:pt x="67302" y="1356"/>
                </a:lnTo>
                <a:close/>
                <a:moveTo>
                  <a:pt x="74476" y="1734"/>
                </a:moveTo>
                <a:lnTo>
                  <a:pt x="74393" y="1813"/>
                </a:lnTo>
                <a:cubicBezTo>
                  <a:pt x="74469" y="1893"/>
                  <a:pt x="74546" y="1980"/>
                  <a:pt x="74622" y="2070"/>
                </a:cubicBezTo>
                <a:lnTo>
                  <a:pt x="74709" y="1996"/>
                </a:lnTo>
                <a:cubicBezTo>
                  <a:pt x="74632" y="1906"/>
                  <a:pt x="74553" y="1816"/>
                  <a:pt x="74476" y="1734"/>
                </a:cubicBezTo>
                <a:close/>
                <a:moveTo>
                  <a:pt x="66803" y="1843"/>
                </a:moveTo>
                <a:cubicBezTo>
                  <a:pt x="66724" y="1927"/>
                  <a:pt x="66647" y="2013"/>
                  <a:pt x="66570" y="2101"/>
                </a:cubicBezTo>
                <a:lnTo>
                  <a:pt x="66657" y="2177"/>
                </a:lnTo>
                <a:cubicBezTo>
                  <a:pt x="66733" y="2088"/>
                  <a:pt x="66808" y="2003"/>
                  <a:pt x="66885" y="1921"/>
                </a:cubicBezTo>
                <a:lnTo>
                  <a:pt x="66803" y="1843"/>
                </a:lnTo>
                <a:close/>
                <a:moveTo>
                  <a:pt x="74930" y="2266"/>
                </a:moveTo>
                <a:lnTo>
                  <a:pt x="74839" y="2337"/>
                </a:lnTo>
                <a:cubicBezTo>
                  <a:pt x="74909" y="2428"/>
                  <a:pt x="74976" y="2520"/>
                  <a:pt x="75044" y="2614"/>
                </a:cubicBezTo>
                <a:lnTo>
                  <a:pt x="75139" y="2545"/>
                </a:lnTo>
                <a:cubicBezTo>
                  <a:pt x="75069" y="2450"/>
                  <a:pt x="75002" y="2357"/>
                  <a:pt x="74930" y="2266"/>
                </a:cubicBezTo>
                <a:close/>
                <a:moveTo>
                  <a:pt x="66347" y="2370"/>
                </a:moveTo>
                <a:cubicBezTo>
                  <a:pt x="66276" y="2458"/>
                  <a:pt x="66204" y="2550"/>
                  <a:pt x="66134" y="2644"/>
                </a:cubicBezTo>
                <a:lnTo>
                  <a:pt x="66227" y="2714"/>
                </a:lnTo>
                <a:cubicBezTo>
                  <a:pt x="66297" y="2621"/>
                  <a:pt x="66367" y="2530"/>
                  <a:pt x="66438" y="2441"/>
                </a:cubicBezTo>
                <a:lnTo>
                  <a:pt x="66347" y="2370"/>
                </a:lnTo>
                <a:close/>
                <a:moveTo>
                  <a:pt x="75337" y="2834"/>
                </a:moveTo>
                <a:lnTo>
                  <a:pt x="75240" y="2898"/>
                </a:lnTo>
                <a:cubicBezTo>
                  <a:pt x="75303" y="2993"/>
                  <a:pt x="75366" y="3088"/>
                  <a:pt x="75429" y="3187"/>
                </a:cubicBezTo>
                <a:lnTo>
                  <a:pt x="75526" y="3125"/>
                </a:lnTo>
                <a:cubicBezTo>
                  <a:pt x="75464" y="3025"/>
                  <a:pt x="75401" y="2930"/>
                  <a:pt x="75337" y="2834"/>
                </a:cubicBezTo>
                <a:close/>
                <a:moveTo>
                  <a:pt x="65931" y="2927"/>
                </a:moveTo>
                <a:cubicBezTo>
                  <a:pt x="65864" y="3020"/>
                  <a:pt x="65799" y="3115"/>
                  <a:pt x="65734" y="3214"/>
                </a:cubicBezTo>
                <a:lnTo>
                  <a:pt x="65831" y="3278"/>
                </a:lnTo>
                <a:cubicBezTo>
                  <a:pt x="65896" y="3181"/>
                  <a:pt x="65960" y="3087"/>
                  <a:pt x="66026" y="2993"/>
                </a:cubicBezTo>
                <a:lnTo>
                  <a:pt x="65931" y="2927"/>
                </a:lnTo>
                <a:close/>
                <a:moveTo>
                  <a:pt x="75709" y="3422"/>
                </a:moveTo>
                <a:lnTo>
                  <a:pt x="75609" y="3481"/>
                </a:lnTo>
                <a:cubicBezTo>
                  <a:pt x="75667" y="3579"/>
                  <a:pt x="75724" y="3679"/>
                  <a:pt x="75781" y="3781"/>
                </a:cubicBezTo>
                <a:lnTo>
                  <a:pt x="75881" y="3724"/>
                </a:lnTo>
                <a:cubicBezTo>
                  <a:pt x="75824" y="3622"/>
                  <a:pt x="75767" y="3522"/>
                  <a:pt x="75709" y="3422"/>
                </a:cubicBezTo>
                <a:close/>
                <a:moveTo>
                  <a:pt x="65546" y="3508"/>
                </a:moveTo>
                <a:cubicBezTo>
                  <a:pt x="65484" y="3605"/>
                  <a:pt x="65426" y="3705"/>
                  <a:pt x="65364" y="3805"/>
                </a:cubicBezTo>
                <a:lnTo>
                  <a:pt x="65464" y="3864"/>
                </a:lnTo>
                <a:cubicBezTo>
                  <a:pt x="65523" y="3764"/>
                  <a:pt x="65584" y="3665"/>
                  <a:pt x="65643" y="3569"/>
                </a:cubicBezTo>
                <a:lnTo>
                  <a:pt x="65546" y="3508"/>
                </a:lnTo>
                <a:close/>
                <a:moveTo>
                  <a:pt x="76050" y="4028"/>
                </a:moveTo>
                <a:lnTo>
                  <a:pt x="75947" y="4084"/>
                </a:lnTo>
                <a:cubicBezTo>
                  <a:pt x="76001" y="4185"/>
                  <a:pt x="76054" y="4286"/>
                  <a:pt x="76108" y="4391"/>
                </a:cubicBezTo>
                <a:lnTo>
                  <a:pt x="76210" y="4336"/>
                </a:lnTo>
                <a:cubicBezTo>
                  <a:pt x="76158" y="4231"/>
                  <a:pt x="76103" y="4129"/>
                  <a:pt x="76050" y="4028"/>
                </a:cubicBezTo>
                <a:close/>
                <a:moveTo>
                  <a:pt x="65190" y="4106"/>
                </a:moveTo>
                <a:cubicBezTo>
                  <a:pt x="65134" y="4206"/>
                  <a:pt x="65077" y="4306"/>
                  <a:pt x="65022" y="4409"/>
                </a:cubicBezTo>
                <a:lnTo>
                  <a:pt x="65124" y="4465"/>
                </a:lnTo>
                <a:cubicBezTo>
                  <a:pt x="65179" y="4364"/>
                  <a:pt x="65234" y="4262"/>
                  <a:pt x="65290" y="4164"/>
                </a:cubicBezTo>
                <a:lnTo>
                  <a:pt x="65190" y="4106"/>
                </a:lnTo>
                <a:close/>
                <a:moveTo>
                  <a:pt x="76367" y="4648"/>
                </a:moveTo>
                <a:lnTo>
                  <a:pt x="76264" y="4699"/>
                </a:lnTo>
                <a:cubicBezTo>
                  <a:pt x="76313" y="4802"/>
                  <a:pt x="76363" y="4906"/>
                  <a:pt x="76413" y="5012"/>
                </a:cubicBezTo>
                <a:lnTo>
                  <a:pt x="76518" y="4959"/>
                </a:lnTo>
                <a:cubicBezTo>
                  <a:pt x="76468" y="4855"/>
                  <a:pt x="76418" y="4751"/>
                  <a:pt x="76367" y="4648"/>
                </a:cubicBezTo>
                <a:close/>
                <a:moveTo>
                  <a:pt x="64857" y="4716"/>
                </a:moveTo>
                <a:cubicBezTo>
                  <a:pt x="64806" y="4821"/>
                  <a:pt x="64753" y="4922"/>
                  <a:pt x="64700" y="5028"/>
                </a:cubicBezTo>
                <a:lnTo>
                  <a:pt x="64805" y="5079"/>
                </a:lnTo>
                <a:cubicBezTo>
                  <a:pt x="64856" y="4976"/>
                  <a:pt x="64910" y="4872"/>
                  <a:pt x="64960" y="4771"/>
                </a:cubicBezTo>
                <a:lnTo>
                  <a:pt x="64857" y="4716"/>
                </a:lnTo>
                <a:close/>
                <a:moveTo>
                  <a:pt x="76667" y="5275"/>
                </a:moveTo>
                <a:lnTo>
                  <a:pt x="76561" y="5323"/>
                </a:lnTo>
                <a:cubicBezTo>
                  <a:pt x="76610" y="5429"/>
                  <a:pt x="76657" y="5535"/>
                  <a:pt x="76704" y="5640"/>
                </a:cubicBezTo>
                <a:lnTo>
                  <a:pt x="76811" y="5592"/>
                </a:lnTo>
                <a:lnTo>
                  <a:pt x="76667" y="5275"/>
                </a:lnTo>
                <a:close/>
                <a:moveTo>
                  <a:pt x="64547" y="5339"/>
                </a:moveTo>
                <a:cubicBezTo>
                  <a:pt x="64498" y="5443"/>
                  <a:pt x="64449" y="5549"/>
                  <a:pt x="64399" y="5655"/>
                </a:cubicBezTo>
                <a:lnTo>
                  <a:pt x="64505" y="5702"/>
                </a:lnTo>
                <a:cubicBezTo>
                  <a:pt x="64553" y="5597"/>
                  <a:pt x="64603" y="5493"/>
                  <a:pt x="64650" y="5389"/>
                </a:cubicBezTo>
                <a:lnTo>
                  <a:pt x="64547" y="5339"/>
                </a:lnTo>
                <a:close/>
                <a:moveTo>
                  <a:pt x="76948" y="5912"/>
                </a:moveTo>
                <a:lnTo>
                  <a:pt x="76844" y="5957"/>
                </a:lnTo>
                <a:cubicBezTo>
                  <a:pt x="76890" y="6063"/>
                  <a:pt x="76934" y="6169"/>
                  <a:pt x="76981" y="6276"/>
                </a:cubicBezTo>
                <a:lnTo>
                  <a:pt x="77087" y="6230"/>
                </a:lnTo>
                <a:cubicBezTo>
                  <a:pt x="77041" y="6123"/>
                  <a:pt x="76995" y="6016"/>
                  <a:pt x="76948" y="5912"/>
                </a:cubicBezTo>
                <a:close/>
                <a:moveTo>
                  <a:pt x="64256" y="5970"/>
                </a:moveTo>
                <a:cubicBezTo>
                  <a:pt x="64208" y="6076"/>
                  <a:pt x="64162" y="6180"/>
                  <a:pt x="64115" y="6287"/>
                </a:cubicBezTo>
                <a:lnTo>
                  <a:pt x="64220" y="6334"/>
                </a:lnTo>
                <a:cubicBezTo>
                  <a:pt x="64268" y="6229"/>
                  <a:pt x="64313" y="6122"/>
                  <a:pt x="64362" y="6019"/>
                </a:cubicBezTo>
                <a:lnTo>
                  <a:pt x="64256" y="5970"/>
                </a:lnTo>
                <a:close/>
                <a:moveTo>
                  <a:pt x="77225" y="6550"/>
                </a:moveTo>
                <a:lnTo>
                  <a:pt x="77118" y="6594"/>
                </a:lnTo>
                <a:cubicBezTo>
                  <a:pt x="77164" y="6700"/>
                  <a:pt x="77208" y="6807"/>
                  <a:pt x="77252" y="6914"/>
                </a:cubicBezTo>
                <a:lnTo>
                  <a:pt x="77359" y="6870"/>
                </a:lnTo>
                <a:cubicBezTo>
                  <a:pt x="77315" y="6763"/>
                  <a:pt x="77271" y="6657"/>
                  <a:pt x="77225" y="6550"/>
                </a:cubicBezTo>
                <a:close/>
                <a:moveTo>
                  <a:pt x="63978" y="6607"/>
                </a:moveTo>
                <a:lnTo>
                  <a:pt x="63843" y="6929"/>
                </a:lnTo>
                <a:lnTo>
                  <a:pt x="63951" y="6973"/>
                </a:lnTo>
                <a:cubicBezTo>
                  <a:pt x="63996" y="6864"/>
                  <a:pt x="64040" y="6759"/>
                  <a:pt x="64085" y="6651"/>
                </a:cubicBezTo>
                <a:lnTo>
                  <a:pt x="63978" y="6607"/>
                </a:lnTo>
                <a:close/>
                <a:moveTo>
                  <a:pt x="77494" y="7190"/>
                </a:moveTo>
                <a:lnTo>
                  <a:pt x="77387" y="7234"/>
                </a:lnTo>
                <a:lnTo>
                  <a:pt x="77518" y="7555"/>
                </a:lnTo>
                <a:lnTo>
                  <a:pt x="77625" y="7511"/>
                </a:lnTo>
                <a:lnTo>
                  <a:pt x="77494" y="7190"/>
                </a:lnTo>
                <a:close/>
                <a:moveTo>
                  <a:pt x="63715" y="7250"/>
                </a:moveTo>
                <a:cubicBezTo>
                  <a:pt x="63671" y="7357"/>
                  <a:pt x="63629" y="7464"/>
                  <a:pt x="63586" y="7573"/>
                </a:cubicBezTo>
                <a:lnTo>
                  <a:pt x="63693" y="7615"/>
                </a:lnTo>
                <a:cubicBezTo>
                  <a:pt x="63736" y="7507"/>
                  <a:pt x="63778" y="7400"/>
                  <a:pt x="63822" y="7293"/>
                </a:cubicBezTo>
                <a:lnTo>
                  <a:pt x="63715" y="7250"/>
                </a:lnTo>
                <a:close/>
                <a:moveTo>
                  <a:pt x="77757" y="7830"/>
                </a:moveTo>
                <a:lnTo>
                  <a:pt x="77649" y="7874"/>
                </a:lnTo>
                <a:lnTo>
                  <a:pt x="77781" y="8195"/>
                </a:lnTo>
                <a:lnTo>
                  <a:pt x="77888" y="8151"/>
                </a:lnTo>
                <a:lnTo>
                  <a:pt x="77757" y="7830"/>
                </a:lnTo>
                <a:close/>
                <a:moveTo>
                  <a:pt x="63462" y="7898"/>
                </a:moveTo>
                <a:cubicBezTo>
                  <a:pt x="63421" y="8005"/>
                  <a:pt x="63379" y="8114"/>
                  <a:pt x="63339" y="8222"/>
                </a:cubicBezTo>
                <a:lnTo>
                  <a:pt x="63448" y="8264"/>
                </a:lnTo>
                <a:cubicBezTo>
                  <a:pt x="63486" y="8155"/>
                  <a:pt x="63528" y="8047"/>
                  <a:pt x="63571" y="7940"/>
                </a:cubicBezTo>
                <a:lnTo>
                  <a:pt x="63462" y="7898"/>
                </a:lnTo>
                <a:close/>
                <a:moveTo>
                  <a:pt x="78021" y="8471"/>
                </a:moveTo>
                <a:lnTo>
                  <a:pt x="77914" y="8515"/>
                </a:lnTo>
                <a:lnTo>
                  <a:pt x="78046" y="8837"/>
                </a:lnTo>
                <a:lnTo>
                  <a:pt x="78154" y="8792"/>
                </a:lnTo>
                <a:lnTo>
                  <a:pt x="78021" y="8471"/>
                </a:lnTo>
                <a:close/>
                <a:moveTo>
                  <a:pt x="63218" y="8548"/>
                </a:moveTo>
                <a:lnTo>
                  <a:pt x="63099" y="8874"/>
                </a:lnTo>
                <a:lnTo>
                  <a:pt x="63208" y="8914"/>
                </a:lnTo>
                <a:lnTo>
                  <a:pt x="63326" y="8587"/>
                </a:lnTo>
                <a:lnTo>
                  <a:pt x="63218" y="8548"/>
                </a:lnTo>
                <a:close/>
                <a:moveTo>
                  <a:pt x="78288" y="9115"/>
                </a:moveTo>
                <a:lnTo>
                  <a:pt x="78181" y="9159"/>
                </a:lnTo>
                <a:cubicBezTo>
                  <a:pt x="78225" y="9266"/>
                  <a:pt x="78272" y="9372"/>
                  <a:pt x="78316" y="9479"/>
                </a:cubicBezTo>
                <a:lnTo>
                  <a:pt x="78423" y="9435"/>
                </a:lnTo>
                <a:cubicBezTo>
                  <a:pt x="78378" y="9328"/>
                  <a:pt x="78332" y="9222"/>
                  <a:pt x="78288" y="9115"/>
                </a:cubicBezTo>
                <a:close/>
                <a:moveTo>
                  <a:pt x="62984" y="9204"/>
                </a:moveTo>
                <a:cubicBezTo>
                  <a:pt x="62947" y="9312"/>
                  <a:pt x="62907" y="9422"/>
                  <a:pt x="62869" y="9532"/>
                </a:cubicBezTo>
                <a:lnTo>
                  <a:pt x="62978" y="9569"/>
                </a:lnTo>
                <a:cubicBezTo>
                  <a:pt x="63018" y="9458"/>
                  <a:pt x="63055" y="9349"/>
                  <a:pt x="63092" y="9241"/>
                </a:cubicBezTo>
                <a:lnTo>
                  <a:pt x="62984" y="9204"/>
                </a:lnTo>
                <a:close/>
                <a:moveTo>
                  <a:pt x="78559" y="9753"/>
                </a:moveTo>
                <a:lnTo>
                  <a:pt x="78453" y="9799"/>
                </a:lnTo>
                <a:cubicBezTo>
                  <a:pt x="78501" y="9905"/>
                  <a:pt x="78546" y="10012"/>
                  <a:pt x="78593" y="10118"/>
                </a:cubicBezTo>
                <a:lnTo>
                  <a:pt x="78699" y="10070"/>
                </a:lnTo>
                <a:cubicBezTo>
                  <a:pt x="78652" y="9965"/>
                  <a:pt x="78606" y="9858"/>
                  <a:pt x="78559" y="9753"/>
                </a:cubicBezTo>
                <a:close/>
                <a:moveTo>
                  <a:pt x="62757" y="9858"/>
                </a:moveTo>
                <a:lnTo>
                  <a:pt x="62647" y="10186"/>
                </a:lnTo>
                <a:lnTo>
                  <a:pt x="62755" y="10225"/>
                </a:lnTo>
                <a:lnTo>
                  <a:pt x="62865" y="9896"/>
                </a:lnTo>
                <a:lnTo>
                  <a:pt x="62757" y="9858"/>
                </a:lnTo>
                <a:close/>
                <a:moveTo>
                  <a:pt x="78842" y="10385"/>
                </a:moveTo>
                <a:lnTo>
                  <a:pt x="78736" y="10433"/>
                </a:lnTo>
                <a:lnTo>
                  <a:pt x="78880" y="10749"/>
                </a:lnTo>
                <a:lnTo>
                  <a:pt x="78986" y="10699"/>
                </a:lnTo>
                <a:cubicBezTo>
                  <a:pt x="78938" y="10595"/>
                  <a:pt x="78889" y="10490"/>
                  <a:pt x="78842" y="10385"/>
                </a:cubicBezTo>
                <a:close/>
                <a:moveTo>
                  <a:pt x="62534" y="10516"/>
                </a:moveTo>
                <a:cubicBezTo>
                  <a:pt x="62498" y="10627"/>
                  <a:pt x="62461" y="10736"/>
                  <a:pt x="62425" y="10847"/>
                </a:cubicBezTo>
                <a:lnTo>
                  <a:pt x="62535" y="10883"/>
                </a:lnTo>
                <a:cubicBezTo>
                  <a:pt x="62572" y="10772"/>
                  <a:pt x="62608" y="10663"/>
                  <a:pt x="62642" y="10552"/>
                </a:cubicBezTo>
                <a:lnTo>
                  <a:pt x="62534" y="10516"/>
                </a:lnTo>
                <a:close/>
                <a:moveTo>
                  <a:pt x="79135" y="11013"/>
                </a:moveTo>
                <a:lnTo>
                  <a:pt x="79030" y="11063"/>
                </a:lnTo>
                <a:cubicBezTo>
                  <a:pt x="79080" y="11169"/>
                  <a:pt x="79130" y="11272"/>
                  <a:pt x="79182" y="11376"/>
                </a:cubicBezTo>
                <a:lnTo>
                  <a:pt x="79286" y="11324"/>
                </a:lnTo>
                <a:cubicBezTo>
                  <a:pt x="79235" y="11222"/>
                  <a:pt x="79185" y="11117"/>
                  <a:pt x="79135" y="11013"/>
                </a:cubicBezTo>
                <a:close/>
                <a:moveTo>
                  <a:pt x="62320" y="11177"/>
                </a:moveTo>
                <a:lnTo>
                  <a:pt x="62212" y="11507"/>
                </a:lnTo>
                <a:lnTo>
                  <a:pt x="62322" y="11543"/>
                </a:lnTo>
                <a:lnTo>
                  <a:pt x="62430" y="11213"/>
                </a:lnTo>
                <a:lnTo>
                  <a:pt x="62320" y="11177"/>
                </a:lnTo>
                <a:close/>
                <a:moveTo>
                  <a:pt x="79442" y="11633"/>
                </a:moveTo>
                <a:lnTo>
                  <a:pt x="79337" y="11686"/>
                </a:lnTo>
                <a:cubicBezTo>
                  <a:pt x="79392" y="11790"/>
                  <a:pt x="79445" y="11893"/>
                  <a:pt x="79499" y="11996"/>
                </a:cubicBezTo>
                <a:lnTo>
                  <a:pt x="79602" y="11940"/>
                </a:lnTo>
                <a:cubicBezTo>
                  <a:pt x="79546" y="11838"/>
                  <a:pt x="79495" y="11736"/>
                  <a:pt x="79442" y="11633"/>
                </a:cubicBezTo>
                <a:close/>
                <a:moveTo>
                  <a:pt x="62107" y="11840"/>
                </a:moveTo>
                <a:lnTo>
                  <a:pt x="62001" y="12170"/>
                </a:lnTo>
                <a:lnTo>
                  <a:pt x="62112" y="12204"/>
                </a:lnTo>
                <a:lnTo>
                  <a:pt x="62218" y="11876"/>
                </a:lnTo>
                <a:lnTo>
                  <a:pt x="62107" y="11840"/>
                </a:lnTo>
                <a:close/>
                <a:moveTo>
                  <a:pt x="33027" y="12136"/>
                </a:moveTo>
                <a:cubicBezTo>
                  <a:pt x="32910" y="12136"/>
                  <a:pt x="32792" y="12141"/>
                  <a:pt x="32677" y="12150"/>
                </a:cubicBezTo>
                <a:lnTo>
                  <a:pt x="32685" y="12264"/>
                </a:lnTo>
                <a:cubicBezTo>
                  <a:pt x="32775" y="12256"/>
                  <a:pt x="32866" y="12252"/>
                  <a:pt x="32957" y="12252"/>
                </a:cubicBezTo>
                <a:cubicBezTo>
                  <a:pt x="32980" y="12252"/>
                  <a:pt x="33003" y="12252"/>
                  <a:pt x="33027" y="12253"/>
                </a:cubicBezTo>
                <a:lnTo>
                  <a:pt x="33027" y="12136"/>
                </a:lnTo>
                <a:close/>
                <a:moveTo>
                  <a:pt x="33377" y="12147"/>
                </a:moveTo>
                <a:lnTo>
                  <a:pt x="33367" y="12263"/>
                </a:lnTo>
                <a:cubicBezTo>
                  <a:pt x="33479" y="12271"/>
                  <a:pt x="33594" y="12284"/>
                  <a:pt x="33705" y="12303"/>
                </a:cubicBezTo>
                <a:lnTo>
                  <a:pt x="33722" y="12186"/>
                </a:lnTo>
                <a:cubicBezTo>
                  <a:pt x="33608" y="12168"/>
                  <a:pt x="33492" y="12156"/>
                  <a:pt x="33377" y="12147"/>
                </a:cubicBezTo>
                <a:close/>
                <a:moveTo>
                  <a:pt x="32328" y="12193"/>
                </a:moveTo>
                <a:cubicBezTo>
                  <a:pt x="32214" y="12213"/>
                  <a:pt x="32098" y="12238"/>
                  <a:pt x="31986" y="12267"/>
                </a:cubicBezTo>
                <a:lnTo>
                  <a:pt x="32014" y="12378"/>
                </a:lnTo>
                <a:cubicBezTo>
                  <a:pt x="32123" y="12350"/>
                  <a:pt x="32235" y="12325"/>
                  <a:pt x="32348" y="12307"/>
                </a:cubicBezTo>
                <a:lnTo>
                  <a:pt x="32328" y="12193"/>
                </a:lnTo>
                <a:close/>
                <a:moveTo>
                  <a:pt x="34065" y="12256"/>
                </a:moveTo>
                <a:lnTo>
                  <a:pt x="34038" y="12368"/>
                </a:lnTo>
                <a:cubicBezTo>
                  <a:pt x="34148" y="12395"/>
                  <a:pt x="34258" y="12425"/>
                  <a:pt x="34365" y="12461"/>
                </a:cubicBezTo>
                <a:lnTo>
                  <a:pt x="34401" y="12350"/>
                </a:lnTo>
                <a:cubicBezTo>
                  <a:pt x="34291" y="12314"/>
                  <a:pt x="34178" y="12283"/>
                  <a:pt x="34065" y="12256"/>
                </a:cubicBezTo>
                <a:close/>
                <a:moveTo>
                  <a:pt x="31651" y="12368"/>
                </a:moveTo>
                <a:cubicBezTo>
                  <a:pt x="31543" y="12405"/>
                  <a:pt x="31434" y="12450"/>
                  <a:pt x="31327" y="12497"/>
                </a:cubicBezTo>
                <a:lnTo>
                  <a:pt x="31373" y="12603"/>
                </a:lnTo>
                <a:cubicBezTo>
                  <a:pt x="31477" y="12555"/>
                  <a:pt x="31584" y="12514"/>
                  <a:pt x="31688" y="12477"/>
                </a:cubicBezTo>
                <a:lnTo>
                  <a:pt x="31651" y="12368"/>
                </a:lnTo>
                <a:close/>
                <a:moveTo>
                  <a:pt x="79767" y="12247"/>
                </a:moveTo>
                <a:lnTo>
                  <a:pt x="79666" y="12303"/>
                </a:lnTo>
                <a:cubicBezTo>
                  <a:pt x="79722" y="12404"/>
                  <a:pt x="79780" y="12504"/>
                  <a:pt x="79837" y="12604"/>
                </a:cubicBezTo>
                <a:lnTo>
                  <a:pt x="79939" y="12547"/>
                </a:lnTo>
                <a:cubicBezTo>
                  <a:pt x="79880" y="12448"/>
                  <a:pt x="79823" y="12348"/>
                  <a:pt x="79767" y="12247"/>
                </a:cubicBezTo>
                <a:close/>
                <a:moveTo>
                  <a:pt x="34729" y="12471"/>
                </a:moveTo>
                <a:lnTo>
                  <a:pt x="34685" y="12578"/>
                </a:lnTo>
                <a:cubicBezTo>
                  <a:pt x="34788" y="12621"/>
                  <a:pt x="34892" y="12670"/>
                  <a:pt x="34993" y="12721"/>
                </a:cubicBezTo>
                <a:lnTo>
                  <a:pt x="35047" y="12618"/>
                </a:lnTo>
                <a:cubicBezTo>
                  <a:pt x="34942" y="12567"/>
                  <a:pt x="34835" y="12517"/>
                  <a:pt x="34729" y="12471"/>
                </a:cubicBezTo>
                <a:close/>
                <a:moveTo>
                  <a:pt x="61897" y="12500"/>
                </a:moveTo>
                <a:lnTo>
                  <a:pt x="61793" y="12832"/>
                </a:lnTo>
                <a:lnTo>
                  <a:pt x="61904" y="12867"/>
                </a:lnTo>
                <a:lnTo>
                  <a:pt x="62007" y="12534"/>
                </a:lnTo>
                <a:lnTo>
                  <a:pt x="61897" y="12500"/>
                </a:lnTo>
                <a:close/>
                <a:moveTo>
                  <a:pt x="31013" y="12648"/>
                </a:moveTo>
                <a:cubicBezTo>
                  <a:pt x="30913" y="12703"/>
                  <a:pt x="30810" y="12761"/>
                  <a:pt x="30710" y="12824"/>
                </a:cubicBezTo>
                <a:lnTo>
                  <a:pt x="30772" y="12921"/>
                </a:lnTo>
                <a:cubicBezTo>
                  <a:pt x="30867" y="12861"/>
                  <a:pt x="30967" y="12804"/>
                  <a:pt x="31066" y="12750"/>
                </a:cubicBezTo>
                <a:lnTo>
                  <a:pt x="31013" y="12648"/>
                </a:lnTo>
                <a:close/>
                <a:moveTo>
                  <a:pt x="35350" y="12791"/>
                </a:moveTo>
                <a:lnTo>
                  <a:pt x="35292" y="12890"/>
                </a:lnTo>
                <a:cubicBezTo>
                  <a:pt x="35387" y="12947"/>
                  <a:pt x="35484" y="13010"/>
                  <a:pt x="35579" y="13075"/>
                </a:cubicBezTo>
                <a:lnTo>
                  <a:pt x="35643" y="12982"/>
                </a:lnTo>
                <a:cubicBezTo>
                  <a:pt x="35547" y="12914"/>
                  <a:pt x="35449" y="12850"/>
                  <a:pt x="35350" y="12791"/>
                </a:cubicBezTo>
                <a:close/>
                <a:moveTo>
                  <a:pt x="80114" y="12841"/>
                </a:moveTo>
                <a:lnTo>
                  <a:pt x="80016" y="12902"/>
                </a:lnTo>
                <a:cubicBezTo>
                  <a:pt x="80077" y="13000"/>
                  <a:pt x="80137" y="13100"/>
                  <a:pt x="80200" y="13197"/>
                </a:cubicBezTo>
                <a:lnTo>
                  <a:pt x="80299" y="13134"/>
                </a:lnTo>
                <a:cubicBezTo>
                  <a:pt x="80236" y="13038"/>
                  <a:pt x="80174" y="12940"/>
                  <a:pt x="80114" y="12841"/>
                </a:cubicBezTo>
                <a:close/>
                <a:moveTo>
                  <a:pt x="30420" y="13018"/>
                </a:moveTo>
                <a:cubicBezTo>
                  <a:pt x="30327" y="13084"/>
                  <a:pt x="30235" y="13154"/>
                  <a:pt x="30142" y="13228"/>
                </a:cubicBezTo>
                <a:lnTo>
                  <a:pt x="30215" y="13318"/>
                </a:lnTo>
                <a:cubicBezTo>
                  <a:pt x="30306" y="13245"/>
                  <a:pt x="30396" y="13175"/>
                  <a:pt x="30487" y="13112"/>
                </a:cubicBezTo>
                <a:lnTo>
                  <a:pt x="30420" y="13018"/>
                </a:lnTo>
                <a:close/>
                <a:moveTo>
                  <a:pt x="35926" y="13188"/>
                </a:moveTo>
                <a:lnTo>
                  <a:pt x="35854" y="13278"/>
                </a:lnTo>
                <a:cubicBezTo>
                  <a:pt x="35941" y="13348"/>
                  <a:pt x="36029" y="13421"/>
                  <a:pt x="36116" y="13498"/>
                </a:cubicBezTo>
                <a:lnTo>
                  <a:pt x="36193" y="13412"/>
                </a:lnTo>
                <a:cubicBezTo>
                  <a:pt x="36106" y="13334"/>
                  <a:pt x="36014" y="13260"/>
                  <a:pt x="35926" y="13188"/>
                </a:cubicBezTo>
                <a:close/>
                <a:moveTo>
                  <a:pt x="61690" y="13162"/>
                </a:moveTo>
                <a:lnTo>
                  <a:pt x="61587" y="13495"/>
                </a:lnTo>
                <a:lnTo>
                  <a:pt x="61698" y="13528"/>
                </a:lnTo>
                <a:lnTo>
                  <a:pt x="61800" y="13197"/>
                </a:lnTo>
                <a:lnTo>
                  <a:pt x="61690" y="13162"/>
                </a:lnTo>
                <a:close/>
                <a:moveTo>
                  <a:pt x="80487" y="13424"/>
                </a:moveTo>
                <a:lnTo>
                  <a:pt x="80391" y="13488"/>
                </a:lnTo>
                <a:cubicBezTo>
                  <a:pt x="80457" y="13584"/>
                  <a:pt x="80523" y="13678"/>
                  <a:pt x="80591" y="13774"/>
                </a:cubicBezTo>
                <a:lnTo>
                  <a:pt x="80686" y="13705"/>
                </a:lnTo>
                <a:cubicBezTo>
                  <a:pt x="80617" y="13612"/>
                  <a:pt x="80551" y="13519"/>
                  <a:pt x="80487" y="13424"/>
                </a:cubicBezTo>
                <a:close/>
                <a:moveTo>
                  <a:pt x="29878" y="13455"/>
                </a:moveTo>
                <a:cubicBezTo>
                  <a:pt x="29792" y="13531"/>
                  <a:pt x="29706" y="13611"/>
                  <a:pt x="29622" y="13692"/>
                </a:cubicBezTo>
                <a:lnTo>
                  <a:pt x="29702" y="13775"/>
                </a:lnTo>
                <a:cubicBezTo>
                  <a:pt x="29786" y="13692"/>
                  <a:pt x="29869" y="13614"/>
                  <a:pt x="29953" y="13541"/>
                </a:cubicBezTo>
                <a:lnTo>
                  <a:pt x="29878" y="13455"/>
                </a:lnTo>
                <a:close/>
                <a:moveTo>
                  <a:pt x="36448" y="13649"/>
                </a:moveTo>
                <a:lnTo>
                  <a:pt x="36369" y="13732"/>
                </a:lnTo>
                <a:cubicBezTo>
                  <a:pt x="36448" y="13811"/>
                  <a:pt x="36530" y="13895"/>
                  <a:pt x="36608" y="13978"/>
                </a:cubicBezTo>
                <a:lnTo>
                  <a:pt x="36693" y="13899"/>
                </a:lnTo>
                <a:cubicBezTo>
                  <a:pt x="36613" y="13814"/>
                  <a:pt x="36530" y="13731"/>
                  <a:pt x="36448" y="13649"/>
                </a:cubicBezTo>
                <a:close/>
                <a:moveTo>
                  <a:pt x="61486" y="13825"/>
                </a:moveTo>
                <a:lnTo>
                  <a:pt x="61384" y="14156"/>
                </a:lnTo>
                <a:lnTo>
                  <a:pt x="61494" y="14191"/>
                </a:lnTo>
                <a:lnTo>
                  <a:pt x="61595" y="13859"/>
                </a:lnTo>
                <a:lnTo>
                  <a:pt x="61486" y="13825"/>
                </a:lnTo>
                <a:close/>
                <a:moveTo>
                  <a:pt x="29378" y="13941"/>
                </a:moveTo>
                <a:cubicBezTo>
                  <a:pt x="29298" y="14025"/>
                  <a:pt x="29221" y="14111"/>
                  <a:pt x="29143" y="14199"/>
                </a:cubicBezTo>
                <a:lnTo>
                  <a:pt x="29231" y="14275"/>
                </a:lnTo>
                <a:cubicBezTo>
                  <a:pt x="29308" y="14188"/>
                  <a:pt x="29385" y="14104"/>
                  <a:pt x="29461" y="14019"/>
                </a:cubicBezTo>
                <a:lnTo>
                  <a:pt x="29378" y="13941"/>
                </a:lnTo>
                <a:close/>
                <a:moveTo>
                  <a:pt x="80888" y="13984"/>
                </a:moveTo>
                <a:lnTo>
                  <a:pt x="80798" y="14054"/>
                </a:lnTo>
                <a:cubicBezTo>
                  <a:pt x="80870" y="14146"/>
                  <a:pt x="80941" y="14238"/>
                  <a:pt x="81014" y="14326"/>
                </a:cubicBezTo>
                <a:lnTo>
                  <a:pt x="81103" y="14254"/>
                </a:lnTo>
                <a:cubicBezTo>
                  <a:pt x="81030" y="14166"/>
                  <a:pt x="80958" y="14075"/>
                  <a:pt x="80888" y="13984"/>
                </a:cubicBezTo>
                <a:close/>
                <a:moveTo>
                  <a:pt x="36927" y="14159"/>
                </a:moveTo>
                <a:lnTo>
                  <a:pt x="36840" y="14234"/>
                </a:lnTo>
                <a:cubicBezTo>
                  <a:pt x="36914" y="14319"/>
                  <a:pt x="36987" y="14406"/>
                  <a:pt x="37061" y="14498"/>
                </a:cubicBezTo>
                <a:lnTo>
                  <a:pt x="37150" y="14426"/>
                </a:lnTo>
                <a:cubicBezTo>
                  <a:pt x="37077" y="14335"/>
                  <a:pt x="37001" y="14246"/>
                  <a:pt x="36927" y="14159"/>
                </a:cubicBezTo>
                <a:close/>
                <a:moveTo>
                  <a:pt x="28922" y="14468"/>
                </a:moveTo>
                <a:cubicBezTo>
                  <a:pt x="28849" y="14556"/>
                  <a:pt x="28778" y="14648"/>
                  <a:pt x="28706" y="14741"/>
                </a:cubicBezTo>
                <a:lnTo>
                  <a:pt x="28796" y="14810"/>
                </a:lnTo>
                <a:cubicBezTo>
                  <a:pt x="28866" y="14718"/>
                  <a:pt x="28938" y="14626"/>
                  <a:pt x="29011" y="14541"/>
                </a:cubicBezTo>
                <a:lnTo>
                  <a:pt x="28922" y="14468"/>
                </a:lnTo>
                <a:close/>
                <a:moveTo>
                  <a:pt x="81327" y="14516"/>
                </a:moveTo>
                <a:lnTo>
                  <a:pt x="81238" y="14592"/>
                </a:lnTo>
                <a:cubicBezTo>
                  <a:pt x="81317" y="14681"/>
                  <a:pt x="81394" y="14766"/>
                  <a:pt x="81474" y="14849"/>
                </a:cubicBezTo>
                <a:lnTo>
                  <a:pt x="81558" y="14769"/>
                </a:lnTo>
                <a:cubicBezTo>
                  <a:pt x="81480" y="14686"/>
                  <a:pt x="81403" y="14602"/>
                  <a:pt x="81327" y="14516"/>
                </a:cubicBezTo>
                <a:close/>
                <a:moveTo>
                  <a:pt x="61280" y="14489"/>
                </a:moveTo>
                <a:lnTo>
                  <a:pt x="61178" y="14820"/>
                </a:lnTo>
                <a:lnTo>
                  <a:pt x="61290" y="14855"/>
                </a:lnTo>
                <a:lnTo>
                  <a:pt x="61391" y="14523"/>
                </a:lnTo>
                <a:lnTo>
                  <a:pt x="61280" y="14489"/>
                </a:lnTo>
                <a:close/>
                <a:moveTo>
                  <a:pt x="37368" y="14699"/>
                </a:moveTo>
                <a:lnTo>
                  <a:pt x="37275" y="14769"/>
                </a:lnTo>
                <a:cubicBezTo>
                  <a:pt x="37343" y="14860"/>
                  <a:pt x="37411" y="14953"/>
                  <a:pt x="37478" y="15048"/>
                </a:cubicBezTo>
                <a:lnTo>
                  <a:pt x="37575" y="14980"/>
                </a:lnTo>
                <a:cubicBezTo>
                  <a:pt x="37505" y="14885"/>
                  <a:pt x="37437" y="14790"/>
                  <a:pt x="37368" y="14699"/>
                </a:cubicBezTo>
                <a:close/>
                <a:moveTo>
                  <a:pt x="81801" y="15016"/>
                </a:moveTo>
                <a:lnTo>
                  <a:pt x="81721" y="15098"/>
                </a:lnTo>
                <a:cubicBezTo>
                  <a:pt x="81805" y="15180"/>
                  <a:pt x="81888" y="15260"/>
                  <a:pt x="81977" y="15337"/>
                </a:cubicBezTo>
                <a:lnTo>
                  <a:pt x="82052" y="15252"/>
                </a:lnTo>
                <a:cubicBezTo>
                  <a:pt x="81967" y="15175"/>
                  <a:pt x="81884" y="15096"/>
                  <a:pt x="81801" y="15016"/>
                </a:cubicBezTo>
                <a:close/>
                <a:moveTo>
                  <a:pt x="28497" y="15018"/>
                </a:moveTo>
                <a:cubicBezTo>
                  <a:pt x="28429" y="15112"/>
                  <a:pt x="28362" y="15206"/>
                  <a:pt x="28297" y="15303"/>
                </a:cubicBezTo>
                <a:lnTo>
                  <a:pt x="28392" y="15369"/>
                </a:lnTo>
                <a:cubicBezTo>
                  <a:pt x="28458" y="15275"/>
                  <a:pt x="28524" y="15180"/>
                  <a:pt x="28592" y="15085"/>
                </a:cubicBezTo>
                <a:lnTo>
                  <a:pt x="28497" y="15018"/>
                </a:lnTo>
                <a:close/>
                <a:moveTo>
                  <a:pt x="61077" y="15153"/>
                </a:moveTo>
                <a:lnTo>
                  <a:pt x="60976" y="15485"/>
                </a:lnTo>
                <a:lnTo>
                  <a:pt x="61086" y="15519"/>
                </a:lnTo>
                <a:lnTo>
                  <a:pt x="61187" y="15188"/>
                </a:lnTo>
                <a:lnTo>
                  <a:pt x="61077" y="15153"/>
                </a:lnTo>
                <a:close/>
                <a:moveTo>
                  <a:pt x="37771" y="15267"/>
                </a:moveTo>
                <a:lnTo>
                  <a:pt x="37675" y="15332"/>
                </a:lnTo>
                <a:cubicBezTo>
                  <a:pt x="37740" y="15426"/>
                  <a:pt x="37804" y="15523"/>
                  <a:pt x="37865" y="15620"/>
                </a:cubicBezTo>
                <a:lnTo>
                  <a:pt x="37964" y="15559"/>
                </a:lnTo>
                <a:cubicBezTo>
                  <a:pt x="37899" y="15460"/>
                  <a:pt x="37835" y="15362"/>
                  <a:pt x="37771" y="15267"/>
                </a:cubicBezTo>
                <a:close/>
                <a:moveTo>
                  <a:pt x="82314" y="15473"/>
                </a:moveTo>
                <a:lnTo>
                  <a:pt x="82241" y="15562"/>
                </a:lnTo>
                <a:cubicBezTo>
                  <a:pt x="82331" y="15637"/>
                  <a:pt x="82422" y="15709"/>
                  <a:pt x="82515" y="15776"/>
                </a:cubicBezTo>
                <a:lnTo>
                  <a:pt x="82585" y="15683"/>
                </a:lnTo>
                <a:cubicBezTo>
                  <a:pt x="82494" y="15616"/>
                  <a:pt x="82402" y="15546"/>
                  <a:pt x="82314" y="15473"/>
                </a:cubicBezTo>
                <a:close/>
                <a:moveTo>
                  <a:pt x="28104" y="15596"/>
                </a:moveTo>
                <a:cubicBezTo>
                  <a:pt x="28040" y="15690"/>
                  <a:pt x="27980" y="15789"/>
                  <a:pt x="27917" y="15889"/>
                </a:cubicBezTo>
                <a:lnTo>
                  <a:pt x="28015" y="15949"/>
                </a:lnTo>
                <a:cubicBezTo>
                  <a:pt x="28078" y="15849"/>
                  <a:pt x="28138" y="15753"/>
                  <a:pt x="28201" y="15659"/>
                </a:cubicBezTo>
                <a:lnTo>
                  <a:pt x="28104" y="15596"/>
                </a:lnTo>
                <a:close/>
                <a:moveTo>
                  <a:pt x="82865" y="15879"/>
                </a:moveTo>
                <a:lnTo>
                  <a:pt x="82801" y="15976"/>
                </a:lnTo>
                <a:cubicBezTo>
                  <a:pt x="82899" y="16040"/>
                  <a:pt x="82999" y="16103"/>
                  <a:pt x="83098" y="16162"/>
                </a:cubicBezTo>
                <a:lnTo>
                  <a:pt x="83156" y="16062"/>
                </a:lnTo>
                <a:cubicBezTo>
                  <a:pt x="83058" y="16004"/>
                  <a:pt x="82959" y="15942"/>
                  <a:pt x="82865" y="15879"/>
                </a:cubicBezTo>
                <a:close/>
                <a:moveTo>
                  <a:pt x="60873" y="15817"/>
                </a:moveTo>
                <a:lnTo>
                  <a:pt x="60770" y="16149"/>
                </a:lnTo>
                <a:lnTo>
                  <a:pt x="60880" y="16183"/>
                </a:lnTo>
                <a:lnTo>
                  <a:pt x="60984" y="15852"/>
                </a:lnTo>
                <a:lnTo>
                  <a:pt x="60873" y="15817"/>
                </a:lnTo>
                <a:close/>
                <a:moveTo>
                  <a:pt x="38148" y="15853"/>
                </a:moveTo>
                <a:lnTo>
                  <a:pt x="38049" y="15913"/>
                </a:lnTo>
                <a:cubicBezTo>
                  <a:pt x="38108" y="16012"/>
                  <a:pt x="38169" y="16110"/>
                  <a:pt x="38228" y="16210"/>
                </a:cubicBezTo>
                <a:lnTo>
                  <a:pt x="38328" y="16152"/>
                </a:lnTo>
                <a:cubicBezTo>
                  <a:pt x="38268" y="16049"/>
                  <a:pt x="38208" y="15952"/>
                  <a:pt x="38148" y="15853"/>
                </a:cubicBezTo>
                <a:close/>
                <a:moveTo>
                  <a:pt x="83453" y="16230"/>
                </a:moveTo>
                <a:lnTo>
                  <a:pt x="83401" y="16331"/>
                </a:lnTo>
                <a:cubicBezTo>
                  <a:pt x="83505" y="16384"/>
                  <a:pt x="83609" y="16437"/>
                  <a:pt x="83715" y="16484"/>
                </a:cubicBezTo>
                <a:lnTo>
                  <a:pt x="83760" y="16380"/>
                </a:lnTo>
                <a:cubicBezTo>
                  <a:pt x="83659" y="16333"/>
                  <a:pt x="83556" y="16283"/>
                  <a:pt x="83453" y="16230"/>
                </a:cubicBezTo>
                <a:close/>
                <a:moveTo>
                  <a:pt x="27737" y="16184"/>
                </a:moveTo>
                <a:cubicBezTo>
                  <a:pt x="27678" y="16283"/>
                  <a:pt x="27621" y="16383"/>
                  <a:pt x="27561" y="16484"/>
                </a:cubicBezTo>
                <a:lnTo>
                  <a:pt x="27661" y="16541"/>
                </a:lnTo>
                <a:cubicBezTo>
                  <a:pt x="27718" y="16441"/>
                  <a:pt x="27778" y="16341"/>
                  <a:pt x="27837" y="16244"/>
                </a:cubicBezTo>
                <a:lnTo>
                  <a:pt x="27737" y="16184"/>
                </a:lnTo>
                <a:close/>
                <a:moveTo>
                  <a:pt x="84079" y="16513"/>
                </a:moveTo>
                <a:lnTo>
                  <a:pt x="84036" y="16620"/>
                </a:lnTo>
                <a:cubicBezTo>
                  <a:pt x="84145" y="16661"/>
                  <a:pt x="84256" y="16703"/>
                  <a:pt x="84365" y="16738"/>
                </a:cubicBezTo>
                <a:lnTo>
                  <a:pt x="84400" y="16630"/>
                </a:lnTo>
                <a:cubicBezTo>
                  <a:pt x="84293" y="16594"/>
                  <a:pt x="84185" y="16554"/>
                  <a:pt x="84079" y="16513"/>
                </a:cubicBezTo>
                <a:close/>
                <a:moveTo>
                  <a:pt x="38504" y="16450"/>
                </a:moveTo>
                <a:lnTo>
                  <a:pt x="38404" y="16507"/>
                </a:lnTo>
                <a:cubicBezTo>
                  <a:pt x="38459" y="16609"/>
                  <a:pt x="38515" y="16709"/>
                  <a:pt x="38572" y="16810"/>
                </a:cubicBezTo>
                <a:lnTo>
                  <a:pt x="38674" y="16754"/>
                </a:lnTo>
                <a:cubicBezTo>
                  <a:pt x="38618" y="16653"/>
                  <a:pt x="38559" y="16550"/>
                  <a:pt x="38504" y="16450"/>
                </a:cubicBezTo>
                <a:close/>
                <a:moveTo>
                  <a:pt x="60666" y="16480"/>
                </a:moveTo>
                <a:lnTo>
                  <a:pt x="60563" y="16811"/>
                </a:lnTo>
                <a:lnTo>
                  <a:pt x="60673" y="16846"/>
                </a:lnTo>
                <a:lnTo>
                  <a:pt x="60777" y="16513"/>
                </a:lnTo>
                <a:lnTo>
                  <a:pt x="60666" y="16480"/>
                </a:lnTo>
                <a:close/>
                <a:moveTo>
                  <a:pt x="84727" y="16730"/>
                </a:moveTo>
                <a:lnTo>
                  <a:pt x="84697" y="16840"/>
                </a:lnTo>
                <a:cubicBezTo>
                  <a:pt x="84807" y="16870"/>
                  <a:pt x="84922" y="16898"/>
                  <a:pt x="85036" y="16924"/>
                </a:cubicBezTo>
                <a:lnTo>
                  <a:pt x="85059" y="16811"/>
                </a:lnTo>
                <a:cubicBezTo>
                  <a:pt x="84947" y="16787"/>
                  <a:pt x="84836" y="16760"/>
                  <a:pt x="84727" y="16730"/>
                </a:cubicBezTo>
                <a:close/>
                <a:moveTo>
                  <a:pt x="85399" y="16876"/>
                </a:moveTo>
                <a:lnTo>
                  <a:pt x="85379" y="16990"/>
                </a:lnTo>
                <a:cubicBezTo>
                  <a:pt x="85491" y="17010"/>
                  <a:pt x="85607" y="17026"/>
                  <a:pt x="85723" y="17040"/>
                </a:cubicBezTo>
                <a:lnTo>
                  <a:pt x="85737" y="16926"/>
                </a:lnTo>
                <a:cubicBezTo>
                  <a:pt x="85626" y="16911"/>
                  <a:pt x="85511" y="16896"/>
                  <a:pt x="85399" y="16876"/>
                </a:cubicBezTo>
                <a:close/>
                <a:moveTo>
                  <a:pt x="86080" y="16958"/>
                </a:moveTo>
                <a:lnTo>
                  <a:pt x="86071" y="17074"/>
                </a:lnTo>
                <a:cubicBezTo>
                  <a:pt x="86186" y="17081"/>
                  <a:pt x="86301" y="17088"/>
                  <a:pt x="86420" y="17091"/>
                </a:cubicBezTo>
                <a:lnTo>
                  <a:pt x="86423" y="16976"/>
                </a:lnTo>
                <a:cubicBezTo>
                  <a:pt x="86307" y="16973"/>
                  <a:pt x="86193" y="16967"/>
                  <a:pt x="86080" y="16958"/>
                </a:cubicBezTo>
                <a:close/>
                <a:moveTo>
                  <a:pt x="27390" y="16790"/>
                </a:moveTo>
                <a:cubicBezTo>
                  <a:pt x="27334" y="16890"/>
                  <a:pt x="27280" y="16991"/>
                  <a:pt x="27224" y="17096"/>
                </a:cubicBezTo>
                <a:lnTo>
                  <a:pt x="27325" y="17148"/>
                </a:lnTo>
                <a:cubicBezTo>
                  <a:pt x="27381" y="17046"/>
                  <a:pt x="27437" y="16944"/>
                  <a:pt x="27493" y="16846"/>
                </a:cubicBezTo>
                <a:lnTo>
                  <a:pt x="27390" y="16790"/>
                </a:lnTo>
                <a:close/>
                <a:moveTo>
                  <a:pt x="38841" y="17060"/>
                </a:moveTo>
                <a:lnTo>
                  <a:pt x="38739" y="17116"/>
                </a:lnTo>
                <a:cubicBezTo>
                  <a:pt x="38794" y="17215"/>
                  <a:pt x="38848" y="17317"/>
                  <a:pt x="38901" y="17420"/>
                </a:cubicBezTo>
                <a:lnTo>
                  <a:pt x="39003" y="17367"/>
                </a:lnTo>
                <a:cubicBezTo>
                  <a:pt x="38949" y="17263"/>
                  <a:pt x="38896" y="17161"/>
                  <a:pt x="38841" y="17060"/>
                </a:cubicBezTo>
                <a:close/>
                <a:moveTo>
                  <a:pt x="60459" y="17141"/>
                </a:moveTo>
                <a:lnTo>
                  <a:pt x="60354" y="17473"/>
                </a:lnTo>
                <a:lnTo>
                  <a:pt x="60464" y="17508"/>
                </a:lnTo>
                <a:lnTo>
                  <a:pt x="60570" y="17176"/>
                </a:lnTo>
                <a:lnTo>
                  <a:pt x="60459" y="17141"/>
                </a:lnTo>
                <a:close/>
                <a:moveTo>
                  <a:pt x="27061" y="17400"/>
                </a:moveTo>
                <a:cubicBezTo>
                  <a:pt x="27010" y="17504"/>
                  <a:pt x="26957" y="17608"/>
                  <a:pt x="26904" y="17711"/>
                </a:cubicBezTo>
                <a:lnTo>
                  <a:pt x="27008" y="17762"/>
                </a:lnTo>
                <a:cubicBezTo>
                  <a:pt x="27060" y="17660"/>
                  <a:pt x="27114" y="17555"/>
                  <a:pt x="27165" y="17454"/>
                </a:cubicBezTo>
                <a:lnTo>
                  <a:pt x="27061" y="17400"/>
                </a:lnTo>
                <a:close/>
                <a:moveTo>
                  <a:pt x="39162" y="17677"/>
                </a:moveTo>
                <a:lnTo>
                  <a:pt x="39058" y="17730"/>
                </a:lnTo>
                <a:cubicBezTo>
                  <a:pt x="39112" y="17831"/>
                  <a:pt x="39163" y="17934"/>
                  <a:pt x="39215" y="18038"/>
                </a:cubicBezTo>
                <a:lnTo>
                  <a:pt x="39319" y="17988"/>
                </a:lnTo>
                <a:cubicBezTo>
                  <a:pt x="39268" y="17882"/>
                  <a:pt x="39213" y="17780"/>
                  <a:pt x="39162" y="17677"/>
                </a:cubicBezTo>
                <a:close/>
                <a:moveTo>
                  <a:pt x="60247" y="17802"/>
                </a:moveTo>
                <a:lnTo>
                  <a:pt x="60142" y="18131"/>
                </a:lnTo>
                <a:lnTo>
                  <a:pt x="60252" y="18167"/>
                </a:lnTo>
                <a:lnTo>
                  <a:pt x="60357" y="17838"/>
                </a:lnTo>
                <a:lnTo>
                  <a:pt x="60247" y="17802"/>
                </a:lnTo>
                <a:close/>
                <a:moveTo>
                  <a:pt x="26751" y="18024"/>
                </a:moveTo>
                <a:cubicBezTo>
                  <a:pt x="26701" y="18127"/>
                  <a:pt x="26651" y="18231"/>
                  <a:pt x="26601" y="18337"/>
                </a:cubicBezTo>
                <a:lnTo>
                  <a:pt x="26704" y="18387"/>
                </a:lnTo>
                <a:cubicBezTo>
                  <a:pt x="26754" y="18281"/>
                  <a:pt x="26804" y="18177"/>
                  <a:pt x="26854" y="18074"/>
                </a:cubicBezTo>
                <a:lnTo>
                  <a:pt x="26751" y="18024"/>
                </a:lnTo>
                <a:close/>
                <a:moveTo>
                  <a:pt x="39475" y="18295"/>
                </a:moveTo>
                <a:lnTo>
                  <a:pt x="39371" y="18347"/>
                </a:lnTo>
                <a:cubicBezTo>
                  <a:pt x="39420" y="18451"/>
                  <a:pt x="39472" y="18555"/>
                  <a:pt x="39522" y="18659"/>
                </a:cubicBezTo>
                <a:lnTo>
                  <a:pt x="39626" y="18608"/>
                </a:lnTo>
                <a:cubicBezTo>
                  <a:pt x="39576" y="18502"/>
                  <a:pt x="39526" y="18398"/>
                  <a:pt x="39475" y="18295"/>
                </a:cubicBezTo>
                <a:close/>
                <a:moveTo>
                  <a:pt x="60036" y="18459"/>
                </a:moveTo>
                <a:cubicBezTo>
                  <a:pt x="60000" y="18569"/>
                  <a:pt x="59963" y="18681"/>
                  <a:pt x="59927" y="18789"/>
                </a:cubicBezTo>
                <a:lnTo>
                  <a:pt x="60036" y="18825"/>
                </a:lnTo>
                <a:cubicBezTo>
                  <a:pt x="60072" y="18716"/>
                  <a:pt x="60109" y="18605"/>
                  <a:pt x="60147" y="18495"/>
                </a:cubicBezTo>
                <a:lnTo>
                  <a:pt x="60036" y="18459"/>
                </a:lnTo>
                <a:close/>
                <a:moveTo>
                  <a:pt x="26453" y="18649"/>
                </a:moveTo>
                <a:lnTo>
                  <a:pt x="26309" y="18966"/>
                </a:lnTo>
                <a:lnTo>
                  <a:pt x="26414" y="19015"/>
                </a:lnTo>
                <a:cubicBezTo>
                  <a:pt x="26461" y="18909"/>
                  <a:pt x="26509" y="18804"/>
                  <a:pt x="26559" y="18698"/>
                </a:cubicBezTo>
                <a:lnTo>
                  <a:pt x="26453" y="18649"/>
                </a:lnTo>
                <a:close/>
                <a:moveTo>
                  <a:pt x="39776" y="18924"/>
                </a:moveTo>
                <a:lnTo>
                  <a:pt x="39672" y="18974"/>
                </a:lnTo>
                <a:cubicBezTo>
                  <a:pt x="39720" y="19076"/>
                  <a:pt x="39770" y="19181"/>
                  <a:pt x="39820" y="19286"/>
                </a:cubicBezTo>
                <a:lnTo>
                  <a:pt x="39925" y="19238"/>
                </a:lnTo>
                <a:cubicBezTo>
                  <a:pt x="39876" y="19132"/>
                  <a:pt x="39826" y="19026"/>
                  <a:pt x="39776" y="18924"/>
                </a:cubicBezTo>
                <a:close/>
                <a:moveTo>
                  <a:pt x="59816" y="19118"/>
                </a:moveTo>
                <a:cubicBezTo>
                  <a:pt x="59780" y="19226"/>
                  <a:pt x="59743" y="19338"/>
                  <a:pt x="59706" y="19446"/>
                </a:cubicBezTo>
                <a:lnTo>
                  <a:pt x="59815" y="19483"/>
                </a:lnTo>
                <a:cubicBezTo>
                  <a:pt x="59852" y="19375"/>
                  <a:pt x="59890" y="19265"/>
                  <a:pt x="59926" y="19155"/>
                </a:cubicBezTo>
                <a:lnTo>
                  <a:pt x="59816" y="19118"/>
                </a:lnTo>
                <a:close/>
                <a:moveTo>
                  <a:pt x="26166" y="19283"/>
                </a:moveTo>
                <a:cubicBezTo>
                  <a:pt x="26119" y="19389"/>
                  <a:pt x="26073" y="19495"/>
                  <a:pt x="26026" y="19602"/>
                </a:cubicBezTo>
                <a:lnTo>
                  <a:pt x="26131" y="19648"/>
                </a:lnTo>
                <a:cubicBezTo>
                  <a:pt x="26179" y="19541"/>
                  <a:pt x="26224" y="19436"/>
                  <a:pt x="26271" y="19331"/>
                </a:cubicBezTo>
                <a:lnTo>
                  <a:pt x="26166" y="19283"/>
                </a:lnTo>
                <a:close/>
                <a:moveTo>
                  <a:pt x="40075" y="19548"/>
                </a:moveTo>
                <a:lnTo>
                  <a:pt x="39969" y="19598"/>
                </a:lnTo>
                <a:lnTo>
                  <a:pt x="40115" y="19912"/>
                </a:lnTo>
                <a:lnTo>
                  <a:pt x="40220" y="19862"/>
                </a:lnTo>
                <a:lnTo>
                  <a:pt x="40075" y="19548"/>
                </a:lnTo>
                <a:close/>
                <a:moveTo>
                  <a:pt x="59593" y="19776"/>
                </a:moveTo>
                <a:cubicBezTo>
                  <a:pt x="59556" y="19886"/>
                  <a:pt x="59516" y="19995"/>
                  <a:pt x="59479" y="20103"/>
                </a:cubicBezTo>
                <a:lnTo>
                  <a:pt x="59587" y="20140"/>
                </a:lnTo>
                <a:cubicBezTo>
                  <a:pt x="59627" y="20032"/>
                  <a:pt x="59665" y="19923"/>
                  <a:pt x="59702" y="19815"/>
                </a:cubicBezTo>
                <a:lnTo>
                  <a:pt x="59593" y="19776"/>
                </a:lnTo>
                <a:close/>
                <a:moveTo>
                  <a:pt x="25889" y="19922"/>
                </a:moveTo>
                <a:cubicBezTo>
                  <a:pt x="25843" y="20026"/>
                  <a:pt x="25797" y="20133"/>
                  <a:pt x="25753" y="20240"/>
                </a:cubicBezTo>
                <a:lnTo>
                  <a:pt x="25860" y="20286"/>
                </a:lnTo>
                <a:cubicBezTo>
                  <a:pt x="25904" y="20179"/>
                  <a:pt x="25952" y="20073"/>
                  <a:pt x="25996" y="19966"/>
                </a:cubicBezTo>
                <a:lnTo>
                  <a:pt x="25889" y="19922"/>
                </a:lnTo>
                <a:close/>
                <a:moveTo>
                  <a:pt x="40367" y="20180"/>
                </a:moveTo>
                <a:lnTo>
                  <a:pt x="40262" y="20229"/>
                </a:lnTo>
                <a:lnTo>
                  <a:pt x="40407" y="20543"/>
                </a:lnTo>
                <a:lnTo>
                  <a:pt x="40513" y="20495"/>
                </a:lnTo>
                <a:lnTo>
                  <a:pt x="40367" y="20180"/>
                </a:lnTo>
                <a:close/>
                <a:moveTo>
                  <a:pt x="59365" y="20429"/>
                </a:moveTo>
                <a:lnTo>
                  <a:pt x="59246" y="20754"/>
                </a:lnTo>
                <a:lnTo>
                  <a:pt x="59356" y="20794"/>
                </a:lnTo>
                <a:cubicBezTo>
                  <a:pt x="59395" y="20687"/>
                  <a:pt x="59435" y="20579"/>
                  <a:pt x="59473" y="20467"/>
                </a:cubicBezTo>
                <a:lnTo>
                  <a:pt x="59365" y="20429"/>
                </a:lnTo>
                <a:close/>
                <a:moveTo>
                  <a:pt x="25622" y="20562"/>
                </a:moveTo>
                <a:cubicBezTo>
                  <a:pt x="25576" y="20669"/>
                  <a:pt x="25532" y="20776"/>
                  <a:pt x="25489" y="20883"/>
                </a:cubicBezTo>
                <a:lnTo>
                  <a:pt x="25596" y="20926"/>
                </a:lnTo>
                <a:cubicBezTo>
                  <a:pt x="25640" y="20819"/>
                  <a:pt x="25683" y="20712"/>
                  <a:pt x="25729" y="20607"/>
                </a:cubicBezTo>
                <a:lnTo>
                  <a:pt x="25622" y="20562"/>
                </a:lnTo>
                <a:close/>
                <a:moveTo>
                  <a:pt x="40657" y="20809"/>
                </a:moveTo>
                <a:lnTo>
                  <a:pt x="40553" y="20857"/>
                </a:lnTo>
                <a:lnTo>
                  <a:pt x="40699" y="21171"/>
                </a:lnTo>
                <a:lnTo>
                  <a:pt x="40804" y="21123"/>
                </a:lnTo>
                <a:lnTo>
                  <a:pt x="40657" y="20809"/>
                </a:lnTo>
                <a:close/>
                <a:moveTo>
                  <a:pt x="59128" y="21082"/>
                </a:moveTo>
                <a:cubicBezTo>
                  <a:pt x="59086" y="21190"/>
                  <a:pt x="59046" y="21300"/>
                  <a:pt x="59006" y="21407"/>
                </a:cubicBezTo>
                <a:lnTo>
                  <a:pt x="59115" y="21447"/>
                </a:lnTo>
                <a:cubicBezTo>
                  <a:pt x="59156" y="21339"/>
                  <a:pt x="59195" y="21230"/>
                  <a:pt x="59236" y="21122"/>
                </a:cubicBezTo>
                <a:lnTo>
                  <a:pt x="59128" y="21082"/>
                </a:lnTo>
                <a:close/>
                <a:moveTo>
                  <a:pt x="25360" y="21204"/>
                </a:moveTo>
                <a:cubicBezTo>
                  <a:pt x="25317" y="21311"/>
                  <a:pt x="25275" y="21419"/>
                  <a:pt x="25232" y="21529"/>
                </a:cubicBezTo>
                <a:lnTo>
                  <a:pt x="25339" y="21571"/>
                </a:lnTo>
                <a:cubicBezTo>
                  <a:pt x="25382" y="21464"/>
                  <a:pt x="25425" y="21357"/>
                  <a:pt x="25467" y="21247"/>
                </a:cubicBezTo>
                <a:lnTo>
                  <a:pt x="25360" y="21204"/>
                </a:lnTo>
                <a:close/>
                <a:moveTo>
                  <a:pt x="40953" y="21439"/>
                </a:moveTo>
                <a:lnTo>
                  <a:pt x="40847" y="21487"/>
                </a:lnTo>
                <a:lnTo>
                  <a:pt x="40993" y="21801"/>
                </a:lnTo>
                <a:lnTo>
                  <a:pt x="41099" y="21753"/>
                </a:lnTo>
                <a:lnTo>
                  <a:pt x="40953" y="21439"/>
                </a:lnTo>
                <a:close/>
                <a:moveTo>
                  <a:pt x="58885" y="21730"/>
                </a:moveTo>
                <a:cubicBezTo>
                  <a:pt x="58843" y="21838"/>
                  <a:pt x="58802" y="21946"/>
                  <a:pt x="58759" y="22053"/>
                </a:cubicBezTo>
                <a:lnTo>
                  <a:pt x="58866" y="22096"/>
                </a:lnTo>
                <a:cubicBezTo>
                  <a:pt x="58908" y="21988"/>
                  <a:pt x="58951" y="21880"/>
                  <a:pt x="58992" y="21771"/>
                </a:cubicBezTo>
                <a:lnTo>
                  <a:pt x="58885" y="21730"/>
                </a:lnTo>
                <a:close/>
                <a:moveTo>
                  <a:pt x="25105" y="21853"/>
                </a:moveTo>
                <a:lnTo>
                  <a:pt x="24980" y="22175"/>
                </a:lnTo>
                <a:lnTo>
                  <a:pt x="25088" y="22217"/>
                </a:lnTo>
                <a:lnTo>
                  <a:pt x="25212" y="21896"/>
                </a:lnTo>
                <a:lnTo>
                  <a:pt x="25105" y="21853"/>
                </a:lnTo>
                <a:close/>
                <a:moveTo>
                  <a:pt x="41247" y="22066"/>
                </a:moveTo>
                <a:lnTo>
                  <a:pt x="41141" y="22115"/>
                </a:lnTo>
                <a:cubicBezTo>
                  <a:pt x="41190" y="22221"/>
                  <a:pt x="41240" y="22325"/>
                  <a:pt x="41290" y="22430"/>
                </a:cubicBezTo>
                <a:lnTo>
                  <a:pt x="41396" y="22378"/>
                </a:lnTo>
                <a:cubicBezTo>
                  <a:pt x="41346" y="22274"/>
                  <a:pt x="41297" y="22171"/>
                  <a:pt x="41247" y="22066"/>
                </a:cubicBezTo>
                <a:close/>
                <a:moveTo>
                  <a:pt x="58629" y="22374"/>
                </a:moveTo>
                <a:cubicBezTo>
                  <a:pt x="58586" y="22481"/>
                  <a:pt x="58544" y="22588"/>
                  <a:pt x="58499" y="22695"/>
                </a:cubicBezTo>
                <a:lnTo>
                  <a:pt x="58606" y="22740"/>
                </a:lnTo>
                <a:cubicBezTo>
                  <a:pt x="58651" y="22632"/>
                  <a:pt x="58693" y="22525"/>
                  <a:pt x="58736" y="22417"/>
                </a:cubicBezTo>
                <a:lnTo>
                  <a:pt x="58629" y="22374"/>
                </a:lnTo>
                <a:close/>
                <a:moveTo>
                  <a:pt x="24853" y="22500"/>
                </a:moveTo>
                <a:lnTo>
                  <a:pt x="24730" y="22824"/>
                </a:lnTo>
                <a:lnTo>
                  <a:pt x="24839" y="22865"/>
                </a:lnTo>
                <a:lnTo>
                  <a:pt x="24960" y="22540"/>
                </a:lnTo>
                <a:lnTo>
                  <a:pt x="24853" y="22500"/>
                </a:lnTo>
                <a:close/>
                <a:moveTo>
                  <a:pt x="41543" y="22694"/>
                </a:moveTo>
                <a:lnTo>
                  <a:pt x="41440" y="22744"/>
                </a:lnTo>
                <a:cubicBezTo>
                  <a:pt x="41490" y="22850"/>
                  <a:pt x="41541" y="22952"/>
                  <a:pt x="41591" y="23057"/>
                </a:cubicBezTo>
                <a:lnTo>
                  <a:pt x="41696" y="23007"/>
                </a:lnTo>
                <a:cubicBezTo>
                  <a:pt x="41646" y="22902"/>
                  <a:pt x="41593" y="22797"/>
                  <a:pt x="41543" y="22694"/>
                </a:cubicBezTo>
                <a:close/>
                <a:moveTo>
                  <a:pt x="58366" y="23017"/>
                </a:moveTo>
                <a:cubicBezTo>
                  <a:pt x="58322" y="23122"/>
                  <a:pt x="58278" y="23229"/>
                  <a:pt x="58231" y="23335"/>
                </a:cubicBezTo>
                <a:lnTo>
                  <a:pt x="58336" y="23381"/>
                </a:lnTo>
                <a:cubicBezTo>
                  <a:pt x="58382" y="23274"/>
                  <a:pt x="58428" y="23168"/>
                  <a:pt x="58474" y="23061"/>
                </a:cubicBezTo>
                <a:lnTo>
                  <a:pt x="58366" y="23017"/>
                </a:lnTo>
                <a:close/>
                <a:moveTo>
                  <a:pt x="24608" y="23149"/>
                </a:moveTo>
                <a:lnTo>
                  <a:pt x="24486" y="23474"/>
                </a:lnTo>
                <a:lnTo>
                  <a:pt x="24595" y="23515"/>
                </a:lnTo>
                <a:lnTo>
                  <a:pt x="24716" y="23189"/>
                </a:lnTo>
                <a:lnTo>
                  <a:pt x="24608" y="23149"/>
                </a:lnTo>
                <a:close/>
                <a:moveTo>
                  <a:pt x="41850" y="23315"/>
                </a:moveTo>
                <a:lnTo>
                  <a:pt x="41747" y="23367"/>
                </a:lnTo>
                <a:lnTo>
                  <a:pt x="41903" y="23678"/>
                </a:lnTo>
                <a:lnTo>
                  <a:pt x="42005" y="23625"/>
                </a:lnTo>
                <a:lnTo>
                  <a:pt x="41850" y="23315"/>
                </a:lnTo>
                <a:close/>
                <a:moveTo>
                  <a:pt x="58092" y="23651"/>
                </a:moveTo>
                <a:cubicBezTo>
                  <a:pt x="58044" y="23758"/>
                  <a:pt x="57998" y="23861"/>
                  <a:pt x="57949" y="23966"/>
                </a:cubicBezTo>
                <a:lnTo>
                  <a:pt x="58055" y="24015"/>
                </a:lnTo>
                <a:cubicBezTo>
                  <a:pt x="58102" y="23911"/>
                  <a:pt x="58149" y="23806"/>
                  <a:pt x="58198" y="23696"/>
                </a:cubicBezTo>
                <a:lnTo>
                  <a:pt x="58092" y="23651"/>
                </a:lnTo>
                <a:close/>
                <a:moveTo>
                  <a:pt x="24366" y="23801"/>
                </a:moveTo>
                <a:lnTo>
                  <a:pt x="24245" y="24125"/>
                </a:lnTo>
                <a:lnTo>
                  <a:pt x="24353" y="24165"/>
                </a:lnTo>
                <a:lnTo>
                  <a:pt x="24475" y="23841"/>
                </a:lnTo>
                <a:lnTo>
                  <a:pt x="24366" y="23801"/>
                </a:lnTo>
                <a:close/>
                <a:moveTo>
                  <a:pt x="42163" y="23935"/>
                </a:moveTo>
                <a:lnTo>
                  <a:pt x="42061" y="23988"/>
                </a:lnTo>
                <a:cubicBezTo>
                  <a:pt x="42114" y="24089"/>
                  <a:pt x="42168" y="24193"/>
                  <a:pt x="42221" y="24295"/>
                </a:cubicBezTo>
                <a:lnTo>
                  <a:pt x="42324" y="24242"/>
                </a:lnTo>
                <a:cubicBezTo>
                  <a:pt x="42270" y="24139"/>
                  <a:pt x="42217" y="24038"/>
                  <a:pt x="42163" y="23935"/>
                </a:cubicBezTo>
                <a:close/>
                <a:moveTo>
                  <a:pt x="57802" y="24282"/>
                </a:moveTo>
                <a:cubicBezTo>
                  <a:pt x="57752" y="24388"/>
                  <a:pt x="57702" y="24492"/>
                  <a:pt x="57652" y="24595"/>
                </a:cubicBezTo>
                <a:lnTo>
                  <a:pt x="57757" y="24645"/>
                </a:lnTo>
                <a:cubicBezTo>
                  <a:pt x="57807" y="24542"/>
                  <a:pt x="57858" y="24436"/>
                  <a:pt x="57908" y="24332"/>
                </a:cubicBezTo>
                <a:lnTo>
                  <a:pt x="57802" y="24282"/>
                </a:lnTo>
                <a:close/>
                <a:moveTo>
                  <a:pt x="24125" y="24451"/>
                </a:moveTo>
                <a:lnTo>
                  <a:pt x="24005" y="24778"/>
                </a:lnTo>
                <a:lnTo>
                  <a:pt x="24115" y="24816"/>
                </a:lnTo>
                <a:lnTo>
                  <a:pt x="24233" y="24489"/>
                </a:lnTo>
                <a:lnTo>
                  <a:pt x="24125" y="24451"/>
                </a:lnTo>
                <a:close/>
                <a:moveTo>
                  <a:pt x="42487" y="24545"/>
                </a:moveTo>
                <a:lnTo>
                  <a:pt x="42385" y="24600"/>
                </a:lnTo>
                <a:cubicBezTo>
                  <a:pt x="42441" y="24703"/>
                  <a:pt x="42498" y="24803"/>
                  <a:pt x="42554" y="24906"/>
                </a:cubicBezTo>
                <a:lnTo>
                  <a:pt x="42654" y="24849"/>
                </a:lnTo>
                <a:cubicBezTo>
                  <a:pt x="42598" y="24749"/>
                  <a:pt x="42542" y="24646"/>
                  <a:pt x="42487" y="24545"/>
                </a:cubicBezTo>
                <a:close/>
                <a:moveTo>
                  <a:pt x="57500" y="24903"/>
                </a:moveTo>
                <a:cubicBezTo>
                  <a:pt x="57445" y="25008"/>
                  <a:pt x="57394" y="25109"/>
                  <a:pt x="57341" y="25210"/>
                </a:cubicBezTo>
                <a:lnTo>
                  <a:pt x="57442" y="25265"/>
                </a:lnTo>
                <a:cubicBezTo>
                  <a:pt x="57495" y="25163"/>
                  <a:pt x="57550" y="25059"/>
                  <a:pt x="57602" y="24956"/>
                </a:cubicBezTo>
                <a:lnTo>
                  <a:pt x="57500" y="24903"/>
                </a:lnTo>
                <a:close/>
                <a:moveTo>
                  <a:pt x="23886" y="25102"/>
                </a:moveTo>
                <a:lnTo>
                  <a:pt x="23766" y="25429"/>
                </a:lnTo>
                <a:lnTo>
                  <a:pt x="23875" y="25467"/>
                </a:lnTo>
                <a:lnTo>
                  <a:pt x="23995" y="25140"/>
                </a:lnTo>
                <a:lnTo>
                  <a:pt x="23886" y="25102"/>
                </a:lnTo>
                <a:close/>
                <a:moveTo>
                  <a:pt x="42824" y="25152"/>
                </a:moveTo>
                <a:lnTo>
                  <a:pt x="42724" y="25209"/>
                </a:lnTo>
                <a:cubicBezTo>
                  <a:pt x="42782" y="25309"/>
                  <a:pt x="42839" y="25409"/>
                  <a:pt x="42898" y="25509"/>
                </a:cubicBezTo>
                <a:lnTo>
                  <a:pt x="42997" y="25452"/>
                </a:lnTo>
                <a:cubicBezTo>
                  <a:pt x="42939" y="25352"/>
                  <a:pt x="42879" y="25252"/>
                  <a:pt x="42824" y="25152"/>
                </a:cubicBezTo>
                <a:close/>
                <a:moveTo>
                  <a:pt x="57178" y="25516"/>
                </a:moveTo>
                <a:cubicBezTo>
                  <a:pt x="57122" y="25620"/>
                  <a:pt x="57067" y="25720"/>
                  <a:pt x="57010" y="25820"/>
                </a:cubicBezTo>
                <a:lnTo>
                  <a:pt x="57110" y="25877"/>
                </a:lnTo>
                <a:cubicBezTo>
                  <a:pt x="57167" y="25774"/>
                  <a:pt x="57224" y="25674"/>
                  <a:pt x="57280" y="25572"/>
                </a:cubicBezTo>
                <a:lnTo>
                  <a:pt x="57178" y="25516"/>
                </a:lnTo>
                <a:close/>
                <a:moveTo>
                  <a:pt x="43175" y="25746"/>
                </a:moveTo>
                <a:lnTo>
                  <a:pt x="43077" y="25807"/>
                </a:lnTo>
                <a:cubicBezTo>
                  <a:pt x="43138" y="25907"/>
                  <a:pt x="43198" y="26004"/>
                  <a:pt x="43261" y="26103"/>
                </a:cubicBezTo>
                <a:lnTo>
                  <a:pt x="43356" y="26040"/>
                </a:lnTo>
                <a:lnTo>
                  <a:pt x="43175" y="25746"/>
                </a:lnTo>
                <a:close/>
                <a:moveTo>
                  <a:pt x="23646" y="25754"/>
                </a:moveTo>
                <a:lnTo>
                  <a:pt x="23527" y="26081"/>
                </a:lnTo>
                <a:lnTo>
                  <a:pt x="23636" y="26121"/>
                </a:lnTo>
                <a:lnTo>
                  <a:pt x="23755" y="25794"/>
                </a:lnTo>
                <a:lnTo>
                  <a:pt x="23646" y="25754"/>
                </a:lnTo>
                <a:close/>
                <a:moveTo>
                  <a:pt x="0" y="26029"/>
                </a:moveTo>
                <a:lnTo>
                  <a:pt x="0" y="26144"/>
                </a:lnTo>
                <a:cubicBezTo>
                  <a:pt x="112" y="26144"/>
                  <a:pt x="225" y="26150"/>
                  <a:pt x="338" y="26163"/>
                </a:cubicBezTo>
                <a:lnTo>
                  <a:pt x="350" y="26049"/>
                </a:lnTo>
                <a:cubicBezTo>
                  <a:pt x="233" y="26036"/>
                  <a:pt x="116" y="26029"/>
                  <a:pt x="0" y="26029"/>
                </a:cubicBezTo>
                <a:close/>
                <a:moveTo>
                  <a:pt x="696" y="26104"/>
                </a:moveTo>
                <a:lnTo>
                  <a:pt x="672" y="26217"/>
                </a:lnTo>
                <a:cubicBezTo>
                  <a:pt x="780" y="26241"/>
                  <a:pt x="889" y="26271"/>
                  <a:pt x="997" y="26307"/>
                </a:cubicBezTo>
                <a:lnTo>
                  <a:pt x="1036" y="26197"/>
                </a:lnTo>
                <a:cubicBezTo>
                  <a:pt x="923" y="26160"/>
                  <a:pt x="809" y="26130"/>
                  <a:pt x="696" y="26104"/>
                </a:cubicBezTo>
                <a:close/>
                <a:moveTo>
                  <a:pt x="56838" y="26120"/>
                </a:moveTo>
                <a:cubicBezTo>
                  <a:pt x="56780" y="26219"/>
                  <a:pt x="56721" y="26317"/>
                  <a:pt x="56660" y="26416"/>
                </a:cubicBezTo>
                <a:lnTo>
                  <a:pt x="56758" y="26477"/>
                </a:lnTo>
                <a:cubicBezTo>
                  <a:pt x="56817" y="26377"/>
                  <a:pt x="56878" y="26279"/>
                  <a:pt x="56938" y="26179"/>
                </a:cubicBezTo>
                <a:lnTo>
                  <a:pt x="56838" y="26120"/>
                </a:lnTo>
                <a:close/>
                <a:moveTo>
                  <a:pt x="1362" y="26323"/>
                </a:moveTo>
                <a:lnTo>
                  <a:pt x="1316" y="26429"/>
                </a:lnTo>
                <a:cubicBezTo>
                  <a:pt x="1416" y="26473"/>
                  <a:pt x="1519" y="26523"/>
                  <a:pt x="1621" y="26578"/>
                </a:cubicBezTo>
                <a:lnTo>
                  <a:pt x="1676" y="26477"/>
                </a:lnTo>
                <a:cubicBezTo>
                  <a:pt x="1573" y="26421"/>
                  <a:pt x="1466" y="26370"/>
                  <a:pt x="1362" y="26323"/>
                </a:cubicBezTo>
                <a:close/>
                <a:moveTo>
                  <a:pt x="43546" y="26330"/>
                </a:moveTo>
                <a:lnTo>
                  <a:pt x="43449" y="26394"/>
                </a:lnTo>
                <a:cubicBezTo>
                  <a:pt x="43512" y="26493"/>
                  <a:pt x="43578" y="26588"/>
                  <a:pt x="43642" y="26683"/>
                </a:cubicBezTo>
                <a:lnTo>
                  <a:pt x="43739" y="26617"/>
                </a:lnTo>
                <a:cubicBezTo>
                  <a:pt x="43675" y="26523"/>
                  <a:pt x="43611" y="26427"/>
                  <a:pt x="43546" y="26330"/>
                </a:cubicBezTo>
                <a:close/>
                <a:moveTo>
                  <a:pt x="23407" y="26407"/>
                </a:moveTo>
                <a:lnTo>
                  <a:pt x="23288" y="26734"/>
                </a:lnTo>
                <a:lnTo>
                  <a:pt x="23397" y="26773"/>
                </a:lnTo>
                <a:lnTo>
                  <a:pt x="23517" y="26446"/>
                </a:lnTo>
                <a:lnTo>
                  <a:pt x="23407" y="26407"/>
                </a:lnTo>
                <a:close/>
                <a:moveTo>
                  <a:pt x="1978" y="26656"/>
                </a:moveTo>
                <a:lnTo>
                  <a:pt x="1916" y="26751"/>
                </a:lnTo>
                <a:cubicBezTo>
                  <a:pt x="2010" y="26810"/>
                  <a:pt x="2104" y="26877"/>
                  <a:pt x="2197" y="26946"/>
                </a:cubicBezTo>
                <a:lnTo>
                  <a:pt x="2266" y="26854"/>
                </a:lnTo>
                <a:cubicBezTo>
                  <a:pt x="2170" y="26783"/>
                  <a:pt x="2074" y="26716"/>
                  <a:pt x="1978" y="26656"/>
                </a:cubicBezTo>
                <a:close/>
                <a:moveTo>
                  <a:pt x="56474" y="26707"/>
                </a:moveTo>
                <a:cubicBezTo>
                  <a:pt x="56413" y="26806"/>
                  <a:pt x="56350" y="26901"/>
                  <a:pt x="56286" y="26996"/>
                </a:cubicBezTo>
                <a:lnTo>
                  <a:pt x="56381" y="27060"/>
                </a:lnTo>
                <a:cubicBezTo>
                  <a:pt x="56446" y="26966"/>
                  <a:pt x="56510" y="26870"/>
                  <a:pt x="56573" y="26770"/>
                </a:cubicBezTo>
                <a:lnTo>
                  <a:pt x="56474" y="26707"/>
                </a:lnTo>
                <a:close/>
                <a:moveTo>
                  <a:pt x="43935" y="26903"/>
                </a:moveTo>
                <a:lnTo>
                  <a:pt x="43841" y="26971"/>
                </a:lnTo>
                <a:cubicBezTo>
                  <a:pt x="43909" y="27065"/>
                  <a:pt x="43976" y="27158"/>
                  <a:pt x="44046" y="27251"/>
                </a:cubicBezTo>
                <a:lnTo>
                  <a:pt x="44139" y="27181"/>
                </a:lnTo>
                <a:cubicBezTo>
                  <a:pt x="44071" y="27091"/>
                  <a:pt x="44003" y="26998"/>
                  <a:pt x="43935" y="26903"/>
                </a:cubicBezTo>
                <a:close/>
                <a:moveTo>
                  <a:pt x="2538" y="27070"/>
                </a:moveTo>
                <a:lnTo>
                  <a:pt x="2465" y="27158"/>
                </a:lnTo>
                <a:cubicBezTo>
                  <a:pt x="2551" y="27230"/>
                  <a:pt x="2637" y="27305"/>
                  <a:pt x="2724" y="27385"/>
                </a:cubicBezTo>
                <a:lnTo>
                  <a:pt x="2801" y="27300"/>
                </a:lnTo>
                <a:cubicBezTo>
                  <a:pt x="2713" y="27220"/>
                  <a:pt x="2624" y="27141"/>
                  <a:pt x="2538" y="27070"/>
                </a:cubicBezTo>
                <a:close/>
                <a:moveTo>
                  <a:pt x="23168" y="27058"/>
                </a:moveTo>
                <a:lnTo>
                  <a:pt x="23048" y="27383"/>
                </a:lnTo>
                <a:lnTo>
                  <a:pt x="23157" y="27424"/>
                </a:lnTo>
                <a:lnTo>
                  <a:pt x="23277" y="27097"/>
                </a:lnTo>
                <a:lnTo>
                  <a:pt x="23168" y="27058"/>
                </a:lnTo>
                <a:close/>
                <a:moveTo>
                  <a:pt x="56089" y="27280"/>
                </a:moveTo>
                <a:cubicBezTo>
                  <a:pt x="56021" y="27374"/>
                  <a:pt x="55953" y="27467"/>
                  <a:pt x="55886" y="27558"/>
                </a:cubicBezTo>
                <a:lnTo>
                  <a:pt x="55979" y="27628"/>
                </a:lnTo>
                <a:cubicBezTo>
                  <a:pt x="56046" y="27537"/>
                  <a:pt x="56116" y="27443"/>
                  <a:pt x="56184" y="27345"/>
                </a:cubicBezTo>
                <a:lnTo>
                  <a:pt x="56089" y="27280"/>
                </a:lnTo>
                <a:close/>
                <a:moveTo>
                  <a:pt x="44349" y="27455"/>
                </a:moveTo>
                <a:lnTo>
                  <a:pt x="44259" y="27527"/>
                </a:lnTo>
                <a:cubicBezTo>
                  <a:pt x="44330" y="27620"/>
                  <a:pt x="44403" y="27708"/>
                  <a:pt x="44476" y="27798"/>
                </a:cubicBezTo>
                <a:lnTo>
                  <a:pt x="44566" y="27722"/>
                </a:lnTo>
                <a:cubicBezTo>
                  <a:pt x="44492" y="27635"/>
                  <a:pt x="44420" y="27545"/>
                  <a:pt x="44349" y="27455"/>
                </a:cubicBezTo>
                <a:close/>
                <a:moveTo>
                  <a:pt x="3054" y="27542"/>
                </a:moveTo>
                <a:lnTo>
                  <a:pt x="2972" y="27624"/>
                </a:lnTo>
                <a:cubicBezTo>
                  <a:pt x="3052" y="27705"/>
                  <a:pt x="3132" y="27787"/>
                  <a:pt x="3211" y="27872"/>
                </a:cubicBezTo>
                <a:lnTo>
                  <a:pt x="3295" y="27794"/>
                </a:lnTo>
                <a:cubicBezTo>
                  <a:pt x="3217" y="27708"/>
                  <a:pt x="3134" y="27624"/>
                  <a:pt x="3054" y="27542"/>
                </a:cubicBezTo>
                <a:close/>
                <a:moveTo>
                  <a:pt x="22927" y="27708"/>
                </a:moveTo>
                <a:lnTo>
                  <a:pt x="22805" y="28031"/>
                </a:lnTo>
                <a:lnTo>
                  <a:pt x="22915" y="28072"/>
                </a:lnTo>
                <a:lnTo>
                  <a:pt x="23037" y="27750"/>
                </a:lnTo>
                <a:lnTo>
                  <a:pt x="22927" y="27708"/>
                </a:lnTo>
                <a:close/>
                <a:moveTo>
                  <a:pt x="55674" y="27834"/>
                </a:moveTo>
                <a:cubicBezTo>
                  <a:pt x="55603" y="27922"/>
                  <a:pt x="55530" y="28012"/>
                  <a:pt x="55457" y="28099"/>
                </a:cubicBezTo>
                <a:lnTo>
                  <a:pt x="55544" y="28174"/>
                </a:lnTo>
                <a:cubicBezTo>
                  <a:pt x="55617" y="28085"/>
                  <a:pt x="55693" y="27995"/>
                  <a:pt x="55766" y="27905"/>
                </a:cubicBezTo>
                <a:lnTo>
                  <a:pt x="55674" y="27834"/>
                </a:lnTo>
                <a:close/>
                <a:moveTo>
                  <a:pt x="44790" y="27987"/>
                </a:moveTo>
                <a:lnTo>
                  <a:pt x="44703" y="28064"/>
                </a:lnTo>
                <a:cubicBezTo>
                  <a:pt x="44779" y="28151"/>
                  <a:pt x="44859" y="28238"/>
                  <a:pt x="44937" y="28322"/>
                </a:cubicBezTo>
                <a:lnTo>
                  <a:pt x="45020" y="28242"/>
                </a:lnTo>
                <a:cubicBezTo>
                  <a:pt x="44945" y="28158"/>
                  <a:pt x="44867" y="28074"/>
                  <a:pt x="44790" y="27987"/>
                </a:cubicBezTo>
                <a:close/>
                <a:moveTo>
                  <a:pt x="3531" y="28055"/>
                </a:moveTo>
                <a:lnTo>
                  <a:pt x="3444" y="28129"/>
                </a:lnTo>
                <a:cubicBezTo>
                  <a:pt x="3518" y="28215"/>
                  <a:pt x="3594" y="28305"/>
                  <a:pt x="3667" y="28394"/>
                </a:cubicBezTo>
                <a:lnTo>
                  <a:pt x="3757" y="28321"/>
                </a:lnTo>
                <a:cubicBezTo>
                  <a:pt x="3681" y="28229"/>
                  <a:pt x="3607" y="28141"/>
                  <a:pt x="3531" y="28055"/>
                </a:cubicBezTo>
                <a:close/>
                <a:moveTo>
                  <a:pt x="55229" y="28358"/>
                </a:moveTo>
                <a:cubicBezTo>
                  <a:pt x="55150" y="28444"/>
                  <a:pt x="55072" y="28528"/>
                  <a:pt x="54993" y="28609"/>
                </a:cubicBezTo>
                <a:lnTo>
                  <a:pt x="55077" y="28691"/>
                </a:lnTo>
                <a:cubicBezTo>
                  <a:pt x="55157" y="28608"/>
                  <a:pt x="55236" y="28522"/>
                  <a:pt x="55314" y="28435"/>
                </a:cubicBezTo>
                <a:lnTo>
                  <a:pt x="55229" y="28358"/>
                </a:lnTo>
                <a:close/>
                <a:moveTo>
                  <a:pt x="22684" y="28357"/>
                </a:moveTo>
                <a:lnTo>
                  <a:pt x="22561" y="28681"/>
                </a:lnTo>
                <a:lnTo>
                  <a:pt x="22670" y="28722"/>
                </a:lnTo>
                <a:lnTo>
                  <a:pt x="22794" y="28398"/>
                </a:lnTo>
                <a:lnTo>
                  <a:pt x="22684" y="28357"/>
                </a:lnTo>
                <a:close/>
                <a:moveTo>
                  <a:pt x="45260" y="28491"/>
                </a:moveTo>
                <a:lnTo>
                  <a:pt x="45177" y="28572"/>
                </a:lnTo>
                <a:cubicBezTo>
                  <a:pt x="45260" y="28655"/>
                  <a:pt x="45344" y="28736"/>
                  <a:pt x="45427" y="28815"/>
                </a:cubicBezTo>
                <a:lnTo>
                  <a:pt x="45506" y="28731"/>
                </a:lnTo>
                <a:cubicBezTo>
                  <a:pt x="45424" y="28652"/>
                  <a:pt x="45342" y="28572"/>
                  <a:pt x="45260" y="28491"/>
                </a:cubicBezTo>
                <a:close/>
                <a:moveTo>
                  <a:pt x="3974" y="28591"/>
                </a:moveTo>
                <a:lnTo>
                  <a:pt x="3882" y="28662"/>
                </a:lnTo>
                <a:cubicBezTo>
                  <a:pt x="3952" y="28752"/>
                  <a:pt x="4024" y="28844"/>
                  <a:pt x="4094" y="28936"/>
                </a:cubicBezTo>
                <a:lnTo>
                  <a:pt x="4186" y="28866"/>
                </a:lnTo>
                <a:cubicBezTo>
                  <a:pt x="4115" y="28772"/>
                  <a:pt x="4045" y="28681"/>
                  <a:pt x="3974" y="28591"/>
                </a:cubicBezTo>
                <a:close/>
                <a:moveTo>
                  <a:pt x="54750" y="28854"/>
                </a:moveTo>
                <a:cubicBezTo>
                  <a:pt x="54666" y="28935"/>
                  <a:pt x="54582" y="29013"/>
                  <a:pt x="54496" y="29088"/>
                </a:cubicBezTo>
                <a:lnTo>
                  <a:pt x="54573" y="29173"/>
                </a:lnTo>
                <a:cubicBezTo>
                  <a:pt x="54660" y="29098"/>
                  <a:pt x="54745" y="29019"/>
                  <a:pt x="54830" y="28938"/>
                </a:cubicBezTo>
                <a:lnTo>
                  <a:pt x="54750" y="28854"/>
                </a:lnTo>
                <a:close/>
                <a:moveTo>
                  <a:pt x="45760" y="28963"/>
                </a:moveTo>
                <a:lnTo>
                  <a:pt x="45684" y="29051"/>
                </a:lnTo>
                <a:cubicBezTo>
                  <a:pt x="45774" y="29128"/>
                  <a:pt x="45863" y="29201"/>
                  <a:pt x="45953" y="29273"/>
                </a:cubicBezTo>
                <a:lnTo>
                  <a:pt x="46024" y="29185"/>
                </a:lnTo>
                <a:cubicBezTo>
                  <a:pt x="45934" y="29113"/>
                  <a:pt x="45847" y="29038"/>
                  <a:pt x="45760" y="28963"/>
                </a:cubicBezTo>
                <a:close/>
                <a:moveTo>
                  <a:pt x="22440" y="29006"/>
                </a:moveTo>
                <a:cubicBezTo>
                  <a:pt x="22398" y="29113"/>
                  <a:pt x="22355" y="29222"/>
                  <a:pt x="22315" y="29329"/>
                </a:cubicBezTo>
                <a:lnTo>
                  <a:pt x="22423" y="29371"/>
                </a:lnTo>
                <a:cubicBezTo>
                  <a:pt x="22463" y="29263"/>
                  <a:pt x="22505" y="29156"/>
                  <a:pt x="22547" y="29048"/>
                </a:cubicBezTo>
                <a:lnTo>
                  <a:pt x="22440" y="29006"/>
                </a:lnTo>
                <a:close/>
                <a:moveTo>
                  <a:pt x="4392" y="29146"/>
                </a:moveTo>
                <a:lnTo>
                  <a:pt x="4299" y="29215"/>
                </a:lnTo>
                <a:cubicBezTo>
                  <a:pt x="4366" y="29308"/>
                  <a:pt x="4432" y="29402"/>
                  <a:pt x="4501" y="29498"/>
                </a:cubicBezTo>
                <a:lnTo>
                  <a:pt x="4593" y="29431"/>
                </a:lnTo>
                <a:cubicBezTo>
                  <a:pt x="4526" y="29335"/>
                  <a:pt x="4459" y="29239"/>
                  <a:pt x="4392" y="29146"/>
                </a:cubicBezTo>
                <a:close/>
                <a:moveTo>
                  <a:pt x="54236" y="29308"/>
                </a:moveTo>
                <a:cubicBezTo>
                  <a:pt x="54146" y="29381"/>
                  <a:pt x="54055" y="29452"/>
                  <a:pt x="53965" y="29519"/>
                </a:cubicBezTo>
                <a:lnTo>
                  <a:pt x="54032" y="29610"/>
                </a:lnTo>
                <a:cubicBezTo>
                  <a:pt x="54123" y="29543"/>
                  <a:pt x="54216" y="29472"/>
                  <a:pt x="54309" y="29396"/>
                </a:cubicBezTo>
                <a:lnTo>
                  <a:pt x="54236" y="29308"/>
                </a:lnTo>
                <a:close/>
                <a:moveTo>
                  <a:pt x="46297" y="29392"/>
                </a:moveTo>
                <a:lnTo>
                  <a:pt x="46230" y="29485"/>
                </a:lnTo>
                <a:cubicBezTo>
                  <a:pt x="46323" y="29555"/>
                  <a:pt x="46418" y="29622"/>
                  <a:pt x="46516" y="29686"/>
                </a:cubicBezTo>
                <a:lnTo>
                  <a:pt x="46580" y="29590"/>
                </a:lnTo>
                <a:cubicBezTo>
                  <a:pt x="46483" y="29526"/>
                  <a:pt x="46390" y="29459"/>
                  <a:pt x="46297" y="29392"/>
                </a:cubicBezTo>
                <a:close/>
                <a:moveTo>
                  <a:pt x="53682" y="29715"/>
                </a:moveTo>
                <a:cubicBezTo>
                  <a:pt x="53586" y="29778"/>
                  <a:pt x="53489" y="29840"/>
                  <a:pt x="53392" y="29898"/>
                </a:cubicBezTo>
                <a:lnTo>
                  <a:pt x="53451" y="29997"/>
                </a:lnTo>
                <a:cubicBezTo>
                  <a:pt x="53551" y="29940"/>
                  <a:pt x="53649" y="29878"/>
                  <a:pt x="53746" y="29812"/>
                </a:cubicBezTo>
                <a:lnTo>
                  <a:pt x="53682" y="29715"/>
                </a:lnTo>
                <a:close/>
                <a:moveTo>
                  <a:pt x="22188" y="29652"/>
                </a:moveTo>
                <a:cubicBezTo>
                  <a:pt x="22147" y="29762"/>
                  <a:pt x="22104" y="29869"/>
                  <a:pt x="22061" y="29976"/>
                </a:cubicBezTo>
                <a:lnTo>
                  <a:pt x="22168" y="30019"/>
                </a:lnTo>
                <a:cubicBezTo>
                  <a:pt x="22211" y="29912"/>
                  <a:pt x="22253" y="29802"/>
                  <a:pt x="22295" y="29695"/>
                </a:cubicBezTo>
                <a:lnTo>
                  <a:pt x="22188" y="29652"/>
                </a:lnTo>
                <a:close/>
                <a:moveTo>
                  <a:pt x="46868" y="29776"/>
                </a:moveTo>
                <a:lnTo>
                  <a:pt x="46808" y="29873"/>
                </a:lnTo>
                <a:cubicBezTo>
                  <a:pt x="46908" y="29935"/>
                  <a:pt x="47010" y="29993"/>
                  <a:pt x="47111" y="30047"/>
                </a:cubicBezTo>
                <a:lnTo>
                  <a:pt x="47167" y="29945"/>
                </a:lnTo>
                <a:cubicBezTo>
                  <a:pt x="47067" y="29892"/>
                  <a:pt x="46967" y="29835"/>
                  <a:pt x="46868" y="29776"/>
                </a:cubicBezTo>
                <a:close/>
                <a:moveTo>
                  <a:pt x="4791" y="29715"/>
                </a:moveTo>
                <a:lnTo>
                  <a:pt x="4696" y="29780"/>
                </a:lnTo>
                <a:cubicBezTo>
                  <a:pt x="4763" y="29876"/>
                  <a:pt x="4828" y="29972"/>
                  <a:pt x="4892" y="30069"/>
                </a:cubicBezTo>
                <a:lnTo>
                  <a:pt x="4986" y="30002"/>
                </a:lnTo>
                <a:cubicBezTo>
                  <a:pt x="4922" y="29906"/>
                  <a:pt x="4855" y="29809"/>
                  <a:pt x="4791" y="29715"/>
                </a:cubicBezTo>
                <a:close/>
                <a:moveTo>
                  <a:pt x="53092" y="30065"/>
                </a:moveTo>
                <a:cubicBezTo>
                  <a:pt x="52992" y="30119"/>
                  <a:pt x="52888" y="30169"/>
                  <a:pt x="52785" y="30215"/>
                </a:cubicBezTo>
                <a:lnTo>
                  <a:pt x="52832" y="30320"/>
                </a:lnTo>
                <a:cubicBezTo>
                  <a:pt x="52938" y="30272"/>
                  <a:pt x="53044" y="30220"/>
                  <a:pt x="53145" y="30166"/>
                </a:cubicBezTo>
                <a:lnTo>
                  <a:pt x="53092" y="30065"/>
                </a:lnTo>
                <a:close/>
                <a:moveTo>
                  <a:pt x="47474" y="30100"/>
                </a:moveTo>
                <a:lnTo>
                  <a:pt x="47424" y="30206"/>
                </a:lnTo>
                <a:cubicBezTo>
                  <a:pt x="47527" y="30256"/>
                  <a:pt x="47634" y="30302"/>
                  <a:pt x="47741" y="30347"/>
                </a:cubicBezTo>
                <a:lnTo>
                  <a:pt x="47787" y="30240"/>
                </a:lnTo>
                <a:cubicBezTo>
                  <a:pt x="47681" y="30195"/>
                  <a:pt x="47575" y="30149"/>
                  <a:pt x="47474" y="30100"/>
                </a:cubicBezTo>
                <a:close/>
                <a:moveTo>
                  <a:pt x="52468" y="30347"/>
                </a:moveTo>
                <a:cubicBezTo>
                  <a:pt x="52361" y="30386"/>
                  <a:pt x="52254" y="30426"/>
                  <a:pt x="52145" y="30459"/>
                </a:cubicBezTo>
                <a:lnTo>
                  <a:pt x="52181" y="30570"/>
                </a:lnTo>
                <a:cubicBezTo>
                  <a:pt x="52292" y="30534"/>
                  <a:pt x="52402" y="30494"/>
                  <a:pt x="52510" y="30454"/>
                </a:cubicBezTo>
                <a:lnTo>
                  <a:pt x="52468" y="30347"/>
                </a:lnTo>
                <a:close/>
                <a:moveTo>
                  <a:pt x="48105" y="30362"/>
                </a:moveTo>
                <a:lnTo>
                  <a:pt x="48067" y="30470"/>
                </a:lnTo>
                <a:cubicBezTo>
                  <a:pt x="48175" y="30507"/>
                  <a:pt x="48288" y="30544"/>
                  <a:pt x="48398" y="30577"/>
                </a:cubicBezTo>
                <a:lnTo>
                  <a:pt x="48432" y="30466"/>
                </a:lnTo>
                <a:cubicBezTo>
                  <a:pt x="48322" y="30434"/>
                  <a:pt x="48212" y="30399"/>
                  <a:pt x="48105" y="30362"/>
                </a:cubicBezTo>
                <a:close/>
                <a:moveTo>
                  <a:pt x="5178" y="30295"/>
                </a:moveTo>
                <a:lnTo>
                  <a:pt x="5080" y="30357"/>
                </a:lnTo>
                <a:cubicBezTo>
                  <a:pt x="5145" y="30454"/>
                  <a:pt x="5208" y="30550"/>
                  <a:pt x="5270" y="30649"/>
                </a:cubicBezTo>
                <a:lnTo>
                  <a:pt x="5366" y="30586"/>
                </a:lnTo>
                <a:cubicBezTo>
                  <a:pt x="5303" y="30487"/>
                  <a:pt x="5239" y="30392"/>
                  <a:pt x="5178" y="30295"/>
                </a:cubicBezTo>
                <a:close/>
                <a:moveTo>
                  <a:pt x="21933" y="30299"/>
                </a:moveTo>
                <a:cubicBezTo>
                  <a:pt x="21890" y="30406"/>
                  <a:pt x="21846" y="30513"/>
                  <a:pt x="21803" y="30620"/>
                </a:cubicBezTo>
                <a:lnTo>
                  <a:pt x="21910" y="30663"/>
                </a:lnTo>
                <a:cubicBezTo>
                  <a:pt x="21953" y="30556"/>
                  <a:pt x="21997" y="30449"/>
                  <a:pt x="22040" y="30342"/>
                </a:cubicBezTo>
                <a:lnTo>
                  <a:pt x="21933" y="30299"/>
                </a:lnTo>
                <a:close/>
                <a:moveTo>
                  <a:pt x="48762" y="30554"/>
                </a:moveTo>
                <a:lnTo>
                  <a:pt x="48736" y="30666"/>
                </a:lnTo>
                <a:cubicBezTo>
                  <a:pt x="48848" y="30693"/>
                  <a:pt x="48965" y="30716"/>
                  <a:pt x="49076" y="30737"/>
                </a:cubicBezTo>
                <a:lnTo>
                  <a:pt x="49098" y="30623"/>
                </a:lnTo>
                <a:cubicBezTo>
                  <a:pt x="48986" y="30604"/>
                  <a:pt x="48873" y="30580"/>
                  <a:pt x="48762" y="30554"/>
                </a:cubicBezTo>
                <a:close/>
                <a:moveTo>
                  <a:pt x="51818" y="30552"/>
                </a:moveTo>
                <a:cubicBezTo>
                  <a:pt x="51710" y="30579"/>
                  <a:pt x="51597" y="30604"/>
                  <a:pt x="51486" y="30626"/>
                </a:cubicBezTo>
                <a:lnTo>
                  <a:pt x="51507" y="30740"/>
                </a:lnTo>
                <a:cubicBezTo>
                  <a:pt x="51621" y="30717"/>
                  <a:pt x="51735" y="30693"/>
                  <a:pt x="51847" y="30664"/>
                </a:cubicBezTo>
                <a:lnTo>
                  <a:pt x="51818" y="30552"/>
                </a:lnTo>
                <a:close/>
                <a:moveTo>
                  <a:pt x="49438" y="30677"/>
                </a:moveTo>
                <a:lnTo>
                  <a:pt x="49423" y="30792"/>
                </a:lnTo>
                <a:cubicBezTo>
                  <a:pt x="49536" y="30806"/>
                  <a:pt x="49653" y="30819"/>
                  <a:pt x="49769" y="30827"/>
                </a:cubicBezTo>
                <a:lnTo>
                  <a:pt x="49779" y="30713"/>
                </a:lnTo>
                <a:cubicBezTo>
                  <a:pt x="49665" y="30704"/>
                  <a:pt x="49550" y="30692"/>
                  <a:pt x="49438" y="30677"/>
                </a:cubicBezTo>
                <a:close/>
                <a:moveTo>
                  <a:pt x="51146" y="30680"/>
                </a:moveTo>
                <a:cubicBezTo>
                  <a:pt x="51036" y="30697"/>
                  <a:pt x="50921" y="30707"/>
                  <a:pt x="50807" y="30716"/>
                </a:cubicBezTo>
                <a:lnTo>
                  <a:pt x="50816" y="30833"/>
                </a:lnTo>
                <a:cubicBezTo>
                  <a:pt x="50931" y="30823"/>
                  <a:pt x="51047" y="30812"/>
                  <a:pt x="51160" y="30794"/>
                </a:cubicBezTo>
                <a:lnTo>
                  <a:pt x="51146" y="30680"/>
                </a:lnTo>
                <a:close/>
                <a:moveTo>
                  <a:pt x="50122" y="30729"/>
                </a:moveTo>
                <a:lnTo>
                  <a:pt x="50117" y="30844"/>
                </a:lnTo>
                <a:cubicBezTo>
                  <a:pt x="50190" y="30847"/>
                  <a:pt x="50264" y="30849"/>
                  <a:pt x="50339" y="30849"/>
                </a:cubicBezTo>
                <a:cubicBezTo>
                  <a:pt x="50382" y="30849"/>
                  <a:pt x="50424" y="30849"/>
                  <a:pt x="50466" y="30847"/>
                </a:cubicBezTo>
                <a:lnTo>
                  <a:pt x="50464" y="30730"/>
                </a:lnTo>
                <a:cubicBezTo>
                  <a:pt x="50414" y="30731"/>
                  <a:pt x="50362" y="30732"/>
                  <a:pt x="50311" y="30732"/>
                </a:cubicBezTo>
                <a:cubicBezTo>
                  <a:pt x="50248" y="30732"/>
                  <a:pt x="50185" y="30731"/>
                  <a:pt x="50122" y="30729"/>
                </a:cubicBezTo>
                <a:close/>
                <a:moveTo>
                  <a:pt x="5553" y="30879"/>
                </a:moveTo>
                <a:lnTo>
                  <a:pt x="5455" y="30941"/>
                </a:lnTo>
                <a:cubicBezTo>
                  <a:pt x="5517" y="31037"/>
                  <a:pt x="5579" y="31136"/>
                  <a:pt x="5642" y="31234"/>
                </a:cubicBezTo>
                <a:lnTo>
                  <a:pt x="5739" y="31173"/>
                </a:lnTo>
                <a:cubicBezTo>
                  <a:pt x="5677" y="31073"/>
                  <a:pt x="5616" y="30976"/>
                  <a:pt x="5553" y="30879"/>
                </a:cubicBezTo>
                <a:close/>
                <a:moveTo>
                  <a:pt x="21670" y="30940"/>
                </a:moveTo>
                <a:cubicBezTo>
                  <a:pt x="21626" y="31047"/>
                  <a:pt x="21581" y="31154"/>
                  <a:pt x="21537" y="31259"/>
                </a:cubicBezTo>
                <a:lnTo>
                  <a:pt x="21644" y="31304"/>
                </a:lnTo>
                <a:cubicBezTo>
                  <a:pt x="21688" y="31199"/>
                  <a:pt x="21733" y="31091"/>
                  <a:pt x="21777" y="30984"/>
                </a:cubicBezTo>
                <a:lnTo>
                  <a:pt x="21670" y="30940"/>
                </a:lnTo>
                <a:close/>
                <a:moveTo>
                  <a:pt x="5923" y="31467"/>
                </a:moveTo>
                <a:lnTo>
                  <a:pt x="5825" y="31528"/>
                </a:lnTo>
                <a:lnTo>
                  <a:pt x="6009" y="31823"/>
                </a:lnTo>
                <a:lnTo>
                  <a:pt x="6107" y="31763"/>
                </a:lnTo>
                <a:lnTo>
                  <a:pt x="5923" y="31467"/>
                </a:lnTo>
                <a:close/>
                <a:moveTo>
                  <a:pt x="21403" y="31578"/>
                </a:moveTo>
                <a:cubicBezTo>
                  <a:pt x="21357" y="31686"/>
                  <a:pt x="21311" y="31791"/>
                  <a:pt x="21264" y="31897"/>
                </a:cubicBezTo>
                <a:lnTo>
                  <a:pt x="21370" y="31943"/>
                </a:lnTo>
                <a:cubicBezTo>
                  <a:pt x="21416" y="31837"/>
                  <a:pt x="21461" y="31730"/>
                  <a:pt x="21510" y="31623"/>
                </a:cubicBezTo>
                <a:lnTo>
                  <a:pt x="21403" y="31578"/>
                </a:lnTo>
                <a:close/>
                <a:moveTo>
                  <a:pt x="6289" y="32057"/>
                </a:moveTo>
                <a:lnTo>
                  <a:pt x="6192" y="32118"/>
                </a:lnTo>
                <a:lnTo>
                  <a:pt x="6373" y="32412"/>
                </a:lnTo>
                <a:lnTo>
                  <a:pt x="6471" y="32351"/>
                </a:lnTo>
                <a:lnTo>
                  <a:pt x="6289" y="32057"/>
                </a:lnTo>
                <a:close/>
                <a:moveTo>
                  <a:pt x="21124" y="32213"/>
                </a:moveTo>
                <a:cubicBezTo>
                  <a:pt x="21076" y="32318"/>
                  <a:pt x="21029" y="32422"/>
                  <a:pt x="20982" y="32528"/>
                </a:cubicBezTo>
                <a:lnTo>
                  <a:pt x="21086" y="32577"/>
                </a:lnTo>
                <a:cubicBezTo>
                  <a:pt x="21134" y="32472"/>
                  <a:pt x="21183" y="32368"/>
                  <a:pt x="21229" y="32258"/>
                </a:cubicBezTo>
                <a:lnTo>
                  <a:pt x="21124" y="32213"/>
                </a:lnTo>
                <a:close/>
                <a:moveTo>
                  <a:pt x="6656" y="32648"/>
                </a:moveTo>
                <a:lnTo>
                  <a:pt x="6557" y="32708"/>
                </a:lnTo>
                <a:lnTo>
                  <a:pt x="6740" y="33002"/>
                </a:lnTo>
                <a:lnTo>
                  <a:pt x="6839" y="32942"/>
                </a:lnTo>
                <a:lnTo>
                  <a:pt x="6656" y="32648"/>
                </a:lnTo>
                <a:close/>
                <a:moveTo>
                  <a:pt x="20836" y="32844"/>
                </a:moveTo>
                <a:cubicBezTo>
                  <a:pt x="20786" y="32948"/>
                  <a:pt x="20739" y="33052"/>
                  <a:pt x="20689" y="33157"/>
                </a:cubicBezTo>
                <a:lnTo>
                  <a:pt x="20792" y="33207"/>
                </a:lnTo>
                <a:cubicBezTo>
                  <a:pt x="20842" y="33104"/>
                  <a:pt x="20892" y="32998"/>
                  <a:pt x="20942" y="32892"/>
                </a:cubicBezTo>
                <a:lnTo>
                  <a:pt x="20836" y="32844"/>
                </a:lnTo>
                <a:close/>
                <a:moveTo>
                  <a:pt x="7023" y="33237"/>
                </a:moveTo>
                <a:lnTo>
                  <a:pt x="6924" y="33299"/>
                </a:lnTo>
                <a:cubicBezTo>
                  <a:pt x="6987" y="33395"/>
                  <a:pt x="7048" y="33494"/>
                  <a:pt x="7110" y="33592"/>
                </a:cubicBezTo>
                <a:lnTo>
                  <a:pt x="7208" y="33529"/>
                </a:lnTo>
                <a:cubicBezTo>
                  <a:pt x="7146" y="33434"/>
                  <a:pt x="7084" y="33335"/>
                  <a:pt x="7023" y="33237"/>
                </a:cubicBezTo>
                <a:close/>
                <a:moveTo>
                  <a:pt x="20536" y="33469"/>
                </a:moveTo>
                <a:cubicBezTo>
                  <a:pt x="20487" y="33574"/>
                  <a:pt x="20435" y="33678"/>
                  <a:pt x="20383" y="33779"/>
                </a:cubicBezTo>
                <a:lnTo>
                  <a:pt x="20487" y="33832"/>
                </a:lnTo>
                <a:cubicBezTo>
                  <a:pt x="20539" y="33728"/>
                  <a:pt x="20590" y="33625"/>
                  <a:pt x="20640" y="33521"/>
                </a:cubicBezTo>
                <a:lnTo>
                  <a:pt x="20536" y="33469"/>
                </a:lnTo>
                <a:close/>
                <a:moveTo>
                  <a:pt x="7394" y="33822"/>
                </a:moveTo>
                <a:lnTo>
                  <a:pt x="7298" y="33885"/>
                </a:lnTo>
                <a:cubicBezTo>
                  <a:pt x="7360" y="33982"/>
                  <a:pt x="7424" y="34079"/>
                  <a:pt x="7487" y="34176"/>
                </a:cubicBezTo>
                <a:lnTo>
                  <a:pt x="7584" y="34113"/>
                </a:lnTo>
                <a:cubicBezTo>
                  <a:pt x="7520" y="34018"/>
                  <a:pt x="7457" y="33921"/>
                  <a:pt x="7394" y="33822"/>
                </a:cubicBezTo>
                <a:close/>
                <a:moveTo>
                  <a:pt x="20226" y="34086"/>
                </a:moveTo>
                <a:cubicBezTo>
                  <a:pt x="20173" y="34189"/>
                  <a:pt x="20118" y="34292"/>
                  <a:pt x="20063" y="34392"/>
                </a:cubicBezTo>
                <a:lnTo>
                  <a:pt x="20166" y="34448"/>
                </a:lnTo>
                <a:cubicBezTo>
                  <a:pt x="20219" y="34348"/>
                  <a:pt x="20275" y="34243"/>
                  <a:pt x="20327" y="34141"/>
                </a:cubicBezTo>
                <a:lnTo>
                  <a:pt x="20226" y="34086"/>
                </a:lnTo>
                <a:close/>
                <a:moveTo>
                  <a:pt x="7774" y="34400"/>
                </a:moveTo>
                <a:lnTo>
                  <a:pt x="7678" y="34465"/>
                </a:lnTo>
                <a:cubicBezTo>
                  <a:pt x="7743" y="34563"/>
                  <a:pt x="7808" y="34660"/>
                  <a:pt x="7872" y="34755"/>
                </a:cubicBezTo>
                <a:lnTo>
                  <a:pt x="7967" y="34689"/>
                </a:lnTo>
                <a:cubicBezTo>
                  <a:pt x="7902" y="34593"/>
                  <a:pt x="7838" y="34498"/>
                  <a:pt x="7774" y="34400"/>
                </a:cubicBezTo>
                <a:close/>
                <a:moveTo>
                  <a:pt x="19898" y="34698"/>
                </a:moveTo>
                <a:cubicBezTo>
                  <a:pt x="19840" y="34799"/>
                  <a:pt x="19783" y="34899"/>
                  <a:pt x="19726" y="34999"/>
                </a:cubicBezTo>
                <a:lnTo>
                  <a:pt x="19826" y="35056"/>
                </a:lnTo>
                <a:cubicBezTo>
                  <a:pt x="19885" y="34956"/>
                  <a:pt x="19942" y="34855"/>
                  <a:pt x="19999" y="34752"/>
                </a:cubicBezTo>
                <a:lnTo>
                  <a:pt x="19898" y="34698"/>
                </a:lnTo>
                <a:close/>
                <a:moveTo>
                  <a:pt x="8164" y="34976"/>
                </a:moveTo>
                <a:lnTo>
                  <a:pt x="8070" y="35042"/>
                </a:lnTo>
                <a:cubicBezTo>
                  <a:pt x="8135" y="35136"/>
                  <a:pt x="8201" y="35232"/>
                  <a:pt x="8270" y="35326"/>
                </a:cubicBezTo>
                <a:lnTo>
                  <a:pt x="8364" y="35257"/>
                </a:lnTo>
                <a:cubicBezTo>
                  <a:pt x="8295" y="35165"/>
                  <a:pt x="8230" y="35070"/>
                  <a:pt x="8164" y="34976"/>
                </a:cubicBezTo>
                <a:close/>
                <a:moveTo>
                  <a:pt x="19551" y="35297"/>
                </a:moveTo>
                <a:cubicBezTo>
                  <a:pt x="19492" y="35397"/>
                  <a:pt x="19432" y="35496"/>
                  <a:pt x="19371" y="35592"/>
                </a:cubicBezTo>
                <a:lnTo>
                  <a:pt x="19469" y="35653"/>
                </a:lnTo>
                <a:cubicBezTo>
                  <a:pt x="19531" y="35554"/>
                  <a:pt x="19591" y="35456"/>
                  <a:pt x="19651" y="35356"/>
                </a:cubicBezTo>
                <a:lnTo>
                  <a:pt x="19551" y="35297"/>
                </a:lnTo>
                <a:close/>
                <a:moveTo>
                  <a:pt x="8565" y="35540"/>
                </a:moveTo>
                <a:lnTo>
                  <a:pt x="8472" y="35607"/>
                </a:lnTo>
                <a:cubicBezTo>
                  <a:pt x="8542" y="35700"/>
                  <a:pt x="8612" y="35796"/>
                  <a:pt x="8681" y="35886"/>
                </a:cubicBezTo>
                <a:lnTo>
                  <a:pt x="8772" y="35817"/>
                </a:lnTo>
                <a:cubicBezTo>
                  <a:pt x="8702" y="35726"/>
                  <a:pt x="8634" y="35633"/>
                  <a:pt x="8565" y="35540"/>
                </a:cubicBezTo>
                <a:close/>
                <a:moveTo>
                  <a:pt x="19185" y="35881"/>
                </a:moveTo>
                <a:cubicBezTo>
                  <a:pt x="19121" y="35979"/>
                  <a:pt x="19056" y="36074"/>
                  <a:pt x="18992" y="36169"/>
                </a:cubicBezTo>
                <a:lnTo>
                  <a:pt x="19088" y="36234"/>
                </a:lnTo>
                <a:cubicBezTo>
                  <a:pt x="19152" y="36140"/>
                  <a:pt x="19218" y="36043"/>
                  <a:pt x="19282" y="35946"/>
                </a:cubicBezTo>
                <a:lnTo>
                  <a:pt x="19185" y="35881"/>
                </a:lnTo>
                <a:close/>
                <a:moveTo>
                  <a:pt x="8986" y="36089"/>
                </a:moveTo>
                <a:lnTo>
                  <a:pt x="8895" y="36160"/>
                </a:lnTo>
                <a:cubicBezTo>
                  <a:pt x="8966" y="36250"/>
                  <a:pt x="9041" y="36341"/>
                  <a:pt x="9114" y="36431"/>
                </a:cubicBezTo>
                <a:lnTo>
                  <a:pt x="9202" y="36357"/>
                </a:lnTo>
                <a:cubicBezTo>
                  <a:pt x="9131" y="36269"/>
                  <a:pt x="9058" y="36179"/>
                  <a:pt x="8986" y="36089"/>
                </a:cubicBezTo>
                <a:close/>
                <a:moveTo>
                  <a:pt x="18792" y="36453"/>
                </a:moveTo>
                <a:cubicBezTo>
                  <a:pt x="18725" y="36547"/>
                  <a:pt x="18657" y="36638"/>
                  <a:pt x="18588" y="36728"/>
                </a:cubicBezTo>
                <a:lnTo>
                  <a:pt x="18678" y="36798"/>
                </a:lnTo>
                <a:cubicBezTo>
                  <a:pt x="18748" y="36707"/>
                  <a:pt x="18818" y="36614"/>
                  <a:pt x="18885" y="36520"/>
                </a:cubicBezTo>
                <a:lnTo>
                  <a:pt x="18792" y="36453"/>
                </a:lnTo>
                <a:close/>
                <a:moveTo>
                  <a:pt x="9423" y="36624"/>
                </a:moveTo>
                <a:lnTo>
                  <a:pt x="9336" y="36698"/>
                </a:lnTo>
                <a:cubicBezTo>
                  <a:pt x="9413" y="36785"/>
                  <a:pt x="9491" y="36874"/>
                  <a:pt x="9566" y="36960"/>
                </a:cubicBezTo>
                <a:lnTo>
                  <a:pt x="9652" y="36883"/>
                </a:lnTo>
                <a:cubicBezTo>
                  <a:pt x="9576" y="36798"/>
                  <a:pt x="9499" y="36711"/>
                  <a:pt x="9423" y="36624"/>
                </a:cubicBezTo>
                <a:close/>
                <a:moveTo>
                  <a:pt x="18372" y="36998"/>
                </a:moveTo>
                <a:cubicBezTo>
                  <a:pt x="18298" y="37090"/>
                  <a:pt x="18225" y="37177"/>
                  <a:pt x="18150" y="37263"/>
                </a:cubicBezTo>
                <a:lnTo>
                  <a:pt x="18238" y="37340"/>
                </a:lnTo>
                <a:cubicBezTo>
                  <a:pt x="18312" y="37253"/>
                  <a:pt x="18388" y="37163"/>
                  <a:pt x="18462" y="37071"/>
                </a:cubicBezTo>
                <a:lnTo>
                  <a:pt x="18372" y="36998"/>
                </a:lnTo>
                <a:close/>
                <a:moveTo>
                  <a:pt x="9888" y="37135"/>
                </a:moveTo>
                <a:lnTo>
                  <a:pt x="9805" y="37217"/>
                </a:lnTo>
                <a:cubicBezTo>
                  <a:pt x="9885" y="37300"/>
                  <a:pt x="9966" y="37384"/>
                  <a:pt x="10049" y="37464"/>
                </a:cubicBezTo>
                <a:lnTo>
                  <a:pt x="10129" y="37382"/>
                </a:lnTo>
                <a:cubicBezTo>
                  <a:pt x="10049" y="37302"/>
                  <a:pt x="9969" y="37220"/>
                  <a:pt x="9888" y="37135"/>
                </a:cubicBezTo>
                <a:close/>
                <a:moveTo>
                  <a:pt x="17920" y="37518"/>
                </a:moveTo>
                <a:cubicBezTo>
                  <a:pt x="17840" y="37604"/>
                  <a:pt x="17760" y="37685"/>
                  <a:pt x="17678" y="37764"/>
                </a:cubicBezTo>
                <a:lnTo>
                  <a:pt x="17760" y="37847"/>
                </a:lnTo>
                <a:cubicBezTo>
                  <a:pt x="17841" y="37767"/>
                  <a:pt x="17921" y="37684"/>
                  <a:pt x="18004" y="37597"/>
                </a:cubicBezTo>
                <a:lnTo>
                  <a:pt x="17920" y="37518"/>
                </a:lnTo>
                <a:close/>
                <a:moveTo>
                  <a:pt x="10379" y="37618"/>
                </a:moveTo>
                <a:lnTo>
                  <a:pt x="10300" y="37704"/>
                </a:lnTo>
                <a:cubicBezTo>
                  <a:pt x="10386" y="37784"/>
                  <a:pt x="10473" y="37861"/>
                  <a:pt x="10562" y="37935"/>
                </a:cubicBezTo>
                <a:lnTo>
                  <a:pt x="10636" y="37847"/>
                </a:lnTo>
                <a:cubicBezTo>
                  <a:pt x="10550" y="37772"/>
                  <a:pt x="10465" y="37697"/>
                  <a:pt x="10379" y="37618"/>
                </a:cubicBezTo>
                <a:close/>
                <a:moveTo>
                  <a:pt x="17427" y="37999"/>
                </a:moveTo>
                <a:cubicBezTo>
                  <a:pt x="17341" y="38078"/>
                  <a:pt x="17253" y="38154"/>
                  <a:pt x="17167" y="38224"/>
                </a:cubicBezTo>
                <a:lnTo>
                  <a:pt x="17240" y="38312"/>
                </a:lnTo>
                <a:cubicBezTo>
                  <a:pt x="17327" y="38241"/>
                  <a:pt x="17417" y="38164"/>
                  <a:pt x="17504" y="38085"/>
                </a:cubicBezTo>
                <a:lnTo>
                  <a:pt x="17427" y="37999"/>
                </a:lnTo>
                <a:close/>
                <a:moveTo>
                  <a:pt x="10902" y="38067"/>
                </a:moveTo>
                <a:lnTo>
                  <a:pt x="10830" y="38157"/>
                </a:lnTo>
                <a:cubicBezTo>
                  <a:pt x="10922" y="38231"/>
                  <a:pt x="11014" y="38299"/>
                  <a:pt x="11109" y="38368"/>
                </a:cubicBezTo>
                <a:lnTo>
                  <a:pt x="11177" y="38272"/>
                </a:lnTo>
                <a:cubicBezTo>
                  <a:pt x="11084" y="38207"/>
                  <a:pt x="10993" y="38138"/>
                  <a:pt x="10902" y="38067"/>
                </a:cubicBezTo>
                <a:close/>
                <a:moveTo>
                  <a:pt x="16893" y="38431"/>
                </a:moveTo>
                <a:cubicBezTo>
                  <a:pt x="16800" y="38498"/>
                  <a:pt x="16704" y="38562"/>
                  <a:pt x="16610" y="38624"/>
                </a:cubicBezTo>
                <a:lnTo>
                  <a:pt x="16671" y="38721"/>
                </a:lnTo>
                <a:cubicBezTo>
                  <a:pt x="16768" y="38659"/>
                  <a:pt x="16867" y="38592"/>
                  <a:pt x="16961" y="38522"/>
                </a:cubicBezTo>
                <a:lnTo>
                  <a:pt x="16893" y="38431"/>
                </a:lnTo>
                <a:close/>
                <a:moveTo>
                  <a:pt x="11461" y="38466"/>
                </a:moveTo>
                <a:lnTo>
                  <a:pt x="11399" y="38562"/>
                </a:lnTo>
                <a:cubicBezTo>
                  <a:pt x="11497" y="38626"/>
                  <a:pt x="11597" y="38688"/>
                  <a:pt x="11697" y="38745"/>
                </a:cubicBezTo>
                <a:lnTo>
                  <a:pt x="11754" y="38645"/>
                </a:lnTo>
                <a:cubicBezTo>
                  <a:pt x="11657" y="38589"/>
                  <a:pt x="11557" y="38528"/>
                  <a:pt x="11461" y="38466"/>
                </a:cubicBezTo>
                <a:close/>
                <a:moveTo>
                  <a:pt x="16314" y="38796"/>
                </a:moveTo>
                <a:cubicBezTo>
                  <a:pt x="16214" y="38849"/>
                  <a:pt x="16112" y="38902"/>
                  <a:pt x="16010" y="38948"/>
                </a:cubicBezTo>
                <a:lnTo>
                  <a:pt x="16057" y="39053"/>
                </a:lnTo>
                <a:cubicBezTo>
                  <a:pt x="16163" y="39006"/>
                  <a:pt x="16269" y="38953"/>
                  <a:pt x="16370" y="38898"/>
                </a:cubicBezTo>
                <a:lnTo>
                  <a:pt x="16314" y="38796"/>
                </a:lnTo>
                <a:close/>
                <a:moveTo>
                  <a:pt x="12057" y="38805"/>
                </a:moveTo>
                <a:lnTo>
                  <a:pt x="12006" y="38909"/>
                </a:lnTo>
                <a:cubicBezTo>
                  <a:pt x="12108" y="38961"/>
                  <a:pt x="12216" y="39011"/>
                  <a:pt x="12323" y="39055"/>
                </a:cubicBezTo>
                <a:lnTo>
                  <a:pt x="12370" y="38948"/>
                </a:lnTo>
                <a:cubicBezTo>
                  <a:pt x="12264" y="38903"/>
                  <a:pt x="12158" y="38855"/>
                  <a:pt x="12057" y="38805"/>
                </a:cubicBezTo>
                <a:close/>
                <a:moveTo>
                  <a:pt x="12687" y="39071"/>
                </a:moveTo>
                <a:lnTo>
                  <a:pt x="12650" y="39181"/>
                </a:lnTo>
                <a:cubicBezTo>
                  <a:pt x="12758" y="39218"/>
                  <a:pt x="12871" y="39252"/>
                  <a:pt x="12984" y="39282"/>
                </a:cubicBezTo>
                <a:lnTo>
                  <a:pt x="13014" y="39171"/>
                </a:lnTo>
                <a:cubicBezTo>
                  <a:pt x="12902" y="39142"/>
                  <a:pt x="12794" y="39109"/>
                  <a:pt x="12687" y="39071"/>
                </a:cubicBezTo>
                <a:close/>
                <a:moveTo>
                  <a:pt x="15695" y="39081"/>
                </a:moveTo>
                <a:cubicBezTo>
                  <a:pt x="15590" y="39118"/>
                  <a:pt x="15480" y="39153"/>
                  <a:pt x="15372" y="39183"/>
                </a:cubicBezTo>
                <a:lnTo>
                  <a:pt x="15403" y="39295"/>
                </a:lnTo>
                <a:cubicBezTo>
                  <a:pt x="15513" y="39262"/>
                  <a:pt x="15626" y="39226"/>
                  <a:pt x="15734" y="39189"/>
                </a:cubicBezTo>
                <a:lnTo>
                  <a:pt x="15695" y="39081"/>
                </a:lnTo>
                <a:close/>
                <a:moveTo>
                  <a:pt x="13344" y="39248"/>
                </a:moveTo>
                <a:lnTo>
                  <a:pt x="13322" y="39362"/>
                </a:lnTo>
                <a:cubicBezTo>
                  <a:pt x="13437" y="39383"/>
                  <a:pt x="13554" y="39402"/>
                  <a:pt x="13669" y="39416"/>
                </a:cubicBezTo>
                <a:lnTo>
                  <a:pt x="13682" y="39302"/>
                </a:lnTo>
                <a:cubicBezTo>
                  <a:pt x="13569" y="39288"/>
                  <a:pt x="13455" y="39269"/>
                  <a:pt x="13344" y="39248"/>
                </a:cubicBezTo>
                <a:close/>
                <a:moveTo>
                  <a:pt x="15040" y="39260"/>
                </a:moveTo>
                <a:cubicBezTo>
                  <a:pt x="14929" y="39282"/>
                  <a:pt x="14818" y="39298"/>
                  <a:pt x="14705" y="39310"/>
                </a:cubicBezTo>
                <a:lnTo>
                  <a:pt x="14718" y="39425"/>
                </a:lnTo>
                <a:cubicBezTo>
                  <a:pt x="14833" y="39412"/>
                  <a:pt x="14949" y="39396"/>
                  <a:pt x="15062" y="39375"/>
                </a:cubicBezTo>
                <a:lnTo>
                  <a:pt x="15040" y="39260"/>
                </a:lnTo>
                <a:close/>
                <a:moveTo>
                  <a:pt x="14025" y="39328"/>
                </a:moveTo>
                <a:lnTo>
                  <a:pt x="14019" y="39445"/>
                </a:lnTo>
                <a:cubicBezTo>
                  <a:pt x="14098" y="39448"/>
                  <a:pt x="14176" y="39449"/>
                  <a:pt x="14255" y="39449"/>
                </a:cubicBezTo>
                <a:cubicBezTo>
                  <a:pt x="14292" y="39449"/>
                  <a:pt x="14332" y="39449"/>
                  <a:pt x="14371" y="39448"/>
                </a:cubicBezTo>
                <a:lnTo>
                  <a:pt x="14368" y="39332"/>
                </a:lnTo>
                <a:cubicBezTo>
                  <a:pt x="14330" y="39333"/>
                  <a:pt x="14291" y="39333"/>
                  <a:pt x="14253" y="39333"/>
                </a:cubicBezTo>
                <a:cubicBezTo>
                  <a:pt x="14176" y="39333"/>
                  <a:pt x="14099" y="39331"/>
                  <a:pt x="14025" y="393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"/>
          <p:cNvGrpSpPr/>
          <p:nvPr/>
        </p:nvGrpSpPr>
        <p:grpSpPr>
          <a:xfrm>
            <a:off x="-25" y="3074032"/>
            <a:ext cx="9535322" cy="5777478"/>
            <a:chOff x="-54" y="-396863"/>
            <a:chExt cx="9143961" cy="5540351"/>
          </a:xfrm>
        </p:grpSpPr>
        <p:sp>
          <p:nvSpPr>
            <p:cNvPr id="271" name="Google Shape;271;p2"/>
            <p:cNvSpPr/>
            <p:nvPr/>
          </p:nvSpPr>
          <p:spPr>
            <a:xfrm>
              <a:off x="6903" y="-328728"/>
              <a:ext cx="9130191" cy="5472217"/>
            </a:xfrm>
            <a:custGeom>
              <a:avLst/>
              <a:gdLst/>
              <a:ahLst/>
              <a:cxnLst/>
              <a:rect l="l" t="t" r="r" b="b"/>
              <a:pathLst>
                <a:path w="86690" h="51958" extrusionOk="0">
                  <a:moveTo>
                    <a:pt x="78529" y="1"/>
                  </a:moveTo>
                  <a:lnTo>
                    <a:pt x="68896" y="7644"/>
                  </a:lnTo>
                  <a:lnTo>
                    <a:pt x="58761" y="3133"/>
                  </a:lnTo>
                  <a:lnTo>
                    <a:pt x="49091" y="10462"/>
                  </a:lnTo>
                  <a:lnTo>
                    <a:pt x="38244" y="27446"/>
                  </a:lnTo>
                  <a:lnTo>
                    <a:pt x="30320" y="33331"/>
                  </a:lnTo>
                  <a:lnTo>
                    <a:pt x="17487" y="16289"/>
                  </a:lnTo>
                  <a:lnTo>
                    <a:pt x="11510" y="21175"/>
                  </a:lnTo>
                  <a:lnTo>
                    <a:pt x="4258" y="9885"/>
                  </a:lnTo>
                  <a:lnTo>
                    <a:pt x="1" y="13954"/>
                  </a:lnTo>
                  <a:lnTo>
                    <a:pt x="1" y="51957"/>
                  </a:lnTo>
                  <a:lnTo>
                    <a:pt x="86690" y="51957"/>
                  </a:lnTo>
                  <a:lnTo>
                    <a:pt x="86690" y="8191"/>
                  </a:lnTo>
                  <a:lnTo>
                    <a:pt x="78529" y="1"/>
                  </a:lnTo>
                  <a:close/>
                </a:path>
              </a:pathLst>
            </a:custGeom>
            <a:gradFill>
              <a:gsLst>
                <a:gs pos="0">
                  <a:srgbClr val="B7D4FB">
                    <a:alpha val="61176"/>
                  </a:srgbClr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2"/>
            <p:cNvGrpSpPr/>
            <p:nvPr/>
          </p:nvGrpSpPr>
          <p:grpSpPr>
            <a:xfrm>
              <a:off x="-54" y="-396863"/>
              <a:ext cx="9143961" cy="3646168"/>
              <a:chOff x="366584" y="2553704"/>
              <a:chExt cx="2513251" cy="1002162"/>
            </a:xfrm>
          </p:grpSpPr>
          <p:sp>
            <p:nvSpPr>
              <p:cNvPr id="273" name="Google Shape;273;p2"/>
              <p:cNvSpPr/>
              <p:nvPr/>
            </p:nvSpPr>
            <p:spPr>
              <a:xfrm>
                <a:off x="482258" y="2849113"/>
                <a:ext cx="18990" cy="1890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3" extrusionOk="0">
                    <a:moveTo>
                      <a:pt x="328" y="0"/>
                    </a:moveTo>
                    <a:cubicBezTo>
                      <a:pt x="148" y="0"/>
                      <a:pt x="1" y="146"/>
                      <a:pt x="1" y="327"/>
                    </a:cubicBezTo>
                    <a:cubicBezTo>
                      <a:pt x="1" y="507"/>
                      <a:pt x="148" y="653"/>
                      <a:pt x="328" y="653"/>
                    </a:cubicBezTo>
                    <a:cubicBezTo>
                      <a:pt x="509" y="653"/>
                      <a:pt x="655" y="507"/>
                      <a:pt x="655" y="327"/>
                    </a:cubicBezTo>
                    <a:cubicBezTo>
                      <a:pt x="655" y="146"/>
                      <a:pt x="509" y="0"/>
                      <a:pt x="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473140" y="2839966"/>
                <a:ext cx="37313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286" extrusionOk="0">
                    <a:moveTo>
                      <a:pt x="643" y="96"/>
                    </a:moveTo>
                    <a:cubicBezTo>
                      <a:pt x="946" y="96"/>
                      <a:pt x="1190" y="342"/>
                      <a:pt x="1190" y="643"/>
                    </a:cubicBezTo>
                    <a:cubicBezTo>
                      <a:pt x="1190" y="945"/>
                      <a:pt x="946" y="1189"/>
                      <a:pt x="643" y="1189"/>
                    </a:cubicBezTo>
                    <a:cubicBezTo>
                      <a:pt x="342" y="1189"/>
                      <a:pt x="97" y="945"/>
                      <a:pt x="97" y="643"/>
                    </a:cubicBezTo>
                    <a:cubicBezTo>
                      <a:pt x="97" y="342"/>
                      <a:pt x="342" y="96"/>
                      <a:pt x="643" y="96"/>
                    </a:cubicBezTo>
                    <a:close/>
                    <a:moveTo>
                      <a:pt x="643" y="1"/>
                    </a:moveTo>
                    <a:cubicBezTo>
                      <a:pt x="290" y="1"/>
                      <a:pt x="0" y="288"/>
                      <a:pt x="0" y="643"/>
                    </a:cubicBezTo>
                    <a:cubicBezTo>
                      <a:pt x="0" y="996"/>
                      <a:pt x="289" y="1286"/>
                      <a:pt x="643" y="1286"/>
                    </a:cubicBezTo>
                    <a:cubicBezTo>
                      <a:pt x="999" y="1286"/>
                      <a:pt x="1288" y="996"/>
                      <a:pt x="1286" y="643"/>
                    </a:cubicBezTo>
                    <a:cubicBezTo>
                      <a:pt x="1286" y="289"/>
                      <a:pt x="999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692156" y="3175901"/>
                <a:ext cx="18932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8" y="1"/>
                    </a:moveTo>
                    <a:cubicBezTo>
                      <a:pt x="146" y="1"/>
                      <a:pt x="1" y="148"/>
                      <a:pt x="1" y="328"/>
                    </a:cubicBezTo>
                    <a:cubicBezTo>
                      <a:pt x="1" y="508"/>
                      <a:pt x="146" y="655"/>
                      <a:pt x="328" y="655"/>
                    </a:cubicBezTo>
                    <a:cubicBezTo>
                      <a:pt x="508" y="655"/>
                      <a:pt x="653" y="508"/>
                      <a:pt x="653" y="328"/>
                    </a:cubicBezTo>
                    <a:cubicBezTo>
                      <a:pt x="653" y="148"/>
                      <a:pt x="509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683067" y="3166783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6"/>
                    </a:moveTo>
                    <a:cubicBezTo>
                      <a:pt x="943" y="96"/>
                      <a:pt x="1189" y="340"/>
                      <a:pt x="1189" y="643"/>
                    </a:cubicBezTo>
                    <a:cubicBezTo>
                      <a:pt x="1189" y="944"/>
                      <a:pt x="944" y="1188"/>
                      <a:pt x="643" y="1188"/>
                    </a:cubicBezTo>
                    <a:cubicBezTo>
                      <a:pt x="342" y="1188"/>
                      <a:pt x="96" y="944"/>
                      <a:pt x="96" y="643"/>
                    </a:cubicBezTo>
                    <a:cubicBezTo>
                      <a:pt x="96" y="340"/>
                      <a:pt x="342" y="96"/>
                      <a:pt x="643" y="96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0" y="289"/>
                      <a:pt x="0" y="643"/>
                    </a:cubicBezTo>
                    <a:cubicBezTo>
                      <a:pt x="0" y="996"/>
                      <a:pt x="288" y="1285"/>
                      <a:pt x="643" y="1285"/>
                    </a:cubicBezTo>
                    <a:cubicBezTo>
                      <a:pt x="996" y="1285"/>
                      <a:pt x="1286" y="996"/>
                      <a:pt x="1286" y="643"/>
                    </a:cubicBezTo>
                    <a:cubicBezTo>
                      <a:pt x="1286" y="289"/>
                      <a:pt x="999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865204" y="3034464"/>
                <a:ext cx="18932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8" y="1"/>
                    </a:moveTo>
                    <a:cubicBezTo>
                      <a:pt x="147" y="1"/>
                      <a:pt x="1" y="147"/>
                      <a:pt x="1" y="328"/>
                    </a:cubicBezTo>
                    <a:cubicBezTo>
                      <a:pt x="1" y="508"/>
                      <a:pt x="147" y="654"/>
                      <a:pt x="328" y="654"/>
                    </a:cubicBezTo>
                    <a:cubicBezTo>
                      <a:pt x="508" y="654"/>
                      <a:pt x="654" y="508"/>
                      <a:pt x="654" y="328"/>
                    </a:cubicBezTo>
                    <a:cubicBezTo>
                      <a:pt x="654" y="147"/>
                      <a:pt x="508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856086" y="3025345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6"/>
                    </a:moveTo>
                    <a:cubicBezTo>
                      <a:pt x="944" y="96"/>
                      <a:pt x="1189" y="340"/>
                      <a:pt x="1189" y="643"/>
                    </a:cubicBezTo>
                    <a:cubicBezTo>
                      <a:pt x="1189" y="944"/>
                      <a:pt x="944" y="1189"/>
                      <a:pt x="643" y="1189"/>
                    </a:cubicBezTo>
                    <a:cubicBezTo>
                      <a:pt x="342" y="1189"/>
                      <a:pt x="96" y="944"/>
                      <a:pt x="96" y="643"/>
                    </a:cubicBezTo>
                    <a:cubicBezTo>
                      <a:pt x="96" y="340"/>
                      <a:pt x="340" y="96"/>
                      <a:pt x="643" y="96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0" y="287"/>
                      <a:pt x="0" y="643"/>
                    </a:cubicBezTo>
                    <a:cubicBezTo>
                      <a:pt x="0" y="996"/>
                      <a:pt x="287" y="1286"/>
                      <a:pt x="643" y="1286"/>
                    </a:cubicBezTo>
                    <a:cubicBezTo>
                      <a:pt x="999" y="1286"/>
                      <a:pt x="1286" y="996"/>
                      <a:pt x="1286" y="643"/>
                    </a:cubicBezTo>
                    <a:cubicBezTo>
                      <a:pt x="1286" y="289"/>
                      <a:pt x="999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236717" y="3527758"/>
                <a:ext cx="18961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5" extrusionOk="0">
                    <a:moveTo>
                      <a:pt x="327" y="1"/>
                    </a:moveTo>
                    <a:cubicBezTo>
                      <a:pt x="147" y="1"/>
                      <a:pt x="0" y="148"/>
                      <a:pt x="0" y="328"/>
                    </a:cubicBezTo>
                    <a:cubicBezTo>
                      <a:pt x="0" y="508"/>
                      <a:pt x="147" y="655"/>
                      <a:pt x="327" y="655"/>
                    </a:cubicBezTo>
                    <a:cubicBezTo>
                      <a:pt x="507" y="655"/>
                      <a:pt x="654" y="508"/>
                      <a:pt x="654" y="328"/>
                    </a:cubicBezTo>
                    <a:cubicBezTo>
                      <a:pt x="654" y="148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27569" y="3518640"/>
                <a:ext cx="37255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6" extrusionOk="0">
                    <a:moveTo>
                      <a:pt x="643" y="97"/>
                    </a:moveTo>
                    <a:cubicBezTo>
                      <a:pt x="943" y="97"/>
                      <a:pt x="1188" y="343"/>
                      <a:pt x="1190" y="643"/>
                    </a:cubicBezTo>
                    <a:cubicBezTo>
                      <a:pt x="1190" y="944"/>
                      <a:pt x="945" y="1190"/>
                      <a:pt x="643" y="1190"/>
                    </a:cubicBezTo>
                    <a:cubicBezTo>
                      <a:pt x="342" y="1190"/>
                      <a:pt x="98" y="944"/>
                      <a:pt x="98" y="643"/>
                    </a:cubicBezTo>
                    <a:cubicBezTo>
                      <a:pt x="98" y="341"/>
                      <a:pt x="342" y="97"/>
                      <a:pt x="643" y="97"/>
                    </a:cubicBezTo>
                    <a:close/>
                    <a:moveTo>
                      <a:pt x="643" y="0"/>
                    </a:moveTo>
                    <a:cubicBezTo>
                      <a:pt x="291" y="0"/>
                      <a:pt x="1" y="289"/>
                      <a:pt x="1" y="643"/>
                    </a:cubicBezTo>
                    <a:cubicBezTo>
                      <a:pt x="1" y="997"/>
                      <a:pt x="288" y="1285"/>
                      <a:pt x="643" y="1285"/>
                    </a:cubicBezTo>
                    <a:cubicBezTo>
                      <a:pt x="998" y="1285"/>
                      <a:pt x="1286" y="997"/>
                      <a:pt x="1286" y="643"/>
                    </a:cubicBezTo>
                    <a:cubicBezTo>
                      <a:pt x="1286" y="289"/>
                      <a:pt x="999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466068" y="3357228"/>
                <a:ext cx="18932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8" y="1"/>
                    </a:moveTo>
                    <a:cubicBezTo>
                      <a:pt x="146" y="1"/>
                      <a:pt x="1" y="148"/>
                      <a:pt x="1" y="328"/>
                    </a:cubicBezTo>
                    <a:cubicBezTo>
                      <a:pt x="1" y="508"/>
                      <a:pt x="146" y="655"/>
                      <a:pt x="328" y="655"/>
                    </a:cubicBezTo>
                    <a:cubicBezTo>
                      <a:pt x="508" y="655"/>
                      <a:pt x="653" y="508"/>
                      <a:pt x="653" y="328"/>
                    </a:cubicBezTo>
                    <a:cubicBezTo>
                      <a:pt x="653" y="148"/>
                      <a:pt x="508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456949" y="3348081"/>
                <a:ext cx="37226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7" extrusionOk="0">
                    <a:moveTo>
                      <a:pt x="643" y="98"/>
                    </a:moveTo>
                    <a:cubicBezTo>
                      <a:pt x="943" y="98"/>
                      <a:pt x="1188" y="342"/>
                      <a:pt x="1188" y="644"/>
                    </a:cubicBezTo>
                    <a:cubicBezTo>
                      <a:pt x="1188" y="945"/>
                      <a:pt x="944" y="1191"/>
                      <a:pt x="643" y="1191"/>
                    </a:cubicBezTo>
                    <a:cubicBezTo>
                      <a:pt x="340" y="1191"/>
                      <a:pt x="96" y="945"/>
                      <a:pt x="96" y="644"/>
                    </a:cubicBezTo>
                    <a:cubicBezTo>
                      <a:pt x="96" y="342"/>
                      <a:pt x="340" y="98"/>
                      <a:pt x="643" y="98"/>
                    </a:cubicBezTo>
                    <a:close/>
                    <a:moveTo>
                      <a:pt x="643" y="1"/>
                    </a:moveTo>
                    <a:cubicBezTo>
                      <a:pt x="289" y="1"/>
                      <a:pt x="0" y="289"/>
                      <a:pt x="0" y="644"/>
                    </a:cubicBezTo>
                    <a:cubicBezTo>
                      <a:pt x="0" y="998"/>
                      <a:pt x="287" y="1286"/>
                      <a:pt x="643" y="1286"/>
                    </a:cubicBezTo>
                    <a:cubicBezTo>
                      <a:pt x="996" y="1286"/>
                      <a:pt x="1286" y="998"/>
                      <a:pt x="1286" y="644"/>
                    </a:cubicBezTo>
                    <a:cubicBezTo>
                      <a:pt x="1286" y="289"/>
                      <a:pt x="997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780061" y="2865758"/>
                <a:ext cx="18932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08"/>
                      <a:pt x="146" y="653"/>
                      <a:pt x="326" y="653"/>
                    </a:cubicBezTo>
                    <a:cubicBezTo>
                      <a:pt x="508" y="653"/>
                      <a:pt x="653" y="508"/>
                      <a:pt x="653" y="326"/>
                    </a:cubicBezTo>
                    <a:cubicBezTo>
                      <a:pt x="653" y="146"/>
                      <a:pt x="508" y="1"/>
                      <a:pt x="3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770943" y="2856668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6"/>
                    </a:moveTo>
                    <a:cubicBezTo>
                      <a:pt x="944" y="96"/>
                      <a:pt x="1188" y="340"/>
                      <a:pt x="1188" y="643"/>
                    </a:cubicBezTo>
                    <a:cubicBezTo>
                      <a:pt x="1188" y="945"/>
                      <a:pt x="944" y="1189"/>
                      <a:pt x="643" y="1189"/>
                    </a:cubicBezTo>
                    <a:cubicBezTo>
                      <a:pt x="340" y="1189"/>
                      <a:pt x="96" y="945"/>
                      <a:pt x="96" y="643"/>
                    </a:cubicBezTo>
                    <a:cubicBezTo>
                      <a:pt x="96" y="340"/>
                      <a:pt x="340" y="96"/>
                      <a:pt x="643" y="96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0" y="289"/>
                      <a:pt x="0" y="643"/>
                    </a:cubicBezTo>
                    <a:cubicBezTo>
                      <a:pt x="0" y="996"/>
                      <a:pt x="287" y="1286"/>
                      <a:pt x="643" y="1286"/>
                    </a:cubicBezTo>
                    <a:cubicBezTo>
                      <a:pt x="997" y="1286"/>
                      <a:pt x="1285" y="996"/>
                      <a:pt x="1285" y="643"/>
                    </a:cubicBezTo>
                    <a:cubicBezTo>
                      <a:pt x="1285" y="289"/>
                      <a:pt x="997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2059955" y="2653630"/>
                <a:ext cx="18903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55" extrusionOk="0">
                    <a:moveTo>
                      <a:pt x="327" y="1"/>
                    </a:moveTo>
                    <a:cubicBezTo>
                      <a:pt x="146" y="1"/>
                      <a:pt x="0" y="148"/>
                      <a:pt x="0" y="328"/>
                    </a:cubicBezTo>
                    <a:cubicBezTo>
                      <a:pt x="0" y="509"/>
                      <a:pt x="146" y="655"/>
                      <a:pt x="327" y="655"/>
                    </a:cubicBezTo>
                    <a:cubicBezTo>
                      <a:pt x="507" y="655"/>
                      <a:pt x="653" y="509"/>
                      <a:pt x="653" y="328"/>
                    </a:cubicBezTo>
                    <a:cubicBezTo>
                      <a:pt x="653" y="148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2050807" y="2644512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7"/>
                    </a:moveTo>
                    <a:cubicBezTo>
                      <a:pt x="945" y="97"/>
                      <a:pt x="1189" y="342"/>
                      <a:pt x="1189" y="643"/>
                    </a:cubicBezTo>
                    <a:cubicBezTo>
                      <a:pt x="1189" y="946"/>
                      <a:pt x="945" y="1190"/>
                      <a:pt x="643" y="1190"/>
                    </a:cubicBezTo>
                    <a:cubicBezTo>
                      <a:pt x="341" y="1190"/>
                      <a:pt x="96" y="946"/>
                      <a:pt x="96" y="643"/>
                    </a:cubicBezTo>
                    <a:cubicBezTo>
                      <a:pt x="96" y="342"/>
                      <a:pt x="341" y="97"/>
                      <a:pt x="643" y="97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1" y="289"/>
                      <a:pt x="1" y="643"/>
                    </a:cubicBezTo>
                    <a:cubicBezTo>
                      <a:pt x="1" y="997"/>
                      <a:pt x="288" y="1286"/>
                      <a:pt x="643" y="1286"/>
                    </a:cubicBezTo>
                    <a:cubicBezTo>
                      <a:pt x="997" y="1286"/>
                      <a:pt x="1286" y="997"/>
                      <a:pt x="1286" y="643"/>
                    </a:cubicBezTo>
                    <a:cubicBezTo>
                      <a:pt x="1286" y="290"/>
                      <a:pt x="997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2353309" y="2784242"/>
                <a:ext cx="18961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5" extrusionOk="0">
                    <a:moveTo>
                      <a:pt x="328" y="0"/>
                    </a:moveTo>
                    <a:cubicBezTo>
                      <a:pt x="146" y="0"/>
                      <a:pt x="0" y="147"/>
                      <a:pt x="0" y="327"/>
                    </a:cubicBezTo>
                    <a:cubicBezTo>
                      <a:pt x="0" y="507"/>
                      <a:pt x="146" y="654"/>
                      <a:pt x="328" y="654"/>
                    </a:cubicBezTo>
                    <a:cubicBezTo>
                      <a:pt x="507" y="654"/>
                      <a:pt x="655" y="507"/>
                      <a:pt x="655" y="327"/>
                    </a:cubicBezTo>
                    <a:cubicBezTo>
                      <a:pt x="655" y="147"/>
                      <a:pt x="507" y="3"/>
                      <a:pt x="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2344161" y="2775094"/>
                <a:ext cx="37284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287" extrusionOk="0">
                    <a:moveTo>
                      <a:pt x="644" y="99"/>
                    </a:moveTo>
                    <a:cubicBezTo>
                      <a:pt x="945" y="99"/>
                      <a:pt x="1189" y="344"/>
                      <a:pt x="1189" y="645"/>
                    </a:cubicBezTo>
                    <a:cubicBezTo>
                      <a:pt x="1189" y="948"/>
                      <a:pt x="945" y="1192"/>
                      <a:pt x="644" y="1192"/>
                    </a:cubicBezTo>
                    <a:cubicBezTo>
                      <a:pt x="341" y="1192"/>
                      <a:pt x="97" y="948"/>
                      <a:pt x="97" y="645"/>
                    </a:cubicBezTo>
                    <a:cubicBezTo>
                      <a:pt x="97" y="344"/>
                      <a:pt x="342" y="99"/>
                      <a:pt x="644" y="99"/>
                    </a:cubicBezTo>
                    <a:close/>
                    <a:moveTo>
                      <a:pt x="644" y="1"/>
                    </a:moveTo>
                    <a:cubicBezTo>
                      <a:pt x="289" y="1"/>
                      <a:pt x="1" y="288"/>
                      <a:pt x="1" y="643"/>
                    </a:cubicBezTo>
                    <a:cubicBezTo>
                      <a:pt x="1" y="998"/>
                      <a:pt x="288" y="1286"/>
                      <a:pt x="644" y="1286"/>
                    </a:cubicBezTo>
                    <a:cubicBezTo>
                      <a:pt x="999" y="1286"/>
                      <a:pt x="1288" y="999"/>
                      <a:pt x="1286" y="643"/>
                    </a:cubicBezTo>
                    <a:cubicBezTo>
                      <a:pt x="1286" y="291"/>
                      <a:pt x="998" y="1"/>
                      <a:pt x="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2632334" y="2562851"/>
                <a:ext cx="18903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55" extrusionOk="0">
                    <a:moveTo>
                      <a:pt x="327" y="1"/>
                    </a:moveTo>
                    <a:cubicBezTo>
                      <a:pt x="146" y="1"/>
                      <a:pt x="0" y="148"/>
                      <a:pt x="0" y="328"/>
                    </a:cubicBezTo>
                    <a:cubicBezTo>
                      <a:pt x="0" y="508"/>
                      <a:pt x="146" y="655"/>
                      <a:pt x="327" y="655"/>
                    </a:cubicBezTo>
                    <a:cubicBezTo>
                      <a:pt x="507" y="655"/>
                      <a:pt x="653" y="508"/>
                      <a:pt x="653" y="328"/>
                    </a:cubicBezTo>
                    <a:cubicBezTo>
                      <a:pt x="653" y="148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2623186" y="2553704"/>
                <a:ext cx="37226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7" extrusionOk="0">
                    <a:moveTo>
                      <a:pt x="643" y="98"/>
                    </a:moveTo>
                    <a:cubicBezTo>
                      <a:pt x="944" y="98"/>
                      <a:pt x="1189" y="342"/>
                      <a:pt x="1189" y="644"/>
                    </a:cubicBezTo>
                    <a:cubicBezTo>
                      <a:pt x="1189" y="945"/>
                      <a:pt x="944" y="1191"/>
                      <a:pt x="643" y="1191"/>
                    </a:cubicBezTo>
                    <a:cubicBezTo>
                      <a:pt x="340" y="1191"/>
                      <a:pt x="96" y="945"/>
                      <a:pt x="96" y="644"/>
                    </a:cubicBezTo>
                    <a:cubicBezTo>
                      <a:pt x="96" y="342"/>
                      <a:pt x="340" y="98"/>
                      <a:pt x="643" y="98"/>
                    </a:cubicBezTo>
                    <a:close/>
                    <a:moveTo>
                      <a:pt x="643" y="1"/>
                    </a:moveTo>
                    <a:cubicBezTo>
                      <a:pt x="289" y="1"/>
                      <a:pt x="0" y="288"/>
                      <a:pt x="0" y="644"/>
                    </a:cubicBezTo>
                    <a:cubicBezTo>
                      <a:pt x="0" y="998"/>
                      <a:pt x="288" y="1286"/>
                      <a:pt x="643" y="1286"/>
                    </a:cubicBezTo>
                    <a:cubicBezTo>
                      <a:pt x="997" y="1286"/>
                      <a:pt x="1286" y="998"/>
                      <a:pt x="1286" y="644"/>
                    </a:cubicBezTo>
                    <a:cubicBezTo>
                      <a:pt x="1286" y="291"/>
                      <a:pt x="996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366584" y="2570725"/>
                <a:ext cx="2513251" cy="968265"/>
              </a:xfrm>
              <a:custGeom>
                <a:avLst/>
                <a:gdLst/>
                <a:ahLst/>
                <a:cxnLst/>
                <a:rect l="l" t="t" r="r" b="b"/>
                <a:pathLst>
                  <a:path w="86821" h="33449" extrusionOk="0">
                    <a:moveTo>
                      <a:pt x="78594" y="1"/>
                    </a:moveTo>
                    <a:cubicBezTo>
                      <a:pt x="78581" y="1"/>
                      <a:pt x="78569" y="5"/>
                      <a:pt x="78558" y="14"/>
                    </a:cubicBezTo>
                    <a:lnTo>
                      <a:pt x="68952" y="7638"/>
                    </a:lnTo>
                    <a:lnTo>
                      <a:pt x="58850" y="3140"/>
                    </a:lnTo>
                    <a:cubicBezTo>
                      <a:pt x="58842" y="3137"/>
                      <a:pt x="58834" y="3136"/>
                      <a:pt x="58826" y="3136"/>
                    </a:cubicBezTo>
                    <a:cubicBezTo>
                      <a:pt x="58814" y="3136"/>
                      <a:pt x="58802" y="3140"/>
                      <a:pt x="58791" y="3148"/>
                    </a:cubicBezTo>
                    <a:lnTo>
                      <a:pt x="49118" y="10475"/>
                    </a:lnTo>
                    <a:cubicBezTo>
                      <a:pt x="49112" y="10480"/>
                      <a:pt x="49108" y="10485"/>
                      <a:pt x="49104" y="10490"/>
                    </a:cubicBezTo>
                    <a:lnTo>
                      <a:pt x="38263" y="27465"/>
                    </a:lnTo>
                    <a:lnTo>
                      <a:pt x="30394" y="33310"/>
                    </a:lnTo>
                    <a:lnTo>
                      <a:pt x="17596" y="16314"/>
                    </a:lnTo>
                    <a:cubicBezTo>
                      <a:pt x="17586" y="16301"/>
                      <a:pt x="17572" y="16292"/>
                      <a:pt x="17556" y="16289"/>
                    </a:cubicBezTo>
                    <a:cubicBezTo>
                      <a:pt x="17554" y="16289"/>
                      <a:pt x="17553" y="16289"/>
                      <a:pt x="17551" y="16289"/>
                    </a:cubicBezTo>
                    <a:cubicBezTo>
                      <a:pt x="17537" y="16289"/>
                      <a:pt x="17523" y="16295"/>
                      <a:pt x="17513" y="16302"/>
                    </a:cubicBezTo>
                    <a:lnTo>
                      <a:pt x="11586" y="21148"/>
                    </a:lnTo>
                    <a:lnTo>
                      <a:pt x="4371" y="9913"/>
                    </a:lnTo>
                    <a:cubicBezTo>
                      <a:pt x="4361" y="9898"/>
                      <a:pt x="4345" y="9888"/>
                      <a:pt x="4330" y="9887"/>
                    </a:cubicBezTo>
                    <a:cubicBezTo>
                      <a:pt x="4327" y="9887"/>
                      <a:pt x="4324" y="9886"/>
                      <a:pt x="4322" y="9886"/>
                    </a:cubicBezTo>
                    <a:cubicBezTo>
                      <a:pt x="4308" y="9886"/>
                      <a:pt x="4293" y="9892"/>
                      <a:pt x="4283" y="9903"/>
                    </a:cubicBezTo>
                    <a:lnTo>
                      <a:pt x="24" y="13972"/>
                    </a:lnTo>
                    <a:cubicBezTo>
                      <a:pt x="1" y="13993"/>
                      <a:pt x="1" y="14030"/>
                      <a:pt x="22" y="14053"/>
                    </a:cubicBezTo>
                    <a:cubicBezTo>
                      <a:pt x="33" y="14065"/>
                      <a:pt x="48" y="14070"/>
                      <a:pt x="63" y="14070"/>
                    </a:cubicBezTo>
                    <a:cubicBezTo>
                      <a:pt x="78" y="14070"/>
                      <a:pt x="93" y="14065"/>
                      <a:pt x="104" y="14054"/>
                    </a:cubicBezTo>
                    <a:lnTo>
                      <a:pt x="4314" y="10034"/>
                    </a:lnTo>
                    <a:lnTo>
                      <a:pt x="11526" y="21265"/>
                    </a:lnTo>
                    <a:cubicBezTo>
                      <a:pt x="11535" y="21279"/>
                      <a:pt x="11549" y="21288"/>
                      <a:pt x="11565" y="21291"/>
                    </a:cubicBezTo>
                    <a:cubicBezTo>
                      <a:pt x="11567" y="21291"/>
                      <a:pt x="11570" y="21292"/>
                      <a:pt x="11573" y="21292"/>
                    </a:cubicBezTo>
                    <a:cubicBezTo>
                      <a:pt x="11586" y="21292"/>
                      <a:pt x="11600" y="21286"/>
                      <a:pt x="11612" y="21278"/>
                    </a:cubicBezTo>
                    <a:lnTo>
                      <a:pt x="17542" y="16431"/>
                    </a:lnTo>
                    <a:lnTo>
                      <a:pt x="30338" y="33426"/>
                    </a:lnTo>
                    <a:cubicBezTo>
                      <a:pt x="30349" y="33440"/>
                      <a:pt x="30366" y="33449"/>
                      <a:pt x="30385" y="33449"/>
                    </a:cubicBezTo>
                    <a:cubicBezTo>
                      <a:pt x="30396" y="33449"/>
                      <a:pt x="30408" y="33446"/>
                      <a:pt x="30418" y="33439"/>
                    </a:cubicBezTo>
                    <a:lnTo>
                      <a:pt x="38341" y="27553"/>
                    </a:lnTo>
                    <a:cubicBezTo>
                      <a:pt x="38347" y="27549"/>
                      <a:pt x="38351" y="27543"/>
                      <a:pt x="38356" y="27536"/>
                    </a:cubicBezTo>
                    <a:lnTo>
                      <a:pt x="49197" y="10561"/>
                    </a:lnTo>
                    <a:lnTo>
                      <a:pt x="58834" y="3262"/>
                    </a:lnTo>
                    <a:lnTo>
                      <a:pt x="68938" y="7759"/>
                    </a:lnTo>
                    <a:cubicBezTo>
                      <a:pt x="68945" y="7762"/>
                      <a:pt x="68953" y="7764"/>
                      <a:pt x="68961" y="7764"/>
                    </a:cubicBezTo>
                    <a:cubicBezTo>
                      <a:pt x="68974" y="7764"/>
                      <a:pt x="68987" y="7760"/>
                      <a:pt x="68997" y="7752"/>
                    </a:cubicBezTo>
                    <a:lnTo>
                      <a:pt x="78588" y="140"/>
                    </a:lnTo>
                    <a:lnTo>
                      <a:pt x="86713" y="8295"/>
                    </a:lnTo>
                    <a:cubicBezTo>
                      <a:pt x="86724" y="8306"/>
                      <a:pt x="86739" y="8312"/>
                      <a:pt x="86754" y="8312"/>
                    </a:cubicBezTo>
                    <a:cubicBezTo>
                      <a:pt x="86769" y="8312"/>
                      <a:pt x="86784" y="8306"/>
                      <a:pt x="86796" y="8295"/>
                    </a:cubicBezTo>
                    <a:cubicBezTo>
                      <a:pt x="86820" y="8268"/>
                      <a:pt x="86820" y="8232"/>
                      <a:pt x="86797" y="8209"/>
                    </a:cubicBezTo>
                    <a:lnTo>
                      <a:pt x="78635" y="19"/>
                    </a:lnTo>
                    <a:cubicBezTo>
                      <a:pt x="78624" y="7"/>
                      <a:pt x="78609" y="1"/>
                      <a:pt x="78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" name="Google Shape;292;p2"/>
          <p:cNvSpPr txBox="1">
            <a:spLocks noGrp="1"/>
          </p:cNvSpPr>
          <p:nvPr>
            <p:ph type="subTitle" idx="1"/>
          </p:nvPr>
        </p:nvSpPr>
        <p:spPr>
          <a:xfrm rot="-455">
            <a:off x="2307286" y="2708343"/>
            <a:ext cx="4529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3" name="Google Shape;293;p2"/>
          <p:cNvSpPr txBox="1">
            <a:spLocks noGrp="1"/>
          </p:cNvSpPr>
          <p:nvPr>
            <p:ph type="ctrTitle"/>
          </p:nvPr>
        </p:nvSpPr>
        <p:spPr>
          <a:xfrm>
            <a:off x="720500" y="1205300"/>
            <a:ext cx="77034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30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1" name="Google Shape;4171;p30"/>
          <p:cNvSpPr txBox="1">
            <a:spLocks noGrp="1"/>
          </p:cNvSpPr>
          <p:nvPr>
            <p:ph type="subTitle" idx="1"/>
          </p:nvPr>
        </p:nvSpPr>
        <p:spPr>
          <a:xfrm>
            <a:off x="2215200" y="1770319"/>
            <a:ext cx="2148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2" name="Google Shape;4172;p30"/>
          <p:cNvSpPr txBox="1">
            <a:spLocks noGrp="1"/>
          </p:cNvSpPr>
          <p:nvPr>
            <p:ph type="subTitle" idx="2"/>
          </p:nvPr>
        </p:nvSpPr>
        <p:spPr>
          <a:xfrm>
            <a:off x="6275100" y="1770319"/>
            <a:ext cx="2148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3" name="Google Shape;4173;p30"/>
          <p:cNvSpPr txBox="1">
            <a:spLocks noGrp="1"/>
          </p:cNvSpPr>
          <p:nvPr>
            <p:ph type="title" hasCustomPrompt="1"/>
          </p:nvPr>
        </p:nvSpPr>
        <p:spPr>
          <a:xfrm>
            <a:off x="720000" y="1469700"/>
            <a:ext cx="1394100" cy="7602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74" name="Google Shape;4174;p30"/>
          <p:cNvSpPr txBox="1">
            <a:spLocks noGrp="1"/>
          </p:cNvSpPr>
          <p:nvPr>
            <p:ph type="title" idx="3" hasCustomPrompt="1"/>
          </p:nvPr>
        </p:nvSpPr>
        <p:spPr>
          <a:xfrm>
            <a:off x="4779900" y="1469700"/>
            <a:ext cx="1394100" cy="7602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75" name="Google Shape;4175;p30"/>
          <p:cNvSpPr txBox="1">
            <a:spLocks noGrp="1"/>
          </p:cNvSpPr>
          <p:nvPr>
            <p:ph type="subTitle" idx="4"/>
          </p:nvPr>
        </p:nvSpPr>
        <p:spPr>
          <a:xfrm>
            <a:off x="2215200" y="1362927"/>
            <a:ext cx="21489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6" name="Google Shape;4176;p30"/>
          <p:cNvSpPr txBox="1">
            <a:spLocks noGrp="1"/>
          </p:cNvSpPr>
          <p:nvPr>
            <p:ph type="subTitle" idx="5"/>
          </p:nvPr>
        </p:nvSpPr>
        <p:spPr>
          <a:xfrm>
            <a:off x="6275104" y="1362927"/>
            <a:ext cx="21489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7" name="Google Shape;4177;p30"/>
          <p:cNvSpPr txBox="1">
            <a:spLocks noGrp="1"/>
          </p:cNvSpPr>
          <p:nvPr>
            <p:ph type="subTitle" idx="6"/>
          </p:nvPr>
        </p:nvSpPr>
        <p:spPr>
          <a:xfrm>
            <a:off x="2215200" y="3352619"/>
            <a:ext cx="2148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8" name="Google Shape;4178;p30"/>
          <p:cNvSpPr txBox="1">
            <a:spLocks noGrp="1"/>
          </p:cNvSpPr>
          <p:nvPr>
            <p:ph type="subTitle" idx="7"/>
          </p:nvPr>
        </p:nvSpPr>
        <p:spPr>
          <a:xfrm>
            <a:off x="6275100" y="3352619"/>
            <a:ext cx="21489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9" name="Google Shape;4179;p30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52000"/>
            <a:ext cx="1394100" cy="7602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80" name="Google Shape;4180;p30"/>
          <p:cNvSpPr txBox="1">
            <a:spLocks noGrp="1"/>
          </p:cNvSpPr>
          <p:nvPr>
            <p:ph type="title" idx="9" hasCustomPrompt="1"/>
          </p:nvPr>
        </p:nvSpPr>
        <p:spPr>
          <a:xfrm>
            <a:off x="4779900" y="3052000"/>
            <a:ext cx="1394100" cy="7602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81" name="Google Shape;4181;p30"/>
          <p:cNvSpPr txBox="1">
            <a:spLocks noGrp="1"/>
          </p:cNvSpPr>
          <p:nvPr>
            <p:ph type="subTitle" idx="13"/>
          </p:nvPr>
        </p:nvSpPr>
        <p:spPr>
          <a:xfrm>
            <a:off x="2215200" y="2945227"/>
            <a:ext cx="21489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2" name="Google Shape;4182;p30"/>
          <p:cNvSpPr txBox="1">
            <a:spLocks noGrp="1"/>
          </p:cNvSpPr>
          <p:nvPr>
            <p:ph type="subTitle" idx="14"/>
          </p:nvPr>
        </p:nvSpPr>
        <p:spPr>
          <a:xfrm>
            <a:off x="6275104" y="2945227"/>
            <a:ext cx="21489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3" name="Google Shape;4183;p30"/>
          <p:cNvSpPr txBox="1">
            <a:spLocks noGrp="1"/>
          </p:cNvSpPr>
          <p:nvPr>
            <p:ph type="title" idx="15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4184" name="Google Shape;4184;p30"/>
          <p:cNvGrpSpPr/>
          <p:nvPr/>
        </p:nvGrpSpPr>
        <p:grpSpPr>
          <a:xfrm>
            <a:off x="120" y="4662341"/>
            <a:ext cx="9143760" cy="467095"/>
            <a:chOff x="120" y="4662341"/>
            <a:chExt cx="9143760" cy="467095"/>
          </a:xfrm>
        </p:grpSpPr>
        <p:sp>
          <p:nvSpPr>
            <p:cNvPr id="4185" name="Google Shape;4185;p30"/>
            <p:cNvSpPr/>
            <p:nvPr/>
          </p:nvSpPr>
          <p:spPr>
            <a:xfrm>
              <a:off x="5752633" y="4779606"/>
              <a:ext cx="515043" cy="349830"/>
            </a:xfrm>
            <a:custGeom>
              <a:avLst/>
              <a:gdLst/>
              <a:ahLst/>
              <a:cxnLst/>
              <a:rect l="l" t="t" r="r" b="b"/>
              <a:pathLst>
                <a:path w="8242" h="10321" extrusionOk="0">
                  <a:moveTo>
                    <a:pt x="1" y="1"/>
                  </a:moveTo>
                  <a:lnTo>
                    <a:pt x="1" y="10321"/>
                  </a:lnTo>
                  <a:lnTo>
                    <a:pt x="8241" y="10321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0"/>
            <p:cNvSpPr/>
            <p:nvPr/>
          </p:nvSpPr>
          <p:spPr>
            <a:xfrm>
              <a:off x="6471709" y="490157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0"/>
            <p:cNvSpPr/>
            <p:nvPr/>
          </p:nvSpPr>
          <p:spPr>
            <a:xfrm>
              <a:off x="7190785" y="4716843"/>
              <a:ext cx="515022" cy="412594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0"/>
            <p:cNvSpPr/>
            <p:nvPr/>
          </p:nvSpPr>
          <p:spPr>
            <a:xfrm>
              <a:off x="7909840" y="4990246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0"/>
            <p:cNvSpPr/>
            <p:nvPr/>
          </p:nvSpPr>
          <p:spPr>
            <a:xfrm>
              <a:off x="8628900" y="4939685"/>
              <a:ext cx="514980" cy="189725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0"/>
            <p:cNvSpPr/>
            <p:nvPr/>
          </p:nvSpPr>
          <p:spPr>
            <a:xfrm flipH="1">
              <a:off x="2157257" y="4716799"/>
              <a:ext cx="515043" cy="412573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0"/>
            <p:cNvSpPr/>
            <p:nvPr/>
          </p:nvSpPr>
          <p:spPr>
            <a:xfrm flipH="1">
              <a:off x="1438203" y="4901477"/>
              <a:ext cx="515022" cy="227870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0"/>
            <p:cNvSpPr/>
            <p:nvPr/>
          </p:nvSpPr>
          <p:spPr>
            <a:xfrm flipH="1">
              <a:off x="719153" y="4716790"/>
              <a:ext cx="515022" cy="412589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0"/>
            <p:cNvSpPr/>
            <p:nvPr/>
          </p:nvSpPr>
          <p:spPr>
            <a:xfrm flipH="1">
              <a:off x="120" y="4662341"/>
              <a:ext cx="514980" cy="467075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30"/>
          <p:cNvGrpSpPr/>
          <p:nvPr/>
        </p:nvGrpSpPr>
        <p:grpSpPr>
          <a:xfrm>
            <a:off x="3641971" y="-2093138"/>
            <a:ext cx="9144053" cy="2918226"/>
            <a:chOff x="3103657" y="2639099"/>
            <a:chExt cx="2472435" cy="789051"/>
          </a:xfrm>
        </p:grpSpPr>
        <p:sp>
          <p:nvSpPr>
            <p:cNvPr id="4195" name="Google Shape;4195;p30"/>
            <p:cNvSpPr/>
            <p:nvPr/>
          </p:nvSpPr>
          <p:spPr>
            <a:xfrm>
              <a:off x="3103657" y="2771844"/>
              <a:ext cx="22637" cy="43682"/>
            </a:xfrm>
            <a:custGeom>
              <a:avLst/>
              <a:gdLst/>
              <a:ahLst/>
              <a:cxnLst/>
              <a:rect l="l" t="t" r="r" b="b"/>
              <a:pathLst>
                <a:path w="782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782" y="150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0"/>
            <p:cNvSpPr/>
            <p:nvPr/>
          </p:nvSpPr>
          <p:spPr>
            <a:xfrm>
              <a:off x="3113325" y="271849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0"/>
            <p:cNvSpPr/>
            <p:nvPr/>
          </p:nvSpPr>
          <p:spPr>
            <a:xfrm>
              <a:off x="3113325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0"/>
            <p:cNvSpPr/>
            <p:nvPr/>
          </p:nvSpPr>
          <p:spPr>
            <a:xfrm>
              <a:off x="3163433" y="2776302"/>
              <a:ext cx="22695" cy="112808"/>
            </a:xfrm>
            <a:custGeom>
              <a:avLst/>
              <a:gdLst/>
              <a:ahLst/>
              <a:cxnLst/>
              <a:rect l="l" t="t" r="r" b="b"/>
              <a:pathLst>
                <a:path w="784" h="3897" extrusionOk="0">
                  <a:moveTo>
                    <a:pt x="1" y="1"/>
                  </a:moveTo>
                  <a:lnTo>
                    <a:pt x="1" y="3897"/>
                  </a:lnTo>
                  <a:lnTo>
                    <a:pt x="783" y="389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0"/>
            <p:cNvSpPr/>
            <p:nvPr/>
          </p:nvSpPr>
          <p:spPr>
            <a:xfrm>
              <a:off x="3173073" y="272289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0"/>
            <p:cNvSpPr/>
            <p:nvPr/>
          </p:nvSpPr>
          <p:spPr>
            <a:xfrm>
              <a:off x="3173073" y="2889110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0"/>
            <p:cNvSpPr/>
            <p:nvPr/>
          </p:nvSpPr>
          <p:spPr>
            <a:xfrm>
              <a:off x="3226886" y="2907384"/>
              <a:ext cx="22695" cy="32740"/>
            </a:xfrm>
            <a:custGeom>
              <a:avLst/>
              <a:gdLst/>
              <a:ahLst/>
              <a:cxnLst/>
              <a:rect l="l" t="t" r="r" b="b"/>
              <a:pathLst>
                <a:path w="784" h="1131" extrusionOk="0">
                  <a:moveTo>
                    <a:pt x="1" y="1"/>
                  </a:moveTo>
                  <a:lnTo>
                    <a:pt x="1" y="1131"/>
                  </a:lnTo>
                  <a:lnTo>
                    <a:pt x="783" y="113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0"/>
            <p:cNvSpPr/>
            <p:nvPr/>
          </p:nvSpPr>
          <p:spPr>
            <a:xfrm>
              <a:off x="3236526" y="285403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0"/>
            <p:cNvSpPr/>
            <p:nvPr/>
          </p:nvSpPr>
          <p:spPr>
            <a:xfrm>
              <a:off x="3236526" y="294009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0"/>
            <p:cNvSpPr/>
            <p:nvPr/>
          </p:nvSpPr>
          <p:spPr>
            <a:xfrm>
              <a:off x="3282929" y="2809418"/>
              <a:ext cx="22666" cy="147227"/>
            </a:xfrm>
            <a:custGeom>
              <a:avLst/>
              <a:gdLst/>
              <a:ahLst/>
              <a:cxnLst/>
              <a:rect l="l" t="t" r="r" b="b"/>
              <a:pathLst>
                <a:path w="783" h="5086" extrusionOk="0">
                  <a:moveTo>
                    <a:pt x="0" y="1"/>
                  </a:moveTo>
                  <a:lnTo>
                    <a:pt x="0" y="5085"/>
                  </a:lnTo>
                  <a:lnTo>
                    <a:pt x="783" y="508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0"/>
            <p:cNvSpPr/>
            <p:nvPr/>
          </p:nvSpPr>
          <p:spPr>
            <a:xfrm>
              <a:off x="3292597" y="275606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0"/>
            <p:cNvSpPr/>
            <p:nvPr/>
          </p:nvSpPr>
          <p:spPr>
            <a:xfrm>
              <a:off x="3292597" y="295664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0"/>
            <p:cNvSpPr/>
            <p:nvPr/>
          </p:nvSpPr>
          <p:spPr>
            <a:xfrm>
              <a:off x="3342647" y="2868963"/>
              <a:ext cx="22695" cy="55087"/>
            </a:xfrm>
            <a:custGeom>
              <a:avLst/>
              <a:gdLst/>
              <a:ahLst/>
              <a:cxnLst/>
              <a:rect l="l" t="t" r="r" b="b"/>
              <a:pathLst>
                <a:path w="784" h="1903" extrusionOk="0">
                  <a:moveTo>
                    <a:pt x="1" y="0"/>
                  </a:moveTo>
                  <a:lnTo>
                    <a:pt x="1" y="1903"/>
                  </a:lnTo>
                  <a:lnTo>
                    <a:pt x="783" y="190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0"/>
            <p:cNvSpPr/>
            <p:nvPr/>
          </p:nvSpPr>
          <p:spPr>
            <a:xfrm>
              <a:off x="3352316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0"/>
            <p:cNvSpPr/>
            <p:nvPr/>
          </p:nvSpPr>
          <p:spPr>
            <a:xfrm>
              <a:off x="3352316" y="292402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0"/>
            <p:cNvSpPr/>
            <p:nvPr/>
          </p:nvSpPr>
          <p:spPr>
            <a:xfrm>
              <a:off x="3405290" y="2802789"/>
              <a:ext cx="22666" cy="104558"/>
            </a:xfrm>
            <a:custGeom>
              <a:avLst/>
              <a:gdLst/>
              <a:ahLst/>
              <a:cxnLst/>
              <a:rect l="l" t="t" r="r" b="b"/>
              <a:pathLst>
                <a:path w="783" h="3612" extrusionOk="0">
                  <a:moveTo>
                    <a:pt x="0" y="0"/>
                  </a:moveTo>
                  <a:lnTo>
                    <a:pt x="0" y="3612"/>
                  </a:lnTo>
                  <a:lnTo>
                    <a:pt x="783" y="361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0"/>
            <p:cNvSpPr/>
            <p:nvPr/>
          </p:nvSpPr>
          <p:spPr>
            <a:xfrm>
              <a:off x="3414958" y="274935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0"/>
            <p:cNvSpPr/>
            <p:nvPr/>
          </p:nvSpPr>
          <p:spPr>
            <a:xfrm>
              <a:off x="3414958" y="2907289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0"/>
            <p:cNvSpPr/>
            <p:nvPr/>
          </p:nvSpPr>
          <p:spPr>
            <a:xfrm>
              <a:off x="3462200" y="2783576"/>
              <a:ext cx="22666" cy="131277"/>
            </a:xfrm>
            <a:custGeom>
              <a:avLst/>
              <a:gdLst/>
              <a:ahLst/>
              <a:cxnLst/>
              <a:rect l="l" t="t" r="r" b="b"/>
              <a:pathLst>
                <a:path w="783" h="4535" extrusionOk="0">
                  <a:moveTo>
                    <a:pt x="1" y="1"/>
                  </a:moveTo>
                  <a:lnTo>
                    <a:pt x="1" y="4535"/>
                  </a:lnTo>
                  <a:lnTo>
                    <a:pt x="782" y="453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0"/>
            <p:cNvSpPr/>
            <p:nvPr/>
          </p:nvSpPr>
          <p:spPr>
            <a:xfrm>
              <a:off x="3471811" y="2730197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0"/>
            <p:cNvSpPr/>
            <p:nvPr/>
          </p:nvSpPr>
          <p:spPr>
            <a:xfrm>
              <a:off x="3471811" y="291479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0"/>
            <p:cNvSpPr/>
            <p:nvPr/>
          </p:nvSpPr>
          <p:spPr>
            <a:xfrm>
              <a:off x="3521919" y="2829515"/>
              <a:ext cx="22666" cy="32653"/>
            </a:xfrm>
            <a:custGeom>
              <a:avLst/>
              <a:gdLst/>
              <a:ahLst/>
              <a:cxnLst/>
              <a:rect l="l" t="t" r="r" b="b"/>
              <a:pathLst>
                <a:path w="783" h="1128" extrusionOk="0">
                  <a:moveTo>
                    <a:pt x="0" y="0"/>
                  </a:moveTo>
                  <a:lnTo>
                    <a:pt x="0" y="1127"/>
                  </a:lnTo>
                  <a:lnTo>
                    <a:pt x="783" y="1127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0"/>
            <p:cNvSpPr/>
            <p:nvPr/>
          </p:nvSpPr>
          <p:spPr>
            <a:xfrm>
              <a:off x="3531530" y="277613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0"/>
            <p:cNvSpPr/>
            <p:nvPr/>
          </p:nvSpPr>
          <p:spPr>
            <a:xfrm>
              <a:off x="3531530" y="286216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0"/>
            <p:cNvSpPr/>
            <p:nvPr/>
          </p:nvSpPr>
          <p:spPr>
            <a:xfrm>
              <a:off x="3581638" y="2776136"/>
              <a:ext cx="22695" cy="131566"/>
            </a:xfrm>
            <a:custGeom>
              <a:avLst/>
              <a:gdLst/>
              <a:ahLst/>
              <a:cxnLst/>
              <a:rect l="l" t="t" r="r" b="b"/>
              <a:pathLst>
                <a:path w="784" h="4545" extrusionOk="0">
                  <a:moveTo>
                    <a:pt x="1" y="0"/>
                  </a:moveTo>
                  <a:lnTo>
                    <a:pt x="1" y="4545"/>
                  </a:lnTo>
                  <a:lnTo>
                    <a:pt x="784" y="4545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0"/>
            <p:cNvSpPr/>
            <p:nvPr/>
          </p:nvSpPr>
          <p:spPr>
            <a:xfrm>
              <a:off x="3591335" y="272275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0"/>
            <p:cNvSpPr/>
            <p:nvPr/>
          </p:nvSpPr>
          <p:spPr>
            <a:xfrm>
              <a:off x="3591335" y="290776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0"/>
            <p:cNvSpPr/>
            <p:nvPr/>
          </p:nvSpPr>
          <p:spPr>
            <a:xfrm>
              <a:off x="3641414" y="2759723"/>
              <a:ext cx="22666" cy="121377"/>
            </a:xfrm>
            <a:custGeom>
              <a:avLst/>
              <a:gdLst/>
              <a:ahLst/>
              <a:cxnLst/>
              <a:rect l="l" t="t" r="r" b="b"/>
              <a:pathLst>
                <a:path w="783" h="4193" extrusionOk="0">
                  <a:moveTo>
                    <a:pt x="1" y="0"/>
                  </a:moveTo>
                  <a:lnTo>
                    <a:pt x="1" y="4192"/>
                  </a:lnTo>
                  <a:lnTo>
                    <a:pt x="782" y="419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0"/>
            <p:cNvSpPr/>
            <p:nvPr/>
          </p:nvSpPr>
          <p:spPr>
            <a:xfrm>
              <a:off x="3651054" y="270631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0"/>
            <p:cNvSpPr/>
            <p:nvPr/>
          </p:nvSpPr>
          <p:spPr>
            <a:xfrm>
              <a:off x="3651054" y="2881013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0"/>
            <p:cNvSpPr/>
            <p:nvPr/>
          </p:nvSpPr>
          <p:spPr>
            <a:xfrm>
              <a:off x="3701162" y="2692449"/>
              <a:ext cx="22637" cy="33724"/>
            </a:xfrm>
            <a:custGeom>
              <a:avLst/>
              <a:gdLst/>
              <a:ahLst/>
              <a:cxnLst/>
              <a:rect l="l" t="t" r="r" b="b"/>
              <a:pathLst>
                <a:path w="782" h="1165" extrusionOk="0">
                  <a:moveTo>
                    <a:pt x="1" y="1"/>
                  </a:moveTo>
                  <a:lnTo>
                    <a:pt x="1" y="1165"/>
                  </a:lnTo>
                  <a:lnTo>
                    <a:pt x="782" y="116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0"/>
            <p:cNvSpPr/>
            <p:nvPr/>
          </p:nvSpPr>
          <p:spPr>
            <a:xfrm>
              <a:off x="3710802" y="263909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0"/>
            <p:cNvSpPr/>
            <p:nvPr/>
          </p:nvSpPr>
          <p:spPr>
            <a:xfrm>
              <a:off x="3710802" y="272614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0"/>
            <p:cNvSpPr/>
            <p:nvPr/>
          </p:nvSpPr>
          <p:spPr>
            <a:xfrm>
              <a:off x="3760939" y="2864310"/>
              <a:ext cx="22637" cy="77840"/>
            </a:xfrm>
            <a:custGeom>
              <a:avLst/>
              <a:gdLst/>
              <a:ahLst/>
              <a:cxnLst/>
              <a:rect l="l" t="t" r="r" b="b"/>
              <a:pathLst>
                <a:path w="782" h="2689" extrusionOk="0">
                  <a:moveTo>
                    <a:pt x="1" y="1"/>
                  </a:moveTo>
                  <a:lnTo>
                    <a:pt x="1" y="2688"/>
                  </a:lnTo>
                  <a:lnTo>
                    <a:pt x="782" y="268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0"/>
            <p:cNvSpPr/>
            <p:nvPr/>
          </p:nvSpPr>
          <p:spPr>
            <a:xfrm>
              <a:off x="3770549" y="2810902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0"/>
            <p:cNvSpPr/>
            <p:nvPr/>
          </p:nvSpPr>
          <p:spPr>
            <a:xfrm>
              <a:off x="3770549" y="294212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0"/>
            <p:cNvSpPr/>
            <p:nvPr/>
          </p:nvSpPr>
          <p:spPr>
            <a:xfrm>
              <a:off x="3820686" y="2835710"/>
              <a:ext cx="22637" cy="31437"/>
            </a:xfrm>
            <a:custGeom>
              <a:avLst/>
              <a:gdLst/>
              <a:ahLst/>
              <a:cxnLst/>
              <a:rect l="l" t="t" r="r" b="b"/>
              <a:pathLst>
                <a:path w="782" h="1086" extrusionOk="0">
                  <a:moveTo>
                    <a:pt x="0" y="0"/>
                  </a:moveTo>
                  <a:lnTo>
                    <a:pt x="0" y="1086"/>
                  </a:lnTo>
                  <a:lnTo>
                    <a:pt x="782" y="10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0"/>
            <p:cNvSpPr/>
            <p:nvPr/>
          </p:nvSpPr>
          <p:spPr>
            <a:xfrm>
              <a:off x="3830268" y="278233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0"/>
            <p:cNvSpPr/>
            <p:nvPr/>
          </p:nvSpPr>
          <p:spPr>
            <a:xfrm>
              <a:off x="3830268" y="2867118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0"/>
            <p:cNvSpPr/>
            <p:nvPr/>
          </p:nvSpPr>
          <p:spPr>
            <a:xfrm>
              <a:off x="3880434" y="3067638"/>
              <a:ext cx="22637" cy="116224"/>
            </a:xfrm>
            <a:custGeom>
              <a:avLst/>
              <a:gdLst/>
              <a:ahLst/>
              <a:cxnLst/>
              <a:rect l="l" t="t" r="r" b="b"/>
              <a:pathLst>
                <a:path w="782" h="4015" extrusionOk="0">
                  <a:moveTo>
                    <a:pt x="0" y="0"/>
                  </a:moveTo>
                  <a:lnTo>
                    <a:pt x="0" y="4015"/>
                  </a:lnTo>
                  <a:lnTo>
                    <a:pt x="781" y="401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0"/>
            <p:cNvSpPr/>
            <p:nvPr/>
          </p:nvSpPr>
          <p:spPr>
            <a:xfrm>
              <a:off x="3890102" y="301422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0"/>
            <p:cNvSpPr/>
            <p:nvPr/>
          </p:nvSpPr>
          <p:spPr>
            <a:xfrm>
              <a:off x="3890102" y="3183833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0"/>
            <p:cNvSpPr/>
            <p:nvPr/>
          </p:nvSpPr>
          <p:spPr>
            <a:xfrm>
              <a:off x="3940153" y="3053945"/>
              <a:ext cx="22666" cy="25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1" y="1"/>
                  </a:moveTo>
                  <a:lnTo>
                    <a:pt x="1" y="895"/>
                  </a:lnTo>
                  <a:lnTo>
                    <a:pt x="782" y="89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0"/>
            <p:cNvSpPr/>
            <p:nvPr/>
          </p:nvSpPr>
          <p:spPr>
            <a:xfrm>
              <a:off x="3949792" y="300056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0"/>
            <p:cNvSpPr/>
            <p:nvPr/>
          </p:nvSpPr>
          <p:spPr>
            <a:xfrm>
              <a:off x="3949792" y="307982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0"/>
            <p:cNvSpPr/>
            <p:nvPr/>
          </p:nvSpPr>
          <p:spPr>
            <a:xfrm>
              <a:off x="3999900" y="2990579"/>
              <a:ext cx="22637" cy="40121"/>
            </a:xfrm>
            <a:custGeom>
              <a:avLst/>
              <a:gdLst/>
              <a:ahLst/>
              <a:cxnLst/>
              <a:rect l="l" t="t" r="r" b="b"/>
              <a:pathLst>
                <a:path w="782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782" y="13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0"/>
            <p:cNvSpPr/>
            <p:nvPr/>
          </p:nvSpPr>
          <p:spPr>
            <a:xfrm>
              <a:off x="4009540" y="2937200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0"/>
            <p:cNvSpPr/>
            <p:nvPr/>
          </p:nvSpPr>
          <p:spPr>
            <a:xfrm>
              <a:off x="4009540" y="303075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0"/>
            <p:cNvSpPr/>
            <p:nvPr/>
          </p:nvSpPr>
          <p:spPr>
            <a:xfrm>
              <a:off x="4059677" y="3043959"/>
              <a:ext cx="22637" cy="40208"/>
            </a:xfrm>
            <a:custGeom>
              <a:avLst/>
              <a:gdLst/>
              <a:ahLst/>
              <a:cxnLst/>
              <a:rect l="l" t="t" r="r" b="b"/>
              <a:pathLst>
                <a:path w="782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782" y="13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0"/>
            <p:cNvSpPr/>
            <p:nvPr/>
          </p:nvSpPr>
          <p:spPr>
            <a:xfrm>
              <a:off x="4069316" y="2990493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0"/>
            <p:cNvSpPr/>
            <p:nvPr/>
          </p:nvSpPr>
          <p:spPr>
            <a:xfrm>
              <a:off x="4069316" y="308413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0"/>
            <p:cNvSpPr/>
            <p:nvPr/>
          </p:nvSpPr>
          <p:spPr>
            <a:xfrm>
              <a:off x="4119048" y="3052585"/>
              <a:ext cx="22695" cy="116282"/>
            </a:xfrm>
            <a:custGeom>
              <a:avLst/>
              <a:gdLst/>
              <a:ahLst/>
              <a:cxnLst/>
              <a:rect l="l" t="t" r="r" b="b"/>
              <a:pathLst>
                <a:path w="784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783" y="4016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0"/>
            <p:cNvSpPr/>
            <p:nvPr/>
          </p:nvSpPr>
          <p:spPr>
            <a:xfrm>
              <a:off x="4128717" y="299920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0"/>
            <p:cNvSpPr/>
            <p:nvPr/>
          </p:nvSpPr>
          <p:spPr>
            <a:xfrm>
              <a:off x="4128717" y="31688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0"/>
            <p:cNvSpPr/>
            <p:nvPr/>
          </p:nvSpPr>
          <p:spPr>
            <a:xfrm>
              <a:off x="4179172" y="3159488"/>
              <a:ext cx="22666" cy="51179"/>
            </a:xfrm>
            <a:custGeom>
              <a:avLst/>
              <a:gdLst/>
              <a:ahLst/>
              <a:cxnLst/>
              <a:rect l="l" t="t" r="r" b="b"/>
              <a:pathLst>
                <a:path w="783" h="1768" extrusionOk="0">
                  <a:moveTo>
                    <a:pt x="0" y="1"/>
                  </a:moveTo>
                  <a:lnTo>
                    <a:pt x="0" y="1767"/>
                  </a:lnTo>
                  <a:lnTo>
                    <a:pt x="783" y="176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0"/>
            <p:cNvSpPr/>
            <p:nvPr/>
          </p:nvSpPr>
          <p:spPr>
            <a:xfrm>
              <a:off x="4188841" y="310605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0"/>
            <p:cNvSpPr/>
            <p:nvPr/>
          </p:nvSpPr>
          <p:spPr>
            <a:xfrm>
              <a:off x="4188841" y="3210638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0"/>
            <p:cNvSpPr/>
            <p:nvPr/>
          </p:nvSpPr>
          <p:spPr>
            <a:xfrm>
              <a:off x="4238891" y="3222651"/>
              <a:ext cx="22695" cy="43942"/>
            </a:xfrm>
            <a:custGeom>
              <a:avLst/>
              <a:gdLst/>
              <a:ahLst/>
              <a:cxnLst/>
              <a:rect l="l" t="t" r="r" b="b"/>
              <a:pathLst>
                <a:path w="784" h="1518" extrusionOk="0">
                  <a:moveTo>
                    <a:pt x="1" y="1"/>
                  </a:moveTo>
                  <a:lnTo>
                    <a:pt x="1" y="1518"/>
                  </a:lnTo>
                  <a:lnTo>
                    <a:pt x="783" y="151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0"/>
            <p:cNvSpPr/>
            <p:nvPr/>
          </p:nvSpPr>
          <p:spPr>
            <a:xfrm>
              <a:off x="4248559" y="316930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0"/>
            <p:cNvSpPr/>
            <p:nvPr/>
          </p:nvSpPr>
          <p:spPr>
            <a:xfrm>
              <a:off x="4248559" y="326653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0"/>
            <p:cNvSpPr/>
            <p:nvPr/>
          </p:nvSpPr>
          <p:spPr>
            <a:xfrm>
              <a:off x="4298667" y="3153843"/>
              <a:ext cx="22695" cy="193543"/>
            </a:xfrm>
            <a:custGeom>
              <a:avLst/>
              <a:gdLst/>
              <a:ahLst/>
              <a:cxnLst/>
              <a:rect l="l" t="t" r="r" b="b"/>
              <a:pathLst>
                <a:path w="784" h="6686" extrusionOk="0">
                  <a:moveTo>
                    <a:pt x="1" y="0"/>
                  </a:moveTo>
                  <a:lnTo>
                    <a:pt x="1" y="6685"/>
                  </a:lnTo>
                  <a:lnTo>
                    <a:pt x="783" y="668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0"/>
            <p:cNvSpPr/>
            <p:nvPr/>
          </p:nvSpPr>
          <p:spPr>
            <a:xfrm>
              <a:off x="4308307" y="310046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0"/>
            <p:cNvSpPr/>
            <p:nvPr/>
          </p:nvSpPr>
          <p:spPr>
            <a:xfrm>
              <a:off x="4308307" y="3347357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0"/>
            <p:cNvSpPr/>
            <p:nvPr/>
          </p:nvSpPr>
          <p:spPr>
            <a:xfrm>
              <a:off x="4359602" y="3296873"/>
              <a:ext cx="22666" cy="77869"/>
            </a:xfrm>
            <a:custGeom>
              <a:avLst/>
              <a:gdLst/>
              <a:ahLst/>
              <a:cxnLst/>
              <a:rect l="l" t="t" r="r" b="b"/>
              <a:pathLst>
                <a:path w="783" h="2690" extrusionOk="0">
                  <a:moveTo>
                    <a:pt x="1" y="0"/>
                  </a:moveTo>
                  <a:lnTo>
                    <a:pt x="1" y="2690"/>
                  </a:lnTo>
                  <a:lnTo>
                    <a:pt x="782" y="269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0"/>
            <p:cNvSpPr/>
            <p:nvPr/>
          </p:nvSpPr>
          <p:spPr>
            <a:xfrm>
              <a:off x="4369299" y="324349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0"/>
            <p:cNvSpPr/>
            <p:nvPr/>
          </p:nvSpPr>
          <p:spPr>
            <a:xfrm>
              <a:off x="4369299" y="337477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0"/>
            <p:cNvSpPr/>
            <p:nvPr/>
          </p:nvSpPr>
          <p:spPr>
            <a:xfrm>
              <a:off x="4418163" y="3189912"/>
              <a:ext cx="22666" cy="115037"/>
            </a:xfrm>
            <a:custGeom>
              <a:avLst/>
              <a:gdLst/>
              <a:ahLst/>
              <a:cxnLst/>
              <a:rect l="l" t="t" r="r" b="b"/>
              <a:pathLst>
                <a:path w="783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783" y="397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0"/>
            <p:cNvSpPr/>
            <p:nvPr/>
          </p:nvSpPr>
          <p:spPr>
            <a:xfrm>
              <a:off x="4427831" y="313650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0"/>
            <p:cNvSpPr/>
            <p:nvPr/>
          </p:nvSpPr>
          <p:spPr>
            <a:xfrm>
              <a:off x="4427831" y="3304920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0"/>
            <p:cNvSpPr/>
            <p:nvPr/>
          </p:nvSpPr>
          <p:spPr>
            <a:xfrm>
              <a:off x="4477881" y="3148112"/>
              <a:ext cx="22695" cy="147459"/>
            </a:xfrm>
            <a:custGeom>
              <a:avLst/>
              <a:gdLst/>
              <a:ahLst/>
              <a:cxnLst/>
              <a:rect l="l" t="t" r="r" b="b"/>
              <a:pathLst>
                <a:path w="784" h="5094" extrusionOk="0">
                  <a:moveTo>
                    <a:pt x="1" y="1"/>
                  </a:moveTo>
                  <a:lnTo>
                    <a:pt x="1" y="5094"/>
                  </a:lnTo>
                  <a:lnTo>
                    <a:pt x="784" y="509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0"/>
            <p:cNvSpPr/>
            <p:nvPr/>
          </p:nvSpPr>
          <p:spPr>
            <a:xfrm>
              <a:off x="4487579" y="309470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0"/>
            <p:cNvSpPr/>
            <p:nvPr/>
          </p:nvSpPr>
          <p:spPr>
            <a:xfrm>
              <a:off x="4487579" y="329554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0"/>
            <p:cNvSpPr/>
            <p:nvPr/>
          </p:nvSpPr>
          <p:spPr>
            <a:xfrm>
              <a:off x="4538005" y="3126256"/>
              <a:ext cx="22637" cy="41569"/>
            </a:xfrm>
            <a:custGeom>
              <a:avLst/>
              <a:gdLst/>
              <a:ahLst/>
              <a:cxnLst/>
              <a:rect l="l" t="t" r="r" b="b"/>
              <a:pathLst>
                <a:path w="782" h="1436" extrusionOk="0">
                  <a:moveTo>
                    <a:pt x="0" y="0"/>
                  </a:moveTo>
                  <a:lnTo>
                    <a:pt x="0" y="1436"/>
                  </a:lnTo>
                  <a:lnTo>
                    <a:pt x="782" y="143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0"/>
            <p:cNvSpPr/>
            <p:nvPr/>
          </p:nvSpPr>
          <p:spPr>
            <a:xfrm>
              <a:off x="4547587" y="307287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0"/>
            <p:cNvSpPr/>
            <p:nvPr/>
          </p:nvSpPr>
          <p:spPr>
            <a:xfrm>
              <a:off x="4547587" y="316776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0"/>
            <p:cNvSpPr/>
            <p:nvPr/>
          </p:nvSpPr>
          <p:spPr>
            <a:xfrm>
              <a:off x="4597464" y="3115140"/>
              <a:ext cx="22637" cy="128006"/>
            </a:xfrm>
            <a:custGeom>
              <a:avLst/>
              <a:gdLst/>
              <a:ahLst/>
              <a:cxnLst/>
              <a:rect l="l" t="t" r="r" b="b"/>
              <a:pathLst>
                <a:path w="782" h="4422" extrusionOk="0">
                  <a:moveTo>
                    <a:pt x="0" y="0"/>
                  </a:moveTo>
                  <a:lnTo>
                    <a:pt x="0" y="4422"/>
                  </a:lnTo>
                  <a:lnTo>
                    <a:pt x="781" y="4422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0"/>
            <p:cNvSpPr/>
            <p:nvPr/>
          </p:nvSpPr>
          <p:spPr>
            <a:xfrm>
              <a:off x="4607045" y="306176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0"/>
            <p:cNvSpPr/>
            <p:nvPr/>
          </p:nvSpPr>
          <p:spPr>
            <a:xfrm>
              <a:off x="4607045" y="3243117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0"/>
            <p:cNvSpPr/>
            <p:nvPr/>
          </p:nvSpPr>
          <p:spPr>
            <a:xfrm>
              <a:off x="4657153" y="3015908"/>
              <a:ext cx="22695" cy="124648"/>
            </a:xfrm>
            <a:custGeom>
              <a:avLst/>
              <a:gdLst/>
              <a:ahLst/>
              <a:cxnLst/>
              <a:rect l="l" t="t" r="r" b="b"/>
              <a:pathLst>
                <a:path w="784" h="4306" extrusionOk="0">
                  <a:moveTo>
                    <a:pt x="0" y="1"/>
                  </a:moveTo>
                  <a:lnTo>
                    <a:pt x="0" y="4305"/>
                  </a:lnTo>
                  <a:lnTo>
                    <a:pt x="783" y="430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0"/>
            <p:cNvSpPr/>
            <p:nvPr/>
          </p:nvSpPr>
          <p:spPr>
            <a:xfrm>
              <a:off x="4666793" y="296255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0"/>
            <p:cNvSpPr/>
            <p:nvPr/>
          </p:nvSpPr>
          <p:spPr>
            <a:xfrm>
              <a:off x="4666793" y="314055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0"/>
            <p:cNvSpPr/>
            <p:nvPr/>
          </p:nvSpPr>
          <p:spPr>
            <a:xfrm>
              <a:off x="4716930" y="3103185"/>
              <a:ext cx="22637" cy="43450"/>
            </a:xfrm>
            <a:custGeom>
              <a:avLst/>
              <a:gdLst/>
              <a:ahLst/>
              <a:cxnLst/>
              <a:rect l="l" t="t" r="r" b="b"/>
              <a:pathLst>
                <a:path w="782" h="1501" extrusionOk="0">
                  <a:moveTo>
                    <a:pt x="1" y="1"/>
                  </a:moveTo>
                  <a:lnTo>
                    <a:pt x="1" y="1500"/>
                  </a:lnTo>
                  <a:lnTo>
                    <a:pt x="782" y="150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0"/>
            <p:cNvSpPr/>
            <p:nvPr/>
          </p:nvSpPr>
          <p:spPr>
            <a:xfrm>
              <a:off x="4726569" y="304980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0"/>
            <p:cNvSpPr/>
            <p:nvPr/>
          </p:nvSpPr>
          <p:spPr>
            <a:xfrm>
              <a:off x="4726569" y="314663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0"/>
            <p:cNvSpPr/>
            <p:nvPr/>
          </p:nvSpPr>
          <p:spPr>
            <a:xfrm>
              <a:off x="4776620" y="3144696"/>
              <a:ext cx="22695" cy="37082"/>
            </a:xfrm>
            <a:custGeom>
              <a:avLst/>
              <a:gdLst/>
              <a:ahLst/>
              <a:cxnLst/>
              <a:rect l="l" t="t" r="r" b="b"/>
              <a:pathLst>
                <a:path w="784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783" y="12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0"/>
            <p:cNvSpPr/>
            <p:nvPr/>
          </p:nvSpPr>
          <p:spPr>
            <a:xfrm>
              <a:off x="4786288" y="3091317"/>
              <a:ext cx="3445" cy="53408"/>
            </a:xfrm>
            <a:custGeom>
              <a:avLst/>
              <a:gdLst/>
              <a:ahLst/>
              <a:cxnLst/>
              <a:rect l="l" t="t" r="r" b="b"/>
              <a:pathLst>
                <a:path w="119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0"/>
            <p:cNvSpPr/>
            <p:nvPr/>
          </p:nvSpPr>
          <p:spPr>
            <a:xfrm>
              <a:off x="4786288" y="3181749"/>
              <a:ext cx="3445" cy="53379"/>
            </a:xfrm>
            <a:custGeom>
              <a:avLst/>
              <a:gdLst/>
              <a:ahLst/>
              <a:cxnLst/>
              <a:rect l="l" t="t" r="r" b="b"/>
              <a:pathLst>
                <a:path w="119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0"/>
            <p:cNvSpPr/>
            <p:nvPr/>
          </p:nvSpPr>
          <p:spPr>
            <a:xfrm>
              <a:off x="4836396" y="3005458"/>
              <a:ext cx="22666" cy="185785"/>
            </a:xfrm>
            <a:custGeom>
              <a:avLst/>
              <a:gdLst/>
              <a:ahLst/>
              <a:cxnLst/>
              <a:rect l="l" t="t" r="r" b="b"/>
              <a:pathLst>
                <a:path w="783" h="6418" extrusionOk="0">
                  <a:moveTo>
                    <a:pt x="1" y="0"/>
                  </a:moveTo>
                  <a:lnTo>
                    <a:pt x="1" y="6417"/>
                  </a:lnTo>
                  <a:lnTo>
                    <a:pt x="782" y="641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0"/>
            <p:cNvSpPr/>
            <p:nvPr/>
          </p:nvSpPr>
          <p:spPr>
            <a:xfrm>
              <a:off x="4846036" y="295207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0"/>
            <p:cNvSpPr/>
            <p:nvPr/>
          </p:nvSpPr>
          <p:spPr>
            <a:xfrm>
              <a:off x="4846036" y="3191215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0"/>
            <p:cNvSpPr/>
            <p:nvPr/>
          </p:nvSpPr>
          <p:spPr>
            <a:xfrm>
              <a:off x="4897910" y="3098814"/>
              <a:ext cx="22695" cy="32682"/>
            </a:xfrm>
            <a:custGeom>
              <a:avLst/>
              <a:gdLst/>
              <a:ahLst/>
              <a:cxnLst/>
              <a:rect l="l" t="t" r="r" b="b"/>
              <a:pathLst>
                <a:path w="784" h="1129" extrusionOk="0">
                  <a:moveTo>
                    <a:pt x="1" y="0"/>
                  </a:moveTo>
                  <a:lnTo>
                    <a:pt x="1" y="1128"/>
                  </a:lnTo>
                  <a:lnTo>
                    <a:pt x="784" y="11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0"/>
            <p:cNvSpPr/>
            <p:nvPr/>
          </p:nvSpPr>
          <p:spPr>
            <a:xfrm>
              <a:off x="4907549" y="3045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0"/>
            <p:cNvSpPr/>
            <p:nvPr/>
          </p:nvSpPr>
          <p:spPr>
            <a:xfrm>
              <a:off x="4907549" y="31314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0"/>
            <p:cNvSpPr/>
            <p:nvPr/>
          </p:nvSpPr>
          <p:spPr>
            <a:xfrm>
              <a:off x="4956094" y="3051514"/>
              <a:ext cx="22637" cy="32682"/>
            </a:xfrm>
            <a:custGeom>
              <a:avLst/>
              <a:gdLst/>
              <a:ahLst/>
              <a:cxnLst/>
              <a:rect l="l" t="t" r="r" b="b"/>
              <a:pathLst>
                <a:path w="782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82" y="112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0"/>
            <p:cNvSpPr/>
            <p:nvPr/>
          </p:nvSpPr>
          <p:spPr>
            <a:xfrm>
              <a:off x="4965734" y="2998135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0"/>
            <p:cNvSpPr/>
            <p:nvPr/>
          </p:nvSpPr>
          <p:spPr>
            <a:xfrm>
              <a:off x="4965734" y="3084167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0"/>
            <p:cNvSpPr/>
            <p:nvPr/>
          </p:nvSpPr>
          <p:spPr>
            <a:xfrm>
              <a:off x="5015668" y="2926982"/>
              <a:ext cx="22637" cy="198754"/>
            </a:xfrm>
            <a:custGeom>
              <a:avLst/>
              <a:gdLst/>
              <a:ahLst/>
              <a:cxnLst/>
              <a:rect l="l" t="t" r="r" b="b"/>
              <a:pathLst>
                <a:path w="782" h="6866" extrusionOk="0">
                  <a:moveTo>
                    <a:pt x="0" y="1"/>
                  </a:moveTo>
                  <a:lnTo>
                    <a:pt x="0" y="6866"/>
                  </a:lnTo>
                  <a:lnTo>
                    <a:pt x="782" y="686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0"/>
            <p:cNvSpPr/>
            <p:nvPr/>
          </p:nvSpPr>
          <p:spPr>
            <a:xfrm>
              <a:off x="5025337" y="287363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0"/>
            <p:cNvSpPr/>
            <p:nvPr/>
          </p:nvSpPr>
          <p:spPr>
            <a:xfrm>
              <a:off x="5025337" y="312570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0"/>
            <p:cNvSpPr/>
            <p:nvPr/>
          </p:nvSpPr>
          <p:spPr>
            <a:xfrm>
              <a:off x="5075416" y="3018398"/>
              <a:ext cx="22637" cy="52684"/>
            </a:xfrm>
            <a:custGeom>
              <a:avLst/>
              <a:gdLst/>
              <a:ahLst/>
              <a:cxnLst/>
              <a:rect l="l" t="t" r="r" b="b"/>
              <a:pathLst>
                <a:path w="782" h="1820" extrusionOk="0">
                  <a:moveTo>
                    <a:pt x="0" y="0"/>
                  </a:moveTo>
                  <a:lnTo>
                    <a:pt x="0" y="1820"/>
                  </a:lnTo>
                  <a:lnTo>
                    <a:pt x="781" y="182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0"/>
            <p:cNvSpPr/>
            <p:nvPr/>
          </p:nvSpPr>
          <p:spPr>
            <a:xfrm>
              <a:off x="5085026" y="296501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0"/>
            <p:cNvSpPr/>
            <p:nvPr/>
          </p:nvSpPr>
          <p:spPr>
            <a:xfrm>
              <a:off x="5085026" y="3071053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0"/>
            <p:cNvSpPr/>
            <p:nvPr/>
          </p:nvSpPr>
          <p:spPr>
            <a:xfrm>
              <a:off x="5135134" y="3084630"/>
              <a:ext cx="22637" cy="59777"/>
            </a:xfrm>
            <a:custGeom>
              <a:avLst/>
              <a:gdLst/>
              <a:ahLst/>
              <a:cxnLst/>
              <a:rect l="l" t="t" r="r" b="b"/>
              <a:pathLst>
                <a:path w="782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782" y="2064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0"/>
            <p:cNvSpPr/>
            <p:nvPr/>
          </p:nvSpPr>
          <p:spPr>
            <a:xfrm>
              <a:off x="5144803" y="303125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0"/>
            <p:cNvSpPr/>
            <p:nvPr/>
          </p:nvSpPr>
          <p:spPr>
            <a:xfrm>
              <a:off x="5144803" y="3144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0"/>
            <p:cNvSpPr/>
            <p:nvPr/>
          </p:nvSpPr>
          <p:spPr>
            <a:xfrm>
              <a:off x="5195056" y="3063961"/>
              <a:ext cx="22637" cy="173627"/>
            </a:xfrm>
            <a:custGeom>
              <a:avLst/>
              <a:gdLst/>
              <a:ahLst/>
              <a:cxnLst/>
              <a:rect l="l" t="t" r="r" b="b"/>
              <a:pathLst>
                <a:path w="782" h="5998" extrusionOk="0">
                  <a:moveTo>
                    <a:pt x="0" y="0"/>
                  </a:moveTo>
                  <a:lnTo>
                    <a:pt x="0" y="5997"/>
                  </a:lnTo>
                  <a:lnTo>
                    <a:pt x="781" y="599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0"/>
            <p:cNvSpPr/>
            <p:nvPr/>
          </p:nvSpPr>
          <p:spPr>
            <a:xfrm>
              <a:off x="5204637" y="3010582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0"/>
            <p:cNvSpPr/>
            <p:nvPr/>
          </p:nvSpPr>
          <p:spPr>
            <a:xfrm>
              <a:off x="5204637" y="323755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0"/>
            <p:cNvSpPr/>
            <p:nvPr/>
          </p:nvSpPr>
          <p:spPr>
            <a:xfrm>
              <a:off x="5254659" y="2946492"/>
              <a:ext cx="22637" cy="42755"/>
            </a:xfrm>
            <a:custGeom>
              <a:avLst/>
              <a:gdLst/>
              <a:ahLst/>
              <a:cxnLst/>
              <a:rect l="l" t="t" r="r" b="b"/>
              <a:pathLst>
                <a:path w="782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782" y="147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0"/>
            <p:cNvSpPr/>
            <p:nvPr/>
          </p:nvSpPr>
          <p:spPr>
            <a:xfrm>
              <a:off x="5264327" y="2893142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0"/>
            <p:cNvSpPr/>
            <p:nvPr/>
          </p:nvSpPr>
          <p:spPr>
            <a:xfrm>
              <a:off x="5264327" y="298921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0"/>
            <p:cNvSpPr/>
            <p:nvPr/>
          </p:nvSpPr>
          <p:spPr>
            <a:xfrm>
              <a:off x="5314406" y="2904432"/>
              <a:ext cx="22666" cy="85829"/>
            </a:xfrm>
            <a:custGeom>
              <a:avLst/>
              <a:gdLst/>
              <a:ahLst/>
              <a:cxnLst/>
              <a:rect l="l" t="t" r="r" b="b"/>
              <a:pathLst>
                <a:path w="783" h="2965" extrusionOk="0">
                  <a:moveTo>
                    <a:pt x="0" y="0"/>
                  </a:moveTo>
                  <a:lnTo>
                    <a:pt x="0" y="2965"/>
                  </a:lnTo>
                  <a:lnTo>
                    <a:pt x="783" y="29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0"/>
            <p:cNvSpPr/>
            <p:nvPr/>
          </p:nvSpPr>
          <p:spPr>
            <a:xfrm>
              <a:off x="5324075" y="2850995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0"/>
            <p:cNvSpPr/>
            <p:nvPr/>
          </p:nvSpPr>
          <p:spPr>
            <a:xfrm>
              <a:off x="5324075" y="299023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0"/>
            <p:cNvSpPr/>
            <p:nvPr/>
          </p:nvSpPr>
          <p:spPr>
            <a:xfrm>
              <a:off x="5374125" y="2857160"/>
              <a:ext cx="22666" cy="40295"/>
            </a:xfrm>
            <a:custGeom>
              <a:avLst/>
              <a:gdLst/>
              <a:ahLst/>
              <a:cxnLst/>
              <a:rect l="l" t="t" r="r" b="b"/>
              <a:pathLst>
                <a:path w="783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782" y="139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0"/>
            <p:cNvSpPr/>
            <p:nvPr/>
          </p:nvSpPr>
          <p:spPr>
            <a:xfrm>
              <a:off x="5383822" y="280378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0"/>
            <p:cNvSpPr/>
            <p:nvPr/>
          </p:nvSpPr>
          <p:spPr>
            <a:xfrm>
              <a:off x="5383822" y="289742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0"/>
            <p:cNvSpPr/>
            <p:nvPr/>
          </p:nvSpPr>
          <p:spPr>
            <a:xfrm>
              <a:off x="5433930" y="2871634"/>
              <a:ext cx="22666" cy="44753"/>
            </a:xfrm>
            <a:custGeom>
              <a:avLst/>
              <a:gdLst/>
              <a:ahLst/>
              <a:cxnLst/>
              <a:rect l="l" t="t" r="r" b="b"/>
              <a:pathLst>
                <a:path w="7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783" y="15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0"/>
            <p:cNvSpPr/>
            <p:nvPr/>
          </p:nvSpPr>
          <p:spPr>
            <a:xfrm>
              <a:off x="5443541" y="281825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0"/>
            <p:cNvSpPr/>
            <p:nvPr/>
          </p:nvSpPr>
          <p:spPr>
            <a:xfrm>
              <a:off x="5443541" y="291641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0"/>
            <p:cNvSpPr/>
            <p:nvPr/>
          </p:nvSpPr>
          <p:spPr>
            <a:xfrm>
              <a:off x="5493649" y="2711149"/>
              <a:ext cx="22695" cy="161556"/>
            </a:xfrm>
            <a:custGeom>
              <a:avLst/>
              <a:gdLst/>
              <a:ahLst/>
              <a:cxnLst/>
              <a:rect l="l" t="t" r="r" b="b"/>
              <a:pathLst>
                <a:path w="784" h="5581" extrusionOk="0">
                  <a:moveTo>
                    <a:pt x="1" y="0"/>
                  </a:moveTo>
                  <a:lnTo>
                    <a:pt x="1" y="5580"/>
                  </a:lnTo>
                  <a:lnTo>
                    <a:pt x="783" y="55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0"/>
            <p:cNvSpPr/>
            <p:nvPr/>
          </p:nvSpPr>
          <p:spPr>
            <a:xfrm>
              <a:off x="5503289" y="265774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0"/>
            <p:cNvSpPr/>
            <p:nvPr/>
          </p:nvSpPr>
          <p:spPr>
            <a:xfrm>
              <a:off x="5503289" y="287267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0"/>
            <p:cNvSpPr/>
            <p:nvPr/>
          </p:nvSpPr>
          <p:spPr>
            <a:xfrm>
              <a:off x="5553397" y="2794778"/>
              <a:ext cx="22695" cy="155014"/>
            </a:xfrm>
            <a:custGeom>
              <a:avLst/>
              <a:gdLst/>
              <a:ahLst/>
              <a:cxnLst/>
              <a:rect l="l" t="t" r="r" b="b"/>
              <a:pathLst>
                <a:path w="784" h="5355" extrusionOk="0">
                  <a:moveTo>
                    <a:pt x="0" y="1"/>
                  </a:moveTo>
                  <a:lnTo>
                    <a:pt x="0" y="5355"/>
                  </a:lnTo>
                  <a:lnTo>
                    <a:pt x="783" y="53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0"/>
            <p:cNvSpPr/>
            <p:nvPr/>
          </p:nvSpPr>
          <p:spPr>
            <a:xfrm>
              <a:off x="5563065" y="274139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0"/>
            <p:cNvSpPr/>
            <p:nvPr/>
          </p:nvSpPr>
          <p:spPr>
            <a:xfrm>
              <a:off x="5563065" y="294982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8" name="Google Shape;4488;p32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33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1" name="Google Shape;4491;p33"/>
          <p:cNvGrpSpPr/>
          <p:nvPr/>
        </p:nvGrpSpPr>
        <p:grpSpPr>
          <a:xfrm flipH="1">
            <a:off x="120" y="3696664"/>
            <a:ext cx="9143755" cy="1432959"/>
            <a:chOff x="125" y="4473650"/>
            <a:chExt cx="9143755" cy="655787"/>
          </a:xfrm>
        </p:grpSpPr>
        <p:sp>
          <p:nvSpPr>
            <p:cNvPr id="4492" name="Google Shape;4492;p33"/>
            <p:cNvSpPr/>
            <p:nvPr/>
          </p:nvSpPr>
          <p:spPr>
            <a:xfrm>
              <a:off x="5752633" y="4779606"/>
              <a:ext cx="515043" cy="349830"/>
            </a:xfrm>
            <a:custGeom>
              <a:avLst/>
              <a:gdLst/>
              <a:ahLst/>
              <a:cxnLst/>
              <a:rect l="l" t="t" r="r" b="b"/>
              <a:pathLst>
                <a:path w="8242" h="10321" extrusionOk="0">
                  <a:moveTo>
                    <a:pt x="1" y="1"/>
                  </a:moveTo>
                  <a:lnTo>
                    <a:pt x="1" y="10321"/>
                  </a:lnTo>
                  <a:lnTo>
                    <a:pt x="8241" y="10321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3"/>
            <p:cNvSpPr/>
            <p:nvPr/>
          </p:nvSpPr>
          <p:spPr>
            <a:xfrm>
              <a:off x="6471709" y="490157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3"/>
            <p:cNvSpPr/>
            <p:nvPr/>
          </p:nvSpPr>
          <p:spPr>
            <a:xfrm>
              <a:off x="7190785" y="4716843"/>
              <a:ext cx="515022" cy="412594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3"/>
            <p:cNvSpPr/>
            <p:nvPr/>
          </p:nvSpPr>
          <p:spPr>
            <a:xfrm>
              <a:off x="7909840" y="4990246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3"/>
            <p:cNvSpPr/>
            <p:nvPr/>
          </p:nvSpPr>
          <p:spPr>
            <a:xfrm>
              <a:off x="8628900" y="4473650"/>
              <a:ext cx="514980" cy="655756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3"/>
            <p:cNvSpPr/>
            <p:nvPr/>
          </p:nvSpPr>
          <p:spPr>
            <a:xfrm flipH="1">
              <a:off x="2157254" y="490151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3"/>
            <p:cNvSpPr/>
            <p:nvPr/>
          </p:nvSpPr>
          <p:spPr>
            <a:xfrm flipH="1">
              <a:off x="1438203" y="4779500"/>
              <a:ext cx="515022" cy="349830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3"/>
            <p:cNvSpPr/>
            <p:nvPr/>
          </p:nvSpPr>
          <p:spPr>
            <a:xfrm flipH="1">
              <a:off x="719143" y="4990190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3"/>
            <p:cNvSpPr/>
            <p:nvPr/>
          </p:nvSpPr>
          <p:spPr>
            <a:xfrm flipH="1">
              <a:off x="125" y="4568916"/>
              <a:ext cx="514980" cy="560503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1" name="Google Shape;4501;p33"/>
          <p:cNvGrpSpPr/>
          <p:nvPr/>
        </p:nvGrpSpPr>
        <p:grpSpPr>
          <a:xfrm>
            <a:off x="-104" y="-1557663"/>
            <a:ext cx="9144053" cy="2918226"/>
            <a:chOff x="3103657" y="2639099"/>
            <a:chExt cx="2472435" cy="789051"/>
          </a:xfrm>
        </p:grpSpPr>
        <p:sp>
          <p:nvSpPr>
            <p:cNvPr id="4502" name="Google Shape;4502;p33"/>
            <p:cNvSpPr/>
            <p:nvPr/>
          </p:nvSpPr>
          <p:spPr>
            <a:xfrm>
              <a:off x="3103657" y="2771844"/>
              <a:ext cx="22637" cy="43682"/>
            </a:xfrm>
            <a:custGeom>
              <a:avLst/>
              <a:gdLst/>
              <a:ahLst/>
              <a:cxnLst/>
              <a:rect l="l" t="t" r="r" b="b"/>
              <a:pathLst>
                <a:path w="782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782" y="150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3"/>
            <p:cNvSpPr/>
            <p:nvPr/>
          </p:nvSpPr>
          <p:spPr>
            <a:xfrm>
              <a:off x="3113325" y="271849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3"/>
            <p:cNvSpPr/>
            <p:nvPr/>
          </p:nvSpPr>
          <p:spPr>
            <a:xfrm>
              <a:off x="3113325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3"/>
            <p:cNvSpPr/>
            <p:nvPr/>
          </p:nvSpPr>
          <p:spPr>
            <a:xfrm>
              <a:off x="3163433" y="2776302"/>
              <a:ext cx="22695" cy="112808"/>
            </a:xfrm>
            <a:custGeom>
              <a:avLst/>
              <a:gdLst/>
              <a:ahLst/>
              <a:cxnLst/>
              <a:rect l="l" t="t" r="r" b="b"/>
              <a:pathLst>
                <a:path w="784" h="3897" extrusionOk="0">
                  <a:moveTo>
                    <a:pt x="1" y="1"/>
                  </a:moveTo>
                  <a:lnTo>
                    <a:pt x="1" y="3897"/>
                  </a:lnTo>
                  <a:lnTo>
                    <a:pt x="783" y="389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3"/>
            <p:cNvSpPr/>
            <p:nvPr/>
          </p:nvSpPr>
          <p:spPr>
            <a:xfrm>
              <a:off x="3173073" y="272289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3"/>
            <p:cNvSpPr/>
            <p:nvPr/>
          </p:nvSpPr>
          <p:spPr>
            <a:xfrm>
              <a:off x="3173073" y="2889110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3"/>
            <p:cNvSpPr/>
            <p:nvPr/>
          </p:nvSpPr>
          <p:spPr>
            <a:xfrm>
              <a:off x="3226886" y="2907384"/>
              <a:ext cx="22695" cy="32740"/>
            </a:xfrm>
            <a:custGeom>
              <a:avLst/>
              <a:gdLst/>
              <a:ahLst/>
              <a:cxnLst/>
              <a:rect l="l" t="t" r="r" b="b"/>
              <a:pathLst>
                <a:path w="784" h="1131" extrusionOk="0">
                  <a:moveTo>
                    <a:pt x="1" y="1"/>
                  </a:moveTo>
                  <a:lnTo>
                    <a:pt x="1" y="1131"/>
                  </a:lnTo>
                  <a:lnTo>
                    <a:pt x="783" y="113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3"/>
            <p:cNvSpPr/>
            <p:nvPr/>
          </p:nvSpPr>
          <p:spPr>
            <a:xfrm>
              <a:off x="3236526" y="285403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3"/>
            <p:cNvSpPr/>
            <p:nvPr/>
          </p:nvSpPr>
          <p:spPr>
            <a:xfrm>
              <a:off x="3236526" y="294009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3"/>
            <p:cNvSpPr/>
            <p:nvPr/>
          </p:nvSpPr>
          <p:spPr>
            <a:xfrm>
              <a:off x="3282929" y="2809418"/>
              <a:ext cx="22666" cy="147227"/>
            </a:xfrm>
            <a:custGeom>
              <a:avLst/>
              <a:gdLst/>
              <a:ahLst/>
              <a:cxnLst/>
              <a:rect l="l" t="t" r="r" b="b"/>
              <a:pathLst>
                <a:path w="783" h="5086" extrusionOk="0">
                  <a:moveTo>
                    <a:pt x="0" y="1"/>
                  </a:moveTo>
                  <a:lnTo>
                    <a:pt x="0" y="5085"/>
                  </a:lnTo>
                  <a:lnTo>
                    <a:pt x="783" y="508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3"/>
            <p:cNvSpPr/>
            <p:nvPr/>
          </p:nvSpPr>
          <p:spPr>
            <a:xfrm>
              <a:off x="3292597" y="275606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3"/>
            <p:cNvSpPr/>
            <p:nvPr/>
          </p:nvSpPr>
          <p:spPr>
            <a:xfrm>
              <a:off x="3292597" y="295664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3"/>
            <p:cNvSpPr/>
            <p:nvPr/>
          </p:nvSpPr>
          <p:spPr>
            <a:xfrm>
              <a:off x="3342647" y="2868963"/>
              <a:ext cx="22695" cy="55087"/>
            </a:xfrm>
            <a:custGeom>
              <a:avLst/>
              <a:gdLst/>
              <a:ahLst/>
              <a:cxnLst/>
              <a:rect l="l" t="t" r="r" b="b"/>
              <a:pathLst>
                <a:path w="784" h="1903" extrusionOk="0">
                  <a:moveTo>
                    <a:pt x="1" y="0"/>
                  </a:moveTo>
                  <a:lnTo>
                    <a:pt x="1" y="1903"/>
                  </a:lnTo>
                  <a:lnTo>
                    <a:pt x="783" y="190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3"/>
            <p:cNvSpPr/>
            <p:nvPr/>
          </p:nvSpPr>
          <p:spPr>
            <a:xfrm>
              <a:off x="3352316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3"/>
            <p:cNvSpPr/>
            <p:nvPr/>
          </p:nvSpPr>
          <p:spPr>
            <a:xfrm>
              <a:off x="3352316" y="292402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3"/>
            <p:cNvSpPr/>
            <p:nvPr/>
          </p:nvSpPr>
          <p:spPr>
            <a:xfrm>
              <a:off x="3405290" y="2802789"/>
              <a:ext cx="22666" cy="104558"/>
            </a:xfrm>
            <a:custGeom>
              <a:avLst/>
              <a:gdLst/>
              <a:ahLst/>
              <a:cxnLst/>
              <a:rect l="l" t="t" r="r" b="b"/>
              <a:pathLst>
                <a:path w="783" h="3612" extrusionOk="0">
                  <a:moveTo>
                    <a:pt x="0" y="0"/>
                  </a:moveTo>
                  <a:lnTo>
                    <a:pt x="0" y="3612"/>
                  </a:lnTo>
                  <a:lnTo>
                    <a:pt x="783" y="361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3"/>
            <p:cNvSpPr/>
            <p:nvPr/>
          </p:nvSpPr>
          <p:spPr>
            <a:xfrm>
              <a:off x="3414958" y="274935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3"/>
            <p:cNvSpPr/>
            <p:nvPr/>
          </p:nvSpPr>
          <p:spPr>
            <a:xfrm>
              <a:off x="3414958" y="2907289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3"/>
            <p:cNvSpPr/>
            <p:nvPr/>
          </p:nvSpPr>
          <p:spPr>
            <a:xfrm>
              <a:off x="3462200" y="2783576"/>
              <a:ext cx="22666" cy="131277"/>
            </a:xfrm>
            <a:custGeom>
              <a:avLst/>
              <a:gdLst/>
              <a:ahLst/>
              <a:cxnLst/>
              <a:rect l="l" t="t" r="r" b="b"/>
              <a:pathLst>
                <a:path w="783" h="4535" extrusionOk="0">
                  <a:moveTo>
                    <a:pt x="1" y="1"/>
                  </a:moveTo>
                  <a:lnTo>
                    <a:pt x="1" y="4535"/>
                  </a:lnTo>
                  <a:lnTo>
                    <a:pt x="782" y="453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3"/>
            <p:cNvSpPr/>
            <p:nvPr/>
          </p:nvSpPr>
          <p:spPr>
            <a:xfrm>
              <a:off x="3471811" y="2730197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3"/>
            <p:cNvSpPr/>
            <p:nvPr/>
          </p:nvSpPr>
          <p:spPr>
            <a:xfrm>
              <a:off x="3471811" y="291479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3"/>
            <p:cNvSpPr/>
            <p:nvPr/>
          </p:nvSpPr>
          <p:spPr>
            <a:xfrm>
              <a:off x="3521919" y="2829515"/>
              <a:ext cx="22666" cy="32653"/>
            </a:xfrm>
            <a:custGeom>
              <a:avLst/>
              <a:gdLst/>
              <a:ahLst/>
              <a:cxnLst/>
              <a:rect l="l" t="t" r="r" b="b"/>
              <a:pathLst>
                <a:path w="783" h="1128" extrusionOk="0">
                  <a:moveTo>
                    <a:pt x="0" y="0"/>
                  </a:moveTo>
                  <a:lnTo>
                    <a:pt x="0" y="1127"/>
                  </a:lnTo>
                  <a:lnTo>
                    <a:pt x="783" y="1127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3"/>
            <p:cNvSpPr/>
            <p:nvPr/>
          </p:nvSpPr>
          <p:spPr>
            <a:xfrm>
              <a:off x="3531530" y="277613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3"/>
            <p:cNvSpPr/>
            <p:nvPr/>
          </p:nvSpPr>
          <p:spPr>
            <a:xfrm>
              <a:off x="3531530" y="286216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3"/>
            <p:cNvSpPr/>
            <p:nvPr/>
          </p:nvSpPr>
          <p:spPr>
            <a:xfrm>
              <a:off x="3581638" y="2776136"/>
              <a:ext cx="22695" cy="131566"/>
            </a:xfrm>
            <a:custGeom>
              <a:avLst/>
              <a:gdLst/>
              <a:ahLst/>
              <a:cxnLst/>
              <a:rect l="l" t="t" r="r" b="b"/>
              <a:pathLst>
                <a:path w="784" h="4545" extrusionOk="0">
                  <a:moveTo>
                    <a:pt x="1" y="0"/>
                  </a:moveTo>
                  <a:lnTo>
                    <a:pt x="1" y="4545"/>
                  </a:lnTo>
                  <a:lnTo>
                    <a:pt x="784" y="4545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3"/>
            <p:cNvSpPr/>
            <p:nvPr/>
          </p:nvSpPr>
          <p:spPr>
            <a:xfrm>
              <a:off x="3591335" y="272275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3"/>
            <p:cNvSpPr/>
            <p:nvPr/>
          </p:nvSpPr>
          <p:spPr>
            <a:xfrm>
              <a:off x="3591335" y="290776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3"/>
            <p:cNvSpPr/>
            <p:nvPr/>
          </p:nvSpPr>
          <p:spPr>
            <a:xfrm>
              <a:off x="3641414" y="2759723"/>
              <a:ext cx="22666" cy="121377"/>
            </a:xfrm>
            <a:custGeom>
              <a:avLst/>
              <a:gdLst/>
              <a:ahLst/>
              <a:cxnLst/>
              <a:rect l="l" t="t" r="r" b="b"/>
              <a:pathLst>
                <a:path w="783" h="4193" extrusionOk="0">
                  <a:moveTo>
                    <a:pt x="1" y="0"/>
                  </a:moveTo>
                  <a:lnTo>
                    <a:pt x="1" y="4192"/>
                  </a:lnTo>
                  <a:lnTo>
                    <a:pt x="782" y="419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3"/>
            <p:cNvSpPr/>
            <p:nvPr/>
          </p:nvSpPr>
          <p:spPr>
            <a:xfrm>
              <a:off x="3651054" y="270631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3"/>
            <p:cNvSpPr/>
            <p:nvPr/>
          </p:nvSpPr>
          <p:spPr>
            <a:xfrm>
              <a:off x="3651054" y="2881013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3"/>
            <p:cNvSpPr/>
            <p:nvPr/>
          </p:nvSpPr>
          <p:spPr>
            <a:xfrm>
              <a:off x="3701162" y="2692449"/>
              <a:ext cx="22637" cy="33724"/>
            </a:xfrm>
            <a:custGeom>
              <a:avLst/>
              <a:gdLst/>
              <a:ahLst/>
              <a:cxnLst/>
              <a:rect l="l" t="t" r="r" b="b"/>
              <a:pathLst>
                <a:path w="782" h="1165" extrusionOk="0">
                  <a:moveTo>
                    <a:pt x="1" y="1"/>
                  </a:moveTo>
                  <a:lnTo>
                    <a:pt x="1" y="1165"/>
                  </a:lnTo>
                  <a:lnTo>
                    <a:pt x="782" y="116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3"/>
            <p:cNvSpPr/>
            <p:nvPr/>
          </p:nvSpPr>
          <p:spPr>
            <a:xfrm>
              <a:off x="3710802" y="263909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3"/>
            <p:cNvSpPr/>
            <p:nvPr/>
          </p:nvSpPr>
          <p:spPr>
            <a:xfrm>
              <a:off x="3710802" y="272614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3"/>
            <p:cNvSpPr/>
            <p:nvPr/>
          </p:nvSpPr>
          <p:spPr>
            <a:xfrm>
              <a:off x="3760939" y="2864310"/>
              <a:ext cx="22637" cy="77840"/>
            </a:xfrm>
            <a:custGeom>
              <a:avLst/>
              <a:gdLst/>
              <a:ahLst/>
              <a:cxnLst/>
              <a:rect l="l" t="t" r="r" b="b"/>
              <a:pathLst>
                <a:path w="782" h="2689" extrusionOk="0">
                  <a:moveTo>
                    <a:pt x="1" y="1"/>
                  </a:moveTo>
                  <a:lnTo>
                    <a:pt x="1" y="2688"/>
                  </a:lnTo>
                  <a:lnTo>
                    <a:pt x="782" y="268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3"/>
            <p:cNvSpPr/>
            <p:nvPr/>
          </p:nvSpPr>
          <p:spPr>
            <a:xfrm>
              <a:off x="3770549" y="2810902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3"/>
            <p:cNvSpPr/>
            <p:nvPr/>
          </p:nvSpPr>
          <p:spPr>
            <a:xfrm>
              <a:off x="3770549" y="294212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3"/>
            <p:cNvSpPr/>
            <p:nvPr/>
          </p:nvSpPr>
          <p:spPr>
            <a:xfrm>
              <a:off x="3820686" y="2835710"/>
              <a:ext cx="22637" cy="31437"/>
            </a:xfrm>
            <a:custGeom>
              <a:avLst/>
              <a:gdLst/>
              <a:ahLst/>
              <a:cxnLst/>
              <a:rect l="l" t="t" r="r" b="b"/>
              <a:pathLst>
                <a:path w="782" h="1086" extrusionOk="0">
                  <a:moveTo>
                    <a:pt x="0" y="0"/>
                  </a:moveTo>
                  <a:lnTo>
                    <a:pt x="0" y="1086"/>
                  </a:lnTo>
                  <a:lnTo>
                    <a:pt x="782" y="10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3"/>
            <p:cNvSpPr/>
            <p:nvPr/>
          </p:nvSpPr>
          <p:spPr>
            <a:xfrm>
              <a:off x="3830268" y="278233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3"/>
            <p:cNvSpPr/>
            <p:nvPr/>
          </p:nvSpPr>
          <p:spPr>
            <a:xfrm>
              <a:off x="3830268" y="2867118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3"/>
            <p:cNvSpPr/>
            <p:nvPr/>
          </p:nvSpPr>
          <p:spPr>
            <a:xfrm>
              <a:off x="3880434" y="3067638"/>
              <a:ext cx="22637" cy="116224"/>
            </a:xfrm>
            <a:custGeom>
              <a:avLst/>
              <a:gdLst/>
              <a:ahLst/>
              <a:cxnLst/>
              <a:rect l="l" t="t" r="r" b="b"/>
              <a:pathLst>
                <a:path w="782" h="4015" extrusionOk="0">
                  <a:moveTo>
                    <a:pt x="0" y="0"/>
                  </a:moveTo>
                  <a:lnTo>
                    <a:pt x="0" y="4015"/>
                  </a:lnTo>
                  <a:lnTo>
                    <a:pt x="781" y="401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3"/>
            <p:cNvSpPr/>
            <p:nvPr/>
          </p:nvSpPr>
          <p:spPr>
            <a:xfrm>
              <a:off x="3890102" y="301422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3"/>
            <p:cNvSpPr/>
            <p:nvPr/>
          </p:nvSpPr>
          <p:spPr>
            <a:xfrm>
              <a:off x="3890102" y="3183833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3"/>
            <p:cNvSpPr/>
            <p:nvPr/>
          </p:nvSpPr>
          <p:spPr>
            <a:xfrm>
              <a:off x="3940153" y="3053945"/>
              <a:ext cx="22666" cy="25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1" y="1"/>
                  </a:moveTo>
                  <a:lnTo>
                    <a:pt x="1" y="895"/>
                  </a:lnTo>
                  <a:lnTo>
                    <a:pt x="782" y="89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3"/>
            <p:cNvSpPr/>
            <p:nvPr/>
          </p:nvSpPr>
          <p:spPr>
            <a:xfrm>
              <a:off x="3949792" y="300056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3"/>
            <p:cNvSpPr/>
            <p:nvPr/>
          </p:nvSpPr>
          <p:spPr>
            <a:xfrm>
              <a:off x="3949792" y="307982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3"/>
            <p:cNvSpPr/>
            <p:nvPr/>
          </p:nvSpPr>
          <p:spPr>
            <a:xfrm>
              <a:off x="3999900" y="2990579"/>
              <a:ext cx="22637" cy="40121"/>
            </a:xfrm>
            <a:custGeom>
              <a:avLst/>
              <a:gdLst/>
              <a:ahLst/>
              <a:cxnLst/>
              <a:rect l="l" t="t" r="r" b="b"/>
              <a:pathLst>
                <a:path w="782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782" y="13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3"/>
            <p:cNvSpPr/>
            <p:nvPr/>
          </p:nvSpPr>
          <p:spPr>
            <a:xfrm>
              <a:off x="4009540" y="2937200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3"/>
            <p:cNvSpPr/>
            <p:nvPr/>
          </p:nvSpPr>
          <p:spPr>
            <a:xfrm>
              <a:off x="4009540" y="303075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3"/>
            <p:cNvSpPr/>
            <p:nvPr/>
          </p:nvSpPr>
          <p:spPr>
            <a:xfrm>
              <a:off x="4059677" y="3043959"/>
              <a:ext cx="22637" cy="40208"/>
            </a:xfrm>
            <a:custGeom>
              <a:avLst/>
              <a:gdLst/>
              <a:ahLst/>
              <a:cxnLst/>
              <a:rect l="l" t="t" r="r" b="b"/>
              <a:pathLst>
                <a:path w="782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782" y="13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3"/>
            <p:cNvSpPr/>
            <p:nvPr/>
          </p:nvSpPr>
          <p:spPr>
            <a:xfrm>
              <a:off x="4069316" y="2990493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3"/>
            <p:cNvSpPr/>
            <p:nvPr/>
          </p:nvSpPr>
          <p:spPr>
            <a:xfrm>
              <a:off x="4069316" y="308413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3"/>
            <p:cNvSpPr/>
            <p:nvPr/>
          </p:nvSpPr>
          <p:spPr>
            <a:xfrm>
              <a:off x="4119048" y="3052585"/>
              <a:ext cx="22695" cy="116282"/>
            </a:xfrm>
            <a:custGeom>
              <a:avLst/>
              <a:gdLst/>
              <a:ahLst/>
              <a:cxnLst/>
              <a:rect l="l" t="t" r="r" b="b"/>
              <a:pathLst>
                <a:path w="784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783" y="4016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3"/>
            <p:cNvSpPr/>
            <p:nvPr/>
          </p:nvSpPr>
          <p:spPr>
            <a:xfrm>
              <a:off x="4128717" y="299920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3"/>
            <p:cNvSpPr/>
            <p:nvPr/>
          </p:nvSpPr>
          <p:spPr>
            <a:xfrm>
              <a:off x="4128717" y="31688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3"/>
            <p:cNvSpPr/>
            <p:nvPr/>
          </p:nvSpPr>
          <p:spPr>
            <a:xfrm>
              <a:off x="4179172" y="3159488"/>
              <a:ext cx="22666" cy="51179"/>
            </a:xfrm>
            <a:custGeom>
              <a:avLst/>
              <a:gdLst/>
              <a:ahLst/>
              <a:cxnLst/>
              <a:rect l="l" t="t" r="r" b="b"/>
              <a:pathLst>
                <a:path w="783" h="1768" extrusionOk="0">
                  <a:moveTo>
                    <a:pt x="0" y="1"/>
                  </a:moveTo>
                  <a:lnTo>
                    <a:pt x="0" y="1767"/>
                  </a:lnTo>
                  <a:lnTo>
                    <a:pt x="783" y="176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3"/>
            <p:cNvSpPr/>
            <p:nvPr/>
          </p:nvSpPr>
          <p:spPr>
            <a:xfrm>
              <a:off x="4188841" y="310605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3"/>
            <p:cNvSpPr/>
            <p:nvPr/>
          </p:nvSpPr>
          <p:spPr>
            <a:xfrm>
              <a:off x="4188841" y="3210638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3"/>
            <p:cNvSpPr/>
            <p:nvPr/>
          </p:nvSpPr>
          <p:spPr>
            <a:xfrm>
              <a:off x="4238891" y="3222651"/>
              <a:ext cx="22695" cy="43942"/>
            </a:xfrm>
            <a:custGeom>
              <a:avLst/>
              <a:gdLst/>
              <a:ahLst/>
              <a:cxnLst/>
              <a:rect l="l" t="t" r="r" b="b"/>
              <a:pathLst>
                <a:path w="784" h="1518" extrusionOk="0">
                  <a:moveTo>
                    <a:pt x="1" y="1"/>
                  </a:moveTo>
                  <a:lnTo>
                    <a:pt x="1" y="1518"/>
                  </a:lnTo>
                  <a:lnTo>
                    <a:pt x="783" y="151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3"/>
            <p:cNvSpPr/>
            <p:nvPr/>
          </p:nvSpPr>
          <p:spPr>
            <a:xfrm>
              <a:off x="4248559" y="316930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3"/>
            <p:cNvSpPr/>
            <p:nvPr/>
          </p:nvSpPr>
          <p:spPr>
            <a:xfrm>
              <a:off x="4248559" y="326653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3"/>
            <p:cNvSpPr/>
            <p:nvPr/>
          </p:nvSpPr>
          <p:spPr>
            <a:xfrm>
              <a:off x="4298667" y="3153843"/>
              <a:ext cx="22695" cy="193543"/>
            </a:xfrm>
            <a:custGeom>
              <a:avLst/>
              <a:gdLst/>
              <a:ahLst/>
              <a:cxnLst/>
              <a:rect l="l" t="t" r="r" b="b"/>
              <a:pathLst>
                <a:path w="784" h="6686" extrusionOk="0">
                  <a:moveTo>
                    <a:pt x="1" y="0"/>
                  </a:moveTo>
                  <a:lnTo>
                    <a:pt x="1" y="6685"/>
                  </a:lnTo>
                  <a:lnTo>
                    <a:pt x="783" y="668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3"/>
            <p:cNvSpPr/>
            <p:nvPr/>
          </p:nvSpPr>
          <p:spPr>
            <a:xfrm>
              <a:off x="4308307" y="310046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3"/>
            <p:cNvSpPr/>
            <p:nvPr/>
          </p:nvSpPr>
          <p:spPr>
            <a:xfrm>
              <a:off x="4308307" y="3347357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3"/>
            <p:cNvSpPr/>
            <p:nvPr/>
          </p:nvSpPr>
          <p:spPr>
            <a:xfrm>
              <a:off x="4359602" y="3296873"/>
              <a:ext cx="22666" cy="77869"/>
            </a:xfrm>
            <a:custGeom>
              <a:avLst/>
              <a:gdLst/>
              <a:ahLst/>
              <a:cxnLst/>
              <a:rect l="l" t="t" r="r" b="b"/>
              <a:pathLst>
                <a:path w="783" h="2690" extrusionOk="0">
                  <a:moveTo>
                    <a:pt x="1" y="0"/>
                  </a:moveTo>
                  <a:lnTo>
                    <a:pt x="1" y="2690"/>
                  </a:lnTo>
                  <a:lnTo>
                    <a:pt x="782" y="269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3"/>
            <p:cNvSpPr/>
            <p:nvPr/>
          </p:nvSpPr>
          <p:spPr>
            <a:xfrm>
              <a:off x="4369299" y="324349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3"/>
            <p:cNvSpPr/>
            <p:nvPr/>
          </p:nvSpPr>
          <p:spPr>
            <a:xfrm>
              <a:off x="4369299" y="337477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3"/>
            <p:cNvSpPr/>
            <p:nvPr/>
          </p:nvSpPr>
          <p:spPr>
            <a:xfrm>
              <a:off x="4418163" y="3189912"/>
              <a:ext cx="22666" cy="115037"/>
            </a:xfrm>
            <a:custGeom>
              <a:avLst/>
              <a:gdLst/>
              <a:ahLst/>
              <a:cxnLst/>
              <a:rect l="l" t="t" r="r" b="b"/>
              <a:pathLst>
                <a:path w="783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783" y="397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3"/>
            <p:cNvSpPr/>
            <p:nvPr/>
          </p:nvSpPr>
          <p:spPr>
            <a:xfrm>
              <a:off x="4427831" y="313650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3"/>
            <p:cNvSpPr/>
            <p:nvPr/>
          </p:nvSpPr>
          <p:spPr>
            <a:xfrm>
              <a:off x="4427831" y="3304920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3"/>
            <p:cNvSpPr/>
            <p:nvPr/>
          </p:nvSpPr>
          <p:spPr>
            <a:xfrm>
              <a:off x="4477881" y="3148112"/>
              <a:ext cx="22695" cy="147459"/>
            </a:xfrm>
            <a:custGeom>
              <a:avLst/>
              <a:gdLst/>
              <a:ahLst/>
              <a:cxnLst/>
              <a:rect l="l" t="t" r="r" b="b"/>
              <a:pathLst>
                <a:path w="784" h="5094" extrusionOk="0">
                  <a:moveTo>
                    <a:pt x="1" y="1"/>
                  </a:moveTo>
                  <a:lnTo>
                    <a:pt x="1" y="5094"/>
                  </a:lnTo>
                  <a:lnTo>
                    <a:pt x="784" y="509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3"/>
            <p:cNvSpPr/>
            <p:nvPr/>
          </p:nvSpPr>
          <p:spPr>
            <a:xfrm>
              <a:off x="4487579" y="309470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3"/>
            <p:cNvSpPr/>
            <p:nvPr/>
          </p:nvSpPr>
          <p:spPr>
            <a:xfrm>
              <a:off x="4487579" y="329554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3"/>
            <p:cNvSpPr/>
            <p:nvPr/>
          </p:nvSpPr>
          <p:spPr>
            <a:xfrm>
              <a:off x="4538005" y="3126256"/>
              <a:ext cx="22637" cy="41569"/>
            </a:xfrm>
            <a:custGeom>
              <a:avLst/>
              <a:gdLst/>
              <a:ahLst/>
              <a:cxnLst/>
              <a:rect l="l" t="t" r="r" b="b"/>
              <a:pathLst>
                <a:path w="782" h="1436" extrusionOk="0">
                  <a:moveTo>
                    <a:pt x="0" y="0"/>
                  </a:moveTo>
                  <a:lnTo>
                    <a:pt x="0" y="1436"/>
                  </a:lnTo>
                  <a:lnTo>
                    <a:pt x="782" y="143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3"/>
            <p:cNvSpPr/>
            <p:nvPr/>
          </p:nvSpPr>
          <p:spPr>
            <a:xfrm>
              <a:off x="4547587" y="307287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3"/>
            <p:cNvSpPr/>
            <p:nvPr/>
          </p:nvSpPr>
          <p:spPr>
            <a:xfrm>
              <a:off x="4547587" y="316776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3"/>
            <p:cNvSpPr/>
            <p:nvPr/>
          </p:nvSpPr>
          <p:spPr>
            <a:xfrm>
              <a:off x="4597464" y="3115140"/>
              <a:ext cx="22637" cy="128006"/>
            </a:xfrm>
            <a:custGeom>
              <a:avLst/>
              <a:gdLst/>
              <a:ahLst/>
              <a:cxnLst/>
              <a:rect l="l" t="t" r="r" b="b"/>
              <a:pathLst>
                <a:path w="782" h="4422" extrusionOk="0">
                  <a:moveTo>
                    <a:pt x="0" y="0"/>
                  </a:moveTo>
                  <a:lnTo>
                    <a:pt x="0" y="4422"/>
                  </a:lnTo>
                  <a:lnTo>
                    <a:pt x="781" y="4422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3"/>
            <p:cNvSpPr/>
            <p:nvPr/>
          </p:nvSpPr>
          <p:spPr>
            <a:xfrm>
              <a:off x="4607045" y="306176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3"/>
            <p:cNvSpPr/>
            <p:nvPr/>
          </p:nvSpPr>
          <p:spPr>
            <a:xfrm>
              <a:off x="4607045" y="3243117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3"/>
            <p:cNvSpPr/>
            <p:nvPr/>
          </p:nvSpPr>
          <p:spPr>
            <a:xfrm>
              <a:off x="4657153" y="3015908"/>
              <a:ext cx="22695" cy="124648"/>
            </a:xfrm>
            <a:custGeom>
              <a:avLst/>
              <a:gdLst/>
              <a:ahLst/>
              <a:cxnLst/>
              <a:rect l="l" t="t" r="r" b="b"/>
              <a:pathLst>
                <a:path w="784" h="4306" extrusionOk="0">
                  <a:moveTo>
                    <a:pt x="0" y="1"/>
                  </a:moveTo>
                  <a:lnTo>
                    <a:pt x="0" y="4305"/>
                  </a:lnTo>
                  <a:lnTo>
                    <a:pt x="783" y="430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3"/>
            <p:cNvSpPr/>
            <p:nvPr/>
          </p:nvSpPr>
          <p:spPr>
            <a:xfrm>
              <a:off x="4666793" y="296255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3"/>
            <p:cNvSpPr/>
            <p:nvPr/>
          </p:nvSpPr>
          <p:spPr>
            <a:xfrm>
              <a:off x="4666793" y="314055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3"/>
            <p:cNvSpPr/>
            <p:nvPr/>
          </p:nvSpPr>
          <p:spPr>
            <a:xfrm>
              <a:off x="4716930" y="3103185"/>
              <a:ext cx="22637" cy="43450"/>
            </a:xfrm>
            <a:custGeom>
              <a:avLst/>
              <a:gdLst/>
              <a:ahLst/>
              <a:cxnLst/>
              <a:rect l="l" t="t" r="r" b="b"/>
              <a:pathLst>
                <a:path w="782" h="1501" extrusionOk="0">
                  <a:moveTo>
                    <a:pt x="1" y="1"/>
                  </a:moveTo>
                  <a:lnTo>
                    <a:pt x="1" y="1500"/>
                  </a:lnTo>
                  <a:lnTo>
                    <a:pt x="782" y="150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3"/>
            <p:cNvSpPr/>
            <p:nvPr/>
          </p:nvSpPr>
          <p:spPr>
            <a:xfrm>
              <a:off x="4726569" y="304980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3"/>
            <p:cNvSpPr/>
            <p:nvPr/>
          </p:nvSpPr>
          <p:spPr>
            <a:xfrm>
              <a:off x="4726569" y="314663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3"/>
            <p:cNvSpPr/>
            <p:nvPr/>
          </p:nvSpPr>
          <p:spPr>
            <a:xfrm>
              <a:off x="4776620" y="3144696"/>
              <a:ext cx="22695" cy="37082"/>
            </a:xfrm>
            <a:custGeom>
              <a:avLst/>
              <a:gdLst/>
              <a:ahLst/>
              <a:cxnLst/>
              <a:rect l="l" t="t" r="r" b="b"/>
              <a:pathLst>
                <a:path w="784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783" y="12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3"/>
            <p:cNvSpPr/>
            <p:nvPr/>
          </p:nvSpPr>
          <p:spPr>
            <a:xfrm>
              <a:off x="4786288" y="3091317"/>
              <a:ext cx="3445" cy="53408"/>
            </a:xfrm>
            <a:custGeom>
              <a:avLst/>
              <a:gdLst/>
              <a:ahLst/>
              <a:cxnLst/>
              <a:rect l="l" t="t" r="r" b="b"/>
              <a:pathLst>
                <a:path w="119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3"/>
            <p:cNvSpPr/>
            <p:nvPr/>
          </p:nvSpPr>
          <p:spPr>
            <a:xfrm>
              <a:off x="4786288" y="3181749"/>
              <a:ext cx="3445" cy="53379"/>
            </a:xfrm>
            <a:custGeom>
              <a:avLst/>
              <a:gdLst/>
              <a:ahLst/>
              <a:cxnLst/>
              <a:rect l="l" t="t" r="r" b="b"/>
              <a:pathLst>
                <a:path w="119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3"/>
            <p:cNvSpPr/>
            <p:nvPr/>
          </p:nvSpPr>
          <p:spPr>
            <a:xfrm>
              <a:off x="4836396" y="3005458"/>
              <a:ext cx="22666" cy="185785"/>
            </a:xfrm>
            <a:custGeom>
              <a:avLst/>
              <a:gdLst/>
              <a:ahLst/>
              <a:cxnLst/>
              <a:rect l="l" t="t" r="r" b="b"/>
              <a:pathLst>
                <a:path w="783" h="6418" extrusionOk="0">
                  <a:moveTo>
                    <a:pt x="1" y="0"/>
                  </a:moveTo>
                  <a:lnTo>
                    <a:pt x="1" y="6417"/>
                  </a:lnTo>
                  <a:lnTo>
                    <a:pt x="782" y="641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3"/>
            <p:cNvSpPr/>
            <p:nvPr/>
          </p:nvSpPr>
          <p:spPr>
            <a:xfrm>
              <a:off x="4846036" y="295207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3"/>
            <p:cNvSpPr/>
            <p:nvPr/>
          </p:nvSpPr>
          <p:spPr>
            <a:xfrm>
              <a:off x="4846036" y="3191215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3"/>
            <p:cNvSpPr/>
            <p:nvPr/>
          </p:nvSpPr>
          <p:spPr>
            <a:xfrm>
              <a:off x="4897910" y="3098814"/>
              <a:ext cx="22695" cy="32682"/>
            </a:xfrm>
            <a:custGeom>
              <a:avLst/>
              <a:gdLst/>
              <a:ahLst/>
              <a:cxnLst/>
              <a:rect l="l" t="t" r="r" b="b"/>
              <a:pathLst>
                <a:path w="784" h="1129" extrusionOk="0">
                  <a:moveTo>
                    <a:pt x="1" y="0"/>
                  </a:moveTo>
                  <a:lnTo>
                    <a:pt x="1" y="1128"/>
                  </a:lnTo>
                  <a:lnTo>
                    <a:pt x="784" y="11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3"/>
            <p:cNvSpPr/>
            <p:nvPr/>
          </p:nvSpPr>
          <p:spPr>
            <a:xfrm>
              <a:off x="4907549" y="3045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3"/>
            <p:cNvSpPr/>
            <p:nvPr/>
          </p:nvSpPr>
          <p:spPr>
            <a:xfrm>
              <a:off x="4907549" y="31314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3"/>
            <p:cNvSpPr/>
            <p:nvPr/>
          </p:nvSpPr>
          <p:spPr>
            <a:xfrm>
              <a:off x="4956094" y="3051514"/>
              <a:ext cx="22637" cy="32682"/>
            </a:xfrm>
            <a:custGeom>
              <a:avLst/>
              <a:gdLst/>
              <a:ahLst/>
              <a:cxnLst/>
              <a:rect l="l" t="t" r="r" b="b"/>
              <a:pathLst>
                <a:path w="782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82" y="112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3"/>
            <p:cNvSpPr/>
            <p:nvPr/>
          </p:nvSpPr>
          <p:spPr>
            <a:xfrm>
              <a:off x="4965734" y="2998135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3"/>
            <p:cNvSpPr/>
            <p:nvPr/>
          </p:nvSpPr>
          <p:spPr>
            <a:xfrm>
              <a:off x="4965734" y="3084167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3"/>
            <p:cNvSpPr/>
            <p:nvPr/>
          </p:nvSpPr>
          <p:spPr>
            <a:xfrm>
              <a:off x="5015668" y="2926982"/>
              <a:ext cx="22637" cy="198754"/>
            </a:xfrm>
            <a:custGeom>
              <a:avLst/>
              <a:gdLst/>
              <a:ahLst/>
              <a:cxnLst/>
              <a:rect l="l" t="t" r="r" b="b"/>
              <a:pathLst>
                <a:path w="782" h="6866" extrusionOk="0">
                  <a:moveTo>
                    <a:pt x="0" y="1"/>
                  </a:moveTo>
                  <a:lnTo>
                    <a:pt x="0" y="6866"/>
                  </a:lnTo>
                  <a:lnTo>
                    <a:pt x="782" y="686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3"/>
            <p:cNvSpPr/>
            <p:nvPr/>
          </p:nvSpPr>
          <p:spPr>
            <a:xfrm>
              <a:off x="5025337" y="287363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3"/>
            <p:cNvSpPr/>
            <p:nvPr/>
          </p:nvSpPr>
          <p:spPr>
            <a:xfrm>
              <a:off x="5025337" y="312570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3"/>
            <p:cNvSpPr/>
            <p:nvPr/>
          </p:nvSpPr>
          <p:spPr>
            <a:xfrm>
              <a:off x="5075416" y="3018398"/>
              <a:ext cx="22637" cy="52684"/>
            </a:xfrm>
            <a:custGeom>
              <a:avLst/>
              <a:gdLst/>
              <a:ahLst/>
              <a:cxnLst/>
              <a:rect l="l" t="t" r="r" b="b"/>
              <a:pathLst>
                <a:path w="782" h="1820" extrusionOk="0">
                  <a:moveTo>
                    <a:pt x="0" y="0"/>
                  </a:moveTo>
                  <a:lnTo>
                    <a:pt x="0" y="1820"/>
                  </a:lnTo>
                  <a:lnTo>
                    <a:pt x="781" y="182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3"/>
            <p:cNvSpPr/>
            <p:nvPr/>
          </p:nvSpPr>
          <p:spPr>
            <a:xfrm>
              <a:off x="5085026" y="296501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3"/>
            <p:cNvSpPr/>
            <p:nvPr/>
          </p:nvSpPr>
          <p:spPr>
            <a:xfrm>
              <a:off x="5085026" y="3071053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3"/>
            <p:cNvSpPr/>
            <p:nvPr/>
          </p:nvSpPr>
          <p:spPr>
            <a:xfrm>
              <a:off x="5135134" y="3084630"/>
              <a:ext cx="22637" cy="59777"/>
            </a:xfrm>
            <a:custGeom>
              <a:avLst/>
              <a:gdLst/>
              <a:ahLst/>
              <a:cxnLst/>
              <a:rect l="l" t="t" r="r" b="b"/>
              <a:pathLst>
                <a:path w="782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782" y="2064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3"/>
            <p:cNvSpPr/>
            <p:nvPr/>
          </p:nvSpPr>
          <p:spPr>
            <a:xfrm>
              <a:off x="5144803" y="303125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3"/>
            <p:cNvSpPr/>
            <p:nvPr/>
          </p:nvSpPr>
          <p:spPr>
            <a:xfrm>
              <a:off x="5144803" y="3144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3"/>
            <p:cNvSpPr/>
            <p:nvPr/>
          </p:nvSpPr>
          <p:spPr>
            <a:xfrm>
              <a:off x="5195056" y="3063961"/>
              <a:ext cx="22637" cy="173627"/>
            </a:xfrm>
            <a:custGeom>
              <a:avLst/>
              <a:gdLst/>
              <a:ahLst/>
              <a:cxnLst/>
              <a:rect l="l" t="t" r="r" b="b"/>
              <a:pathLst>
                <a:path w="782" h="5998" extrusionOk="0">
                  <a:moveTo>
                    <a:pt x="0" y="0"/>
                  </a:moveTo>
                  <a:lnTo>
                    <a:pt x="0" y="5997"/>
                  </a:lnTo>
                  <a:lnTo>
                    <a:pt x="781" y="599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3"/>
            <p:cNvSpPr/>
            <p:nvPr/>
          </p:nvSpPr>
          <p:spPr>
            <a:xfrm>
              <a:off x="5204637" y="3010582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3"/>
            <p:cNvSpPr/>
            <p:nvPr/>
          </p:nvSpPr>
          <p:spPr>
            <a:xfrm>
              <a:off x="5204637" y="323755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3"/>
            <p:cNvSpPr/>
            <p:nvPr/>
          </p:nvSpPr>
          <p:spPr>
            <a:xfrm>
              <a:off x="5254659" y="2946492"/>
              <a:ext cx="22637" cy="42755"/>
            </a:xfrm>
            <a:custGeom>
              <a:avLst/>
              <a:gdLst/>
              <a:ahLst/>
              <a:cxnLst/>
              <a:rect l="l" t="t" r="r" b="b"/>
              <a:pathLst>
                <a:path w="782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782" y="147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3"/>
            <p:cNvSpPr/>
            <p:nvPr/>
          </p:nvSpPr>
          <p:spPr>
            <a:xfrm>
              <a:off x="5264327" y="2893142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3"/>
            <p:cNvSpPr/>
            <p:nvPr/>
          </p:nvSpPr>
          <p:spPr>
            <a:xfrm>
              <a:off x="5264327" y="298921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3"/>
            <p:cNvSpPr/>
            <p:nvPr/>
          </p:nvSpPr>
          <p:spPr>
            <a:xfrm>
              <a:off x="5314406" y="2904432"/>
              <a:ext cx="22666" cy="85829"/>
            </a:xfrm>
            <a:custGeom>
              <a:avLst/>
              <a:gdLst/>
              <a:ahLst/>
              <a:cxnLst/>
              <a:rect l="l" t="t" r="r" b="b"/>
              <a:pathLst>
                <a:path w="783" h="2965" extrusionOk="0">
                  <a:moveTo>
                    <a:pt x="0" y="0"/>
                  </a:moveTo>
                  <a:lnTo>
                    <a:pt x="0" y="2965"/>
                  </a:lnTo>
                  <a:lnTo>
                    <a:pt x="783" y="29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3"/>
            <p:cNvSpPr/>
            <p:nvPr/>
          </p:nvSpPr>
          <p:spPr>
            <a:xfrm>
              <a:off x="5324075" y="2850995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3"/>
            <p:cNvSpPr/>
            <p:nvPr/>
          </p:nvSpPr>
          <p:spPr>
            <a:xfrm>
              <a:off x="5324075" y="299023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3"/>
            <p:cNvSpPr/>
            <p:nvPr/>
          </p:nvSpPr>
          <p:spPr>
            <a:xfrm>
              <a:off x="5374125" y="2857160"/>
              <a:ext cx="22666" cy="40295"/>
            </a:xfrm>
            <a:custGeom>
              <a:avLst/>
              <a:gdLst/>
              <a:ahLst/>
              <a:cxnLst/>
              <a:rect l="l" t="t" r="r" b="b"/>
              <a:pathLst>
                <a:path w="783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782" y="139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3"/>
            <p:cNvSpPr/>
            <p:nvPr/>
          </p:nvSpPr>
          <p:spPr>
            <a:xfrm>
              <a:off x="5383822" y="280378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3"/>
            <p:cNvSpPr/>
            <p:nvPr/>
          </p:nvSpPr>
          <p:spPr>
            <a:xfrm>
              <a:off x="5383822" y="289742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3"/>
            <p:cNvSpPr/>
            <p:nvPr/>
          </p:nvSpPr>
          <p:spPr>
            <a:xfrm>
              <a:off x="5433930" y="2871634"/>
              <a:ext cx="22666" cy="44753"/>
            </a:xfrm>
            <a:custGeom>
              <a:avLst/>
              <a:gdLst/>
              <a:ahLst/>
              <a:cxnLst/>
              <a:rect l="l" t="t" r="r" b="b"/>
              <a:pathLst>
                <a:path w="7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783" y="15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3"/>
            <p:cNvSpPr/>
            <p:nvPr/>
          </p:nvSpPr>
          <p:spPr>
            <a:xfrm>
              <a:off x="5443541" y="281825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3"/>
            <p:cNvSpPr/>
            <p:nvPr/>
          </p:nvSpPr>
          <p:spPr>
            <a:xfrm>
              <a:off x="5443541" y="291641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3"/>
            <p:cNvSpPr/>
            <p:nvPr/>
          </p:nvSpPr>
          <p:spPr>
            <a:xfrm>
              <a:off x="5493649" y="2711149"/>
              <a:ext cx="22695" cy="161556"/>
            </a:xfrm>
            <a:custGeom>
              <a:avLst/>
              <a:gdLst/>
              <a:ahLst/>
              <a:cxnLst/>
              <a:rect l="l" t="t" r="r" b="b"/>
              <a:pathLst>
                <a:path w="784" h="5581" extrusionOk="0">
                  <a:moveTo>
                    <a:pt x="1" y="0"/>
                  </a:moveTo>
                  <a:lnTo>
                    <a:pt x="1" y="5580"/>
                  </a:lnTo>
                  <a:lnTo>
                    <a:pt x="783" y="55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3"/>
            <p:cNvSpPr/>
            <p:nvPr/>
          </p:nvSpPr>
          <p:spPr>
            <a:xfrm>
              <a:off x="5503289" y="265774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3"/>
            <p:cNvSpPr/>
            <p:nvPr/>
          </p:nvSpPr>
          <p:spPr>
            <a:xfrm>
              <a:off x="5503289" y="287267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3"/>
            <p:cNvSpPr/>
            <p:nvPr/>
          </p:nvSpPr>
          <p:spPr>
            <a:xfrm>
              <a:off x="5553397" y="2794778"/>
              <a:ext cx="22695" cy="155014"/>
            </a:xfrm>
            <a:custGeom>
              <a:avLst/>
              <a:gdLst/>
              <a:ahLst/>
              <a:cxnLst/>
              <a:rect l="l" t="t" r="r" b="b"/>
              <a:pathLst>
                <a:path w="784" h="5355" extrusionOk="0">
                  <a:moveTo>
                    <a:pt x="0" y="1"/>
                  </a:moveTo>
                  <a:lnTo>
                    <a:pt x="0" y="5355"/>
                  </a:lnTo>
                  <a:lnTo>
                    <a:pt x="783" y="53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3"/>
            <p:cNvSpPr/>
            <p:nvPr/>
          </p:nvSpPr>
          <p:spPr>
            <a:xfrm>
              <a:off x="5563065" y="274139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3"/>
            <p:cNvSpPr/>
            <p:nvPr/>
          </p:nvSpPr>
          <p:spPr>
            <a:xfrm>
              <a:off x="5563065" y="294982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8" name="Google Shape;4628;p33"/>
          <p:cNvSpPr/>
          <p:nvPr/>
        </p:nvSpPr>
        <p:spPr>
          <a:xfrm>
            <a:off x="27" y="-877253"/>
            <a:ext cx="9144015" cy="3160561"/>
          </a:xfrm>
          <a:custGeom>
            <a:avLst/>
            <a:gdLst/>
            <a:ahLst/>
            <a:cxnLst/>
            <a:rect l="l" t="t" r="r" b="b"/>
            <a:pathLst>
              <a:path w="86706" h="29970" extrusionOk="0">
                <a:moveTo>
                  <a:pt x="12377" y="0"/>
                </a:moveTo>
                <a:lnTo>
                  <a:pt x="12379" y="116"/>
                </a:lnTo>
                <a:cubicBezTo>
                  <a:pt x="12493" y="116"/>
                  <a:pt x="12610" y="116"/>
                  <a:pt x="12724" y="119"/>
                </a:cubicBezTo>
                <a:lnTo>
                  <a:pt x="12726" y="0"/>
                </a:lnTo>
                <a:close/>
                <a:moveTo>
                  <a:pt x="12029" y="1"/>
                </a:moveTo>
                <a:cubicBezTo>
                  <a:pt x="11913" y="1"/>
                  <a:pt x="11797" y="4"/>
                  <a:pt x="11682" y="6"/>
                </a:cubicBezTo>
                <a:lnTo>
                  <a:pt x="11683" y="121"/>
                </a:lnTo>
                <a:cubicBezTo>
                  <a:pt x="11799" y="120"/>
                  <a:pt x="11914" y="119"/>
                  <a:pt x="12029" y="119"/>
                </a:cubicBezTo>
                <a:lnTo>
                  <a:pt x="12029" y="1"/>
                </a:lnTo>
                <a:close/>
                <a:moveTo>
                  <a:pt x="13070" y="6"/>
                </a:moveTo>
                <a:lnTo>
                  <a:pt x="13068" y="121"/>
                </a:lnTo>
                <a:cubicBezTo>
                  <a:pt x="13184" y="123"/>
                  <a:pt x="13300" y="126"/>
                  <a:pt x="13414" y="129"/>
                </a:cubicBezTo>
                <a:lnTo>
                  <a:pt x="13417" y="13"/>
                </a:lnTo>
                <a:cubicBezTo>
                  <a:pt x="13303" y="9"/>
                  <a:pt x="13186" y="7"/>
                  <a:pt x="13070" y="6"/>
                </a:cubicBezTo>
                <a:close/>
                <a:moveTo>
                  <a:pt x="11333" y="13"/>
                </a:moveTo>
                <a:cubicBezTo>
                  <a:pt x="11219" y="14"/>
                  <a:pt x="11103" y="19"/>
                  <a:pt x="10986" y="21"/>
                </a:cubicBezTo>
                <a:lnTo>
                  <a:pt x="10990" y="137"/>
                </a:lnTo>
                <a:cubicBezTo>
                  <a:pt x="11106" y="134"/>
                  <a:pt x="11220" y="133"/>
                  <a:pt x="11336" y="129"/>
                </a:cubicBezTo>
                <a:lnTo>
                  <a:pt x="11333" y="13"/>
                </a:lnTo>
                <a:close/>
                <a:moveTo>
                  <a:pt x="13764" y="23"/>
                </a:moveTo>
                <a:lnTo>
                  <a:pt x="13761" y="139"/>
                </a:lnTo>
                <a:cubicBezTo>
                  <a:pt x="13877" y="143"/>
                  <a:pt x="13992" y="147"/>
                  <a:pt x="14107" y="151"/>
                </a:cubicBezTo>
                <a:lnTo>
                  <a:pt x="14111" y="36"/>
                </a:lnTo>
                <a:cubicBezTo>
                  <a:pt x="13997" y="31"/>
                  <a:pt x="13881" y="27"/>
                  <a:pt x="13764" y="23"/>
                </a:cubicBezTo>
                <a:close/>
                <a:moveTo>
                  <a:pt x="10639" y="36"/>
                </a:moveTo>
                <a:cubicBezTo>
                  <a:pt x="10525" y="40"/>
                  <a:pt x="10408" y="44"/>
                  <a:pt x="10292" y="50"/>
                </a:cubicBezTo>
                <a:lnTo>
                  <a:pt x="10298" y="166"/>
                </a:lnTo>
                <a:cubicBezTo>
                  <a:pt x="10413" y="161"/>
                  <a:pt x="10529" y="156"/>
                  <a:pt x="10643" y="151"/>
                </a:cubicBezTo>
                <a:lnTo>
                  <a:pt x="10639" y="36"/>
                </a:lnTo>
                <a:close/>
                <a:moveTo>
                  <a:pt x="14457" y="51"/>
                </a:moveTo>
                <a:lnTo>
                  <a:pt x="14452" y="169"/>
                </a:lnTo>
                <a:cubicBezTo>
                  <a:pt x="14568" y="173"/>
                  <a:pt x="14684" y="179"/>
                  <a:pt x="14798" y="186"/>
                </a:cubicBezTo>
                <a:lnTo>
                  <a:pt x="14804" y="70"/>
                </a:lnTo>
                <a:cubicBezTo>
                  <a:pt x="14689" y="64"/>
                  <a:pt x="14574" y="57"/>
                  <a:pt x="14457" y="51"/>
                </a:cubicBezTo>
                <a:close/>
                <a:moveTo>
                  <a:pt x="9946" y="69"/>
                </a:moveTo>
                <a:cubicBezTo>
                  <a:pt x="9832" y="73"/>
                  <a:pt x="9715" y="80"/>
                  <a:pt x="9599" y="87"/>
                </a:cubicBezTo>
                <a:lnTo>
                  <a:pt x="9607" y="204"/>
                </a:lnTo>
                <a:cubicBezTo>
                  <a:pt x="9722" y="197"/>
                  <a:pt x="9837" y="190"/>
                  <a:pt x="9951" y="184"/>
                </a:cubicBezTo>
                <a:lnTo>
                  <a:pt x="9946" y="69"/>
                </a:lnTo>
                <a:close/>
                <a:moveTo>
                  <a:pt x="15152" y="91"/>
                </a:moveTo>
                <a:lnTo>
                  <a:pt x="15145" y="207"/>
                </a:lnTo>
                <a:cubicBezTo>
                  <a:pt x="15259" y="216"/>
                  <a:pt x="15375" y="223"/>
                  <a:pt x="15489" y="233"/>
                </a:cubicBezTo>
                <a:lnTo>
                  <a:pt x="15498" y="116"/>
                </a:lnTo>
                <a:cubicBezTo>
                  <a:pt x="15382" y="107"/>
                  <a:pt x="15268" y="99"/>
                  <a:pt x="15152" y="91"/>
                </a:cubicBezTo>
                <a:close/>
                <a:moveTo>
                  <a:pt x="9254" y="109"/>
                </a:moveTo>
                <a:cubicBezTo>
                  <a:pt x="9140" y="116"/>
                  <a:pt x="9022" y="126"/>
                  <a:pt x="8907" y="134"/>
                </a:cubicBezTo>
                <a:lnTo>
                  <a:pt x="8915" y="250"/>
                </a:lnTo>
                <a:cubicBezTo>
                  <a:pt x="9030" y="241"/>
                  <a:pt x="9147" y="234"/>
                  <a:pt x="9261" y="226"/>
                </a:cubicBezTo>
                <a:lnTo>
                  <a:pt x="9254" y="109"/>
                </a:lnTo>
                <a:close/>
                <a:moveTo>
                  <a:pt x="15845" y="144"/>
                </a:moveTo>
                <a:lnTo>
                  <a:pt x="15835" y="259"/>
                </a:lnTo>
                <a:cubicBezTo>
                  <a:pt x="15949" y="269"/>
                  <a:pt x="16066" y="279"/>
                  <a:pt x="16180" y="290"/>
                </a:cubicBezTo>
                <a:lnTo>
                  <a:pt x="16190" y="176"/>
                </a:lnTo>
                <a:cubicBezTo>
                  <a:pt x="16075" y="164"/>
                  <a:pt x="15960" y="154"/>
                  <a:pt x="15845" y="144"/>
                </a:cubicBezTo>
                <a:close/>
                <a:moveTo>
                  <a:pt x="8560" y="163"/>
                </a:moveTo>
                <a:cubicBezTo>
                  <a:pt x="8444" y="173"/>
                  <a:pt x="8330" y="183"/>
                  <a:pt x="8214" y="193"/>
                </a:cubicBezTo>
                <a:lnTo>
                  <a:pt x="8226" y="307"/>
                </a:lnTo>
                <a:cubicBezTo>
                  <a:pt x="8341" y="297"/>
                  <a:pt x="8455" y="287"/>
                  <a:pt x="8570" y="279"/>
                </a:cubicBezTo>
                <a:lnTo>
                  <a:pt x="8560" y="163"/>
                </a:lnTo>
                <a:close/>
                <a:moveTo>
                  <a:pt x="16537" y="211"/>
                </a:moveTo>
                <a:lnTo>
                  <a:pt x="16525" y="326"/>
                </a:lnTo>
                <a:cubicBezTo>
                  <a:pt x="16640" y="336"/>
                  <a:pt x="16755" y="349"/>
                  <a:pt x="16869" y="361"/>
                </a:cubicBezTo>
                <a:lnTo>
                  <a:pt x="16882" y="249"/>
                </a:lnTo>
                <a:cubicBezTo>
                  <a:pt x="16767" y="234"/>
                  <a:pt x="16653" y="223"/>
                  <a:pt x="16537" y="211"/>
                </a:cubicBezTo>
                <a:close/>
                <a:moveTo>
                  <a:pt x="7869" y="227"/>
                </a:moveTo>
                <a:cubicBezTo>
                  <a:pt x="7754" y="237"/>
                  <a:pt x="7640" y="249"/>
                  <a:pt x="7523" y="261"/>
                </a:cubicBezTo>
                <a:lnTo>
                  <a:pt x="7536" y="376"/>
                </a:lnTo>
                <a:cubicBezTo>
                  <a:pt x="7650" y="363"/>
                  <a:pt x="7766" y="351"/>
                  <a:pt x="7879" y="341"/>
                </a:cubicBezTo>
                <a:lnTo>
                  <a:pt x="7869" y="227"/>
                </a:lnTo>
                <a:close/>
                <a:moveTo>
                  <a:pt x="17227" y="286"/>
                </a:moveTo>
                <a:lnTo>
                  <a:pt x="17213" y="400"/>
                </a:lnTo>
                <a:lnTo>
                  <a:pt x="17556" y="443"/>
                </a:lnTo>
                <a:lnTo>
                  <a:pt x="17571" y="329"/>
                </a:lnTo>
                <a:cubicBezTo>
                  <a:pt x="17457" y="314"/>
                  <a:pt x="17341" y="300"/>
                  <a:pt x="17227" y="286"/>
                </a:cubicBezTo>
                <a:close/>
                <a:moveTo>
                  <a:pt x="7177" y="296"/>
                </a:moveTo>
                <a:cubicBezTo>
                  <a:pt x="7063" y="309"/>
                  <a:pt x="6949" y="321"/>
                  <a:pt x="6833" y="336"/>
                </a:cubicBezTo>
                <a:lnTo>
                  <a:pt x="6847" y="450"/>
                </a:lnTo>
                <a:cubicBezTo>
                  <a:pt x="6963" y="437"/>
                  <a:pt x="7077" y="423"/>
                  <a:pt x="7190" y="411"/>
                </a:cubicBezTo>
                <a:lnTo>
                  <a:pt x="7177" y="296"/>
                </a:lnTo>
                <a:close/>
                <a:moveTo>
                  <a:pt x="6490" y="378"/>
                </a:moveTo>
                <a:cubicBezTo>
                  <a:pt x="6376" y="391"/>
                  <a:pt x="6259" y="407"/>
                  <a:pt x="6145" y="421"/>
                </a:cubicBezTo>
                <a:lnTo>
                  <a:pt x="6159" y="536"/>
                </a:lnTo>
                <a:cubicBezTo>
                  <a:pt x="6273" y="521"/>
                  <a:pt x="6390" y="506"/>
                  <a:pt x="6505" y="493"/>
                </a:cubicBezTo>
                <a:lnTo>
                  <a:pt x="6490" y="378"/>
                </a:lnTo>
                <a:close/>
                <a:moveTo>
                  <a:pt x="17914" y="373"/>
                </a:moveTo>
                <a:lnTo>
                  <a:pt x="17898" y="487"/>
                </a:lnTo>
                <a:lnTo>
                  <a:pt x="18241" y="536"/>
                </a:lnTo>
                <a:lnTo>
                  <a:pt x="18260" y="421"/>
                </a:lnTo>
                <a:cubicBezTo>
                  <a:pt x="18143" y="406"/>
                  <a:pt x="18028" y="388"/>
                  <a:pt x="17914" y="373"/>
                </a:cubicBezTo>
                <a:close/>
                <a:moveTo>
                  <a:pt x="5802" y="466"/>
                </a:moveTo>
                <a:cubicBezTo>
                  <a:pt x="5688" y="483"/>
                  <a:pt x="5572" y="498"/>
                  <a:pt x="5458" y="514"/>
                </a:cubicBezTo>
                <a:lnTo>
                  <a:pt x="5473" y="628"/>
                </a:lnTo>
                <a:cubicBezTo>
                  <a:pt x="5588" y="613"/>
                  <a:pt x="5702" y="597"/>
                  <a:pt x="5819" y="580"/>
                </a:cubicBezTo>
                <a:lnTo>
                  <a:pt x="5802" y="466"/>
                </a:lnTo>
                <a:close/>
                <a:moveTo>
                  <a:pt x="18604" y="473"/>
                </a:moveTo>
                <a:lnTo>
                  <a:pt x="18587" y="587"/>
                </a:lnTo>
                <a:cubicBezTo>
                  <a:pt x="18701" y="606"/>
                  <a:pt x="18815" y="626"/>
                  <a:pt x="18930" y="643"/>
                </a:cubicBezTo>
                <a:lnTo>
                  <a:pt x="18948" y="528"/>
                </a:lnTo>
                <a:cubicBezTo>
                  <a:pt x="18834" y="508"/>
                  <a:pt x="18718" y="491"/>
                  <a:pt x="18604" y="473"/>
                </a:cubicBezTo>
                <a:close/>
                <a:moveTo>
                  <a:pt x="5114" y="566"/>
                </a:moveTo>
                <a:cubicBezTo>
                  <a:pt x="4999" y="581"/>
                  <a:pt x="4885" y="600"/>
                  <a:pt x="4771" y="617"/>
                </a:cubicBezTo>
                <a:lnTo>
                  <a:pt x="4788" y="733"/>
                </a:lnTo>
                <a:cubicBezTo>
                  <a:pt x="4902" y="714"/>
                  <a:pt x="5016" y="697"/>
                  <a:pt x="5131" y="680"/>
                </a:cubicBezTo>
                <a:lnTo>
                  <a:pt x="5114" y="566"/>
                </a:lnTo>
                <a:close/>
                <a:moveTo>
                  <a:pt x="19291" y="587"/>
                </a:moveTo>
                <a:lnTo>
                  <a:pt x="19272" y="701"/>
                </a:lnTo>
                <a:cubicBezTo>
                  <a:pt x="19384" y="721"/>
                  <a:pt x="19498" y="741"/>
                  <a:pt x="19612" y="763"/>
                </a:cubicBezTo>
                <a:lnTo>
                  <a:pt x="19634" y="648"/>
                </a:lnTo>
                <a:cubicBezTo>
                  <a:pt x="19519" y="628"/>
                  <a:pt x="19405" y="607"/>
                  <a:pt x="19291" y="587"/>
                </a:cubicBezTo>
                <a:close/>
                <a:moveTo>
                  <a:pt x="4428" y="671"/>
                </a:moveTo>
                <a:cubicBezTo>
                  <a:pt x="4314" y="690"/>
                  <a:pt x="4200" y="707"/>
                  <a:pt x="4085" y="727"/>
                </a:cubicBezTo>
                <a:lnTo>
                  <a:pt x="4105" y="841"/>
                </a:lnTo>
                <a:cubicBezTo>
                  <a:pt x="4220" y="823"/>
                  <a:pt x="4331" y="804"/>
                  <a:pt x="4445" y="786"/>
                </a:cubicBezTo>
                <a:lnTo>
                  <a:pt x="4428" y="671"/>
                </a:lnTo>
                <a:close/>
                <a:moveTo>
                  <a:pt x="19974" y="713"/>
                </a:moveTo>
                <a:lnTo>
                  <a:pt x="19952" y="827"/>
                </a:lnTo>
                <a:cubicBezTo>
                  <a:pt x="20066" y="848"/>
                  <a:pt x="20181" y="870"/>
                  <a:pt x="20293" y="893"/>
                </a:cubicBezTo>
                <a:lnTo>
                  <a:pt x="20315" y="780"/>
                </a:lnTo>
                <a:cubicBezTo>
                  <a:pt x="20202" y="757"/>
                  <a:pt x="20088" y="734"/>
                  <a:pt x="19974" y="713"/>
                </a:cubicBezTo>
                <a:close/>
                <a:moveTo>
                  <a:pt x="3743" y="784"/>
                </a:moveTo>
                <a:cubicBezTo>
                  <a:pt x="3630" y="804"/>
                  <a:pt x="3515" y="826"/>
                  <a:pt x="3401" y="844"/>
                </a:cubicBezTo>
                <a:lnTo>
                  <a:pt x="3421" y="958"/>
                </a:lnTo>
                <a:cubicBezTo>
                  <a:pt x="3535" y="940"/>
                  <a:pt x="3650" y="920"/>
                  <a:pt x="3763" y="898"/>
                </a:cubicBezTo>
                <a:lnTo>
                  <a:pt x="3743" y="784"/>
                </a:lnTo>
                <a:close/>
                <a:moveTo>
                  <a:pt x="20655" y="850"/>
                </a:moveTo>
                <a:lnTo>
                  <a:pt x="20632" y="963"/>
                </a:lnTo>
                <a:cubicBezTo>
                  <a:pt x="20746" y="987"/>
                  <a:pt x="20859" y="1010"/>
                  <a:pt x="20972" y="1035"/>
                </a:cubicBezTo>
                <a:lnTo>
                  <a:pt x="20995" y="923"/>
                </a:lnTo>
                <a:cubicBezTo>
                  <a:pt x="20882" y="898"/>
                  <a:pt x="20769" y="873"/>
                  <a:pt x="20655" y="850"/>
                </a:cubicBezTo>
                <a:close/>
                <a:moveTo>
                  <a:pt x="3058" y="907"/>
                </a:moveTo>
                <a:cubicBezTo>
                  <a:pt x="2946" y="928"/>
                  <a:pt x="2831" y="950"/>
                  <a:pt x="2717" y="971"/>
                </a:cubicBezTo>
                <a:lnTo>
                  <a:pt x="2739" y="1085"/>
                </a:lnTo>
                <a:cubicBezTo>
                  <a:pt x="2853" y="1064"/>
                  <a:pt x="2967" y="1043"/>
                  <a:pt x="3080" y="1021"/>
                </a:cubicBezTo>
                <a:lnTo>
                  <a:pt x="3058" y="907"/>
                </a:lnTo>
                <a:close/>
                <a:moveTo>
                  <a:pt x="21336" y="998"/>
                </a:moveTo>
                <a:lnTo>
                  <a:pt x="21310" y="1111"/>
                </a:lnTo>
                <a:cubicBezTo>
                  <a:pt x="21423" y="1135"/>
                  <a:pt x="21536" y="1163"/>
                  <a:pt x="21647" y="1190"/>
                </a:cubicBezTo>
                <a:lnTo>
                  <a:pt x="21673" y="1077"/>
                </a:lnTo>
                <a:cubicBezTo>
                  <a:pt x="21560" y="1050"/>
                  <a:pt x="21447" y="1023"/>
                  <a:pt x="21336" y="998"/>
                </a:cubicBezTo>
                <a:close/>
                <a:moveTo>
                  <a:pt x="2377" y="1037"/>
                </a:moveTo>
                <a:cubicBezTo>
                  <a:pt x="2263" y="1061"/>
                  <a:pt x="2150" y="1083"/>
                  <a:pt x="2036" y="1105"/>
                </a:cubicBezTo>
                <a:lnTo>
                  <a:pt x="2059" y="1218"/>
                </a:lnTo>
                <a:cubicBezTo>
                  <a:pt x="2173" y="1194"/>
                  <a:pt x="2287" y="1173"/>
                  <a:pt x="2399" y="1151"/>
                </a:cubicBezTo>
                <a:lnTo>
                  <a:pt x="2377" y="1037"/>
                </a:lnTo>
                <a:close/>
                <a:moveTo>
                  <a:pt x="22010" y="1158"/>
                </a:moveTo>
                <a:lnTo>
                  <a:pt x="21983" y="1271"/>
                </a:lnTo>
                <a:cubicBezTo>
                  <a:pt x="22096" y="1298"/>
                  <a:pt x="22207" y="1327"/>
                  <a:pt x="22319" y="1355"/>
                </a:cubicBezTo>
                <a:lnTo>
                  <a:pt x="22346" y="1243"/>
                </a:lnTo>
                <a:cubicBezTo>
                  <a:pt x="22236" y="1214"/>
                  <a:pt x="22123" y="1185"/>
                  <a:pt x="22010" y="1158"/>
                </a:cubicBezTo>
                <a:close/>
                <a:moveTo>
                  <a:pt x="1696" y="1173"/>
                </a:moveTo>
                <a:cubicBezTo>
                  <a:pt x="1585" y="1197"/>
                  <a:pt x="1472" y="1221"/>
                  <a:pt x="1358" y="1244"/>
                </a:cubicBezTo>
                <a:lnTo>
                  <a:pt x="1380" y="1357"/>
                </a:lnTo>
                <a:cubicBezTo>
                  <a:pt x="1495" y="1334"/>
                  <a:pt x="1607" y="1311"/>
                  <a:pt x="1720" y="1285"/>
                </a:cubicBezTo>
                <a:lnTo>
                  <a:pt x="1696" y="1173"/>
                </a:lnTo>
                <a:close/>
                <a:moveTo>
                  <a:pt x="1018" y="1315"/>
                </a:moveTo>
                <a:cubicBezTo>
                  <a:pt x="906" y="1341"/>
                  <a:pt x="792" y="1365"/>
                  <a:pt x="679" y="1391"/>
                </a:cubicBezTo>
                <a:lnTo>
                  <a:pt x="703" y="1504"/>
                </a:lnTo>
                <a:cubicBezTo>
                  <a:pt x="816" y="1478"/>
                  <a:pt x="929" y="1454"/>
                  <a:pt x="1043" y="1428"/>
                </a:cubicBezTo>
                <a:lnTo>
                  <a:pt x="1018" y="1315"/>
                </a:lnTo>
                <a:close/>
                <a:moveTo>
                  <a:pt x="22683" y="1330"/>
                </a:moveTo>
                <a:lnTo>
                  <a:pt x="22653" y="1442"/>
                </a:lnTo>
                <a:cubicBezTo>
                  <a:pt x="22764" y="1471"/>
                  <a:pt x="22876" y="1501"/>
                  <a:pt x="22987" y="1531"/>
                </a:cubicBezTo>
                <a:lnTo>
                  <a:pt x="23017" y="1420"/>
                </a:lnTo>
                <a:cubicBezTo>
                  <a:pt x="22907" y="1388"/>
                  <a:pt x="22796" y="1361"/>
                  <a:pt x="22683" y="1330"/>
                </a:cubicBezTo>
                <a:close/>
                <a:moveTo>
                  <a:pt x="339" y="1468"/>
                </a:moveTo>
                <a:cubicBezTo>
                  <a:pt x="228" y="1492"/>
                  <a:pt x="114" y="1518"/>
                  <a:pt x="1" y="1544"/>
                </a:cubicBezTo>
                <a:lnTo>
                  <a:pt x="28" y="1657"/>
                </a:lnTo>
                <a:cubicBezTo>
                  <a:pt x="142" y="1630"/>
                  <a:pt x="254" y="1605"/>
                  <a:pt x="365" y="1580"/>
                </a:cubicBezTo>
                <a:lnTo>
                  <a:pt x="339" y="1468"/>
                </a:lnTo>
                <a:close/>
                <a:moveTo>
                  <a:pt x="23353" y="1514"/>
                </a:moveTo>
                <a:lnTo>
                  <a:pt x="23321" y="1625"/>
                </a:lnTo>
                <a:cubicBezTo>
                  <a:pt x="23431" y="1655"/>
                  <a:pt x="23543" y="1687"/>
                  <a:pt x="23653" y="1720"/>
                </a:cubicBezTo>
                <a:lnTo>
                  <a:pt x="23685" y="1611"/>
                </a:lnTo>
                <a:cubicBezTo>
                  <a:pt x="23574" y="1577"/>
                  <a:pt x="23464" y="1545"/>
                  <a:pt x="23353" y="1514"/>
                </a:cubicBezTo>
                <a:close/>
                <a:moveTo>
                  <a:pt x="24017" y="1708"/>
                </a:moveTo>
                <a:lnTo>
                  <a:pt x="23982" y="1820"/>
                </a:lnTo>
                <a:cubicBezTo>
                  <a:pt x="24094" y="1851"/>
                  <a:pt x="24202" y="1885"/>
                  <a:pt x="24314" y="1919"/>
                </a:cubicBezTo>
                <a:lnTo>
                  <a:pt x="24347" y="1811"/>
                </a:lnTo>
                <a:cubicBezTo>
                  <a:pt x="24238" y="1775"/>
                  <a:pt x="24128" y="1742"/>
                  <a:pt x="24017" y="1708"/>
                </a:cubicBezTo>
                <a:close/>
                <a:moveTo>
                  <a:pt x="24678" y="1912"/>
                </a:moveTo>
                <a:lnTo>
                  <a:pt x="24642" y="2022"/>
                </a:lnTo>
                <a:cubicBezTo>
                  <a:pt x="24751" y="2057"/>
                  <a:pt x="24861" y="2092"/>
                  <a:pt x="24971" y="2128"/>
                </a:cubicBezTo>
                <a:lnTo>
                  <a:pt x="25006" y="2018"/>
                </a:lnTo>
                <a:cubicBezTo>
                  <a:pt x="24896" y="1982"/>
                  <a:pt x="24786" y="1948"/>
                  <a:pt x="24678" y="1912"/>
                </a:cubicBezTo>
                <a:close/>
                <a:moveTo>
                  <a:pt x="25336" y="2128"/>
                </a:moveTo>
                <a:lnTo>
                  <a:pt x="25299" y="2237"/>
                </a:lnTo>
                <a:cubicBezTo>
                  <a:pt x="25409" y="2272"/>
                  <a:pt x="25518" y="2311"/>
                  <a:pt x="25628" y="2348"/>
                </a:cubicBezTo>
                <a:lnTo>
                  <a:pt x="25665" y="2241"/>
                </a:lnTo>
                <a:cubicBezTo>
                  <a:pt x="25556" y="2201"/>
                  <a:pt x="25445" y="2165"/>
                  <a:pt x="25336" y="2128"/>
                </a:cubicBezTo>
                <a:close/>
                <a:moveTo>
                  <a:pt x="25993" y="2354"/>
                </a:moveTo>
                <a:lnTo>
                  <a:pt x="25953" y="2462"/>
                </a:lnTo>
                <a:cubicBezTo>
                  <a:pt x="26063" y="2499"/>
                  <a:pt x="26172" y="2539"/>
                  <a:pt x="26280" y="2578"/>
                </a:cubicBezTo>
                <a:lnTo>
                  <a:pt x="26320" y="2469"/>
                </a:lnTo>
                <a:cubicBezTo>
                  <a:pt x="26210" y="2429"/>
                  <a:pt x="26102" y="2392"/>
                  <a:pt x="25993" y="2354"/>
                </a:cubicBezTo>
                <a:close/>
                <a:moveTo>
                  <a:pt x="26644" y="2586"/>
                </a:moveTo>
                <a:lnTo>
                  <a:pt x="26606" y="2696"/>
                </a:lnTo>
                <a:cubicBezTo>
                  <a:pt x="26714" y="2736"/>
                  <a:pt x="26822" y="2776"/>
                  <a:pt x="26930" y="2816"/>
                </a:cubicBezTo>
                <a:lnTo>
                  <a:pt x="26970" y="2708"/>
                </a:lnTo>
                <a:cubicBezTo>
                  <a:pt x="26860" y="2668"/>
                  <a:pt x="26753" y="2626"/>
                  <a:pt x="26644" y="2586"/>
                </a:cubicBezTo>
                <a:close/>
                <a:moveTo>
                  <a:pt x="27294" y="2835"/>
                </a:moveTo>
                <a:lnTo>
                  <a:pt x="27253" y="2942"/>
                </a:lnTo>
                <a:cubicBezTo>
                  <a:pt x="27360" y="2983"/>
                  <a:pt x="27470" y="3023"/>
                  <a:pt x="27577" y="3066"/>
                </a:cubicBezTo>
                <a:lnTo>
                  <a:pt x="27617" y="2962"/>
                </a:lnTo>
                <a:cubicBezTo>
                  <a:pt x="27510" y="2919"/>
                  <a:pt x="27401" y="2876"/>
                  <a:pt x="27294" y="2835"/>
                </a:cubicBezTo>
                <a:close/>
                <a:moveTo>
                  <a:pt x="27941" y="3089"/>
                </a:moveTo>
                <a:lnTo>
                  <a:pt x="27898" y="3196"/>
                </a:lnTo>
                <a:cubicBezTo>
                  <a:pt x="28006" y="3238"/>
                  <a:pt x="28113" y="3281"/>
                  <a:pt x="28220" y="3326"/>
                </a:cubicBezTo>
                <a:lnTo>
                  <a:pt x="28263" y="3219"/>
                </a:lnTo>
                <a:cubicBezTo>
                  <a:pt x="28155" y="3173"/>
                  <a:pt x="28048" y="3132"/>
                  <a:pt x="27941" y="3089"/>
                </a:cubicBezTo>
                <a:close/>
                <a:moveTo>
                  <a:pt x="28584" y="3350"/>
                </a:moveTo>
                <a:lnTo>
                  <a:pt x="28538" y="3458"/>
                </a:lnTo>
                <a:cubicBezTo>
                  <a:pt x="28645" y="3503"/>
                  <a:pt x="28751" y="3548"/>
                  <a:pt x="28858" y="3592"/>
                </a:cubicBezTo>
                <a:lnTo>
                  <a:pt x="28902" y="3485"/>
                </a:lnTo>
                <a:cubicBezTo>
                  <a:pt x="28795" y="3440"/>
                  <a:pt x="28691" y="3396"/>
                  <a:pt x="28584" y="3350"/>
                </a:cubicBezTo>
                <a:close/>
                <a:moveTo>
                  <a:pt x="29222" y="3622"/>
                </a:moveTo>
                <a:lnTo>
                  <a:pt x="29177" y="3728"/>
                </a:lnTo>
                <a:cubicBezTo>
                  <a:pt x="29281" y="3775"/>
                  <a:pt x="29388" y="3820"/>
                  <a:pt x="29494" y="3867"/>
                </a:cubicBezTo>
                <a:lnTo>
                  <a:pt x="29541" y="3762"/>
                </a:lnTo>
                <a:cubicBezTo>
                  <a:pt x="29435" y="3715"/>
                  <a:pt x="29328" y="3669"/>
                  <a:pt x="29222" y="3622"/>
                </a:cubicBezTo>
                <a:close/>
                <a:moveTo>
                  <a:pt x="29856" y="3900"/>
                </a:moveTo>
                <a:lnTo>
                  <a:pt x="29809" y="4006"/>
                </a:lnTo>
                <a:cubicBezTo>
                  <a:pt x="29915" y="4055"/>
                  <a:pt x="30021" y="4100"/>
                  <a:pt x="30126" y="4149"/>
                </a:cubicBezTo>
                <a:lnTo>
                  <a:pt x="30172" y="4043"/>
                </a:lnTo>
                <a:cubicBezTo>
                  <a:pt x="30066" y="3995"/>
                  <a:pt x="29962" y="3947"/>
                  <a:pt x="29856" y="3900"/>
                </a:cubicBezTo>
                <a:close/>
                <a:moveTo>
                  <a:pt x="30491" y="4187"/>
                </a:moveTo>
                <a:lnTo>
                  <a:pt x="30442" y="4293"/>
                </a:lnTo>
                <a:cubicBezTo>
                  <a:pt x="30548" y="4342"/>
                  <a:pt x="30650" y="4392"/>
                  <a:pt x="30756" y="4440"/>
                </a:cubicBezTo>
                <a:lnTo>
                  <a:pt x="30805" y="4334"/>
                </a:lnTo>
                <a:cubicBezTo>
                  <a:pt x="30700" y="4284"/>
                  <a:pt x="30595" y="4236"/>
                  <a:pt x="30491" y="4187"/>
                </a:cubicBezTo>
                <a:close/>
                <a:moveTo>
                  <a:pt x="31119" y="4484"/>
                </a:moveTo>
                <a:lnTo>
                  <a:pt x="31069" y="4589"/>
                </a:lnTo>
                <a:cubicBezTo>
                  <a:pt x="31172" y="4639"/>
                  <a:pt x="31277" y="4689"/>
                  <a:pt x="31380" y="4739"/>
                </a:cubicBezTo>
                <a:lnTo>
                  <a:pt x="31430" y="4634"/>
                </a:lnTo>
                <a:cubicBezTo>
                  <a:pt x="31327" y="4584"/>
                  <a:pt x="31222" y="4534"/>
                  <a:pt x="31119" y="4484"/>
                </a:cubicBezTo>
                <a:close/>
                <a:moveTo>
                  <a:pt x="31743" y="4784"/>
                </a:moveTo>
                <a:lnTo>
                  <a:pt x="31693" y="4889"/>
                </a:lnTo>
                <a:cubicBezTo>
                  <a:pt x="31797" y="4940"/>
                  <a:pt x="31900" y="4990"/>
                  <a:pt x="32004" y="5041"/>
                </a:cubicBezTo>
                <a:lnTo>
                  <a:pt x="32053" y="4939"/>
                </a:lnTo>
                <a:cubicBezTo>
                  <a:pt x="31950" y="4886"/>
                  <a:pt x="31846" y="4834"/>
                  <a:pt x="31743" y="4784"/>
                </a:cubicBezTo>
                <a:close/>
                <a:moveTo>
                  <a:pt x="32366" y="5093"/>
                </a:moveTo>
                <a:lnTo>
                  <a:pt x="32314" y="5197"/>
                </a:lnTo>
                <a:cubicBezTo>
                  <a:pt x="32416" y="5248"/>
                  <a:pt x="32520" y="5300"/>
                  <a:pt x="32623" y="5351"/>
                </a:cubicBezTo>
                <a:lnTo>
                  <a:pt x="32677" y="5250"/>
                </a:lnTo>
                <a:cubicBezTo>
                  <a:pt x="32573" y="5197"/>
                  <a:pt x="32470" y="5146"/>
                  <a:pt x="32366" y="5093"/>
                </a:cubicBezTo>
                <a:close/>
                <a:moveTo>
                  <a:pt x="32986" y="5406"/>
                </a:moveTo>
                <a:lnTo>
                  <a:pt x="32933" y="5510"/>
                </a:lnTo>
                <a:cubicBezTo>
                  <a:pt x="33034" y="5561"/>
                  <a:pt x="33137" y="5614"/>
                  <a:pt x="33240" y="5668"/>
                </a:cubicBezTo>
                <a:lnTo>
                  <a:pt x="33294" y="5564"/>
                </a:lnTo>
                <a:cubicBezTo>
                  <a:pt x="33191" y="5511"/>
                  <a:pt x="33088" y="5460"/>
                  <a:pt x="32986" y="5406"/>
                </a:cubicBezTo>
                <a:close/>
                <a:moveTo>
                  <a:pt x="33600" y="5727"/>
                </a:moveTo>
                <a:lnTo>
                  <a:pt x="33547" y="5828"/>
                </a:lnTo>
                <a:cubicBezTo>
                  <a:pt x="33650" y="5883"/>
                  <a:pt x="33751" y="5938"/>
                  <a:pt x="33854" y="5991"/>
                </a:cubicBezTo>
                <a:lnTo>
                  <a:pt x="33907" y="5890"/>
                </a:lnTo>
                <a:cubicBezTo>
                  <a:pt x="33805" y="5834"/>
                  <a:pt x="33701" y="5781"/>
                  <a:pt x="33600" y="5727"/>
                </a:cubicBezTo>
                <a:close/>
                <a:moveTo>
                  <a:pt x="34214" y="6054"/>
                </a:moveTo>
                <a:lnTo>
                  <a:pt x="34158" y="6155"/>
                </a:lnTo>
                <a:cubicBezTo>
                  <a:pt x="34261" y="6210"/>
                  <a:pt x="34362" y="6264"/>
                  <a:pt x="34464" y="6320"/>
                </a:cubicBezTo>
                <a:lnTo>
                  <a:pt x="34519" y="6218"/>
                </a:lnTo>
                <a:cubicBezTo>
                  <a:pt x="34418" y="6163"/>
                  <a:pt x="34315" y="6108"/>
                  <a:pt x="34214" y="6054"/>
                </a:cubicBezTo>
                <a:close/>
                <a:moveTo>
                  <a:pt x="34822" y="6382"/>
                </a:moveTo>
                <a:lnTo>
                  <a:pt x="34768" y="6484"/>
                </a:lnTo>
                <a:cubicBezTo>
                  <a:pt x="34869" y="6540"/>
                  <a:pt x="34969" y="6597"/>
                  <a:pt x="35071" y="6652"/>
                </a:cubicBezTo>
                <a:lnTo>
                  <a:pt x="35126" y="6550"/>
                </a:lnTo>
                <a:cubicBezTo>
                  <a:pt x="35025" y="6492"/>
                  <a:pt x="34925" y="6438"/>
                  <a:pt x="34822" y="6382"/>
                </a:cubicBezTo>
                <a:close/>
                <a:moveTo>
                  <a:pt x="35432" y="6718"/>
                </a:moveTo>
                <a:lnTo>
                  <a:pt x="35375" y="6819"/>
                </a:lnTo>
                <a:cubicBezTo>
                  <a:pt x="35475" y="6877"/>
                  <a:pt x="35575" y="6932"/>
                  <a:pt x="35676" y="6989"/>
                </a:cubicBezTo>
                <a:lnTo>
                  <a:pt x="35735" y="6888"/>
                </a:lnTo>
                <a:cubicBezTo>
                  <a:pt x="35633" y="6831"/>
                  <a:pt x="35532" y="6775"/>
                  <a:pt x="35432" y="6718"/>
                </a:cubicBezTo>
                <a:close/>
                <a:moveTo>
                  <a:pt x="36033" y="7061"/>
                </a:moveTo>
                <a:lnTo>
                  <a:pt x="35976" y="7161"/>
                </a:lnTo>
                <a:cubicBezTo>
                  <a:pt x="36077" y="7218"/>
                  <a:pt x="36177" y="7275"/>
                  <a:pt x="36277" y="7332"/>
                </a:cubicBezTo>
                <a:lnTo>
                  <a:pt x="36335" y="7232"/>
                </a:lnTo>
                <a:cubicBezTo>
                  <a:pt x="36233" y="7175"/>
                  <a:pt x="36133" y="7118"/>
                  <a:pt x="36033" y="7061"/>
                </a:cubicBezTo>
                <a:close/>
                <a:moveTo>
                  <a:pt x="36636" y="7405"/>
                </a:moveTo>
                <a:lnTo>
                  <a:pt x="36579" y="7505"/>
                </a:lnTo>
                <a:cubicBezTo>
                  <a:pt x="36679" y="7562"/>
                  <a:pt x="36779" y="7619"/>
                  <a:pt x="36879" y="7678"/>
                </a:cubicBezTo>
                <a:lnTo>
                  <a:pt x="36936" y="7578"/>
                </a:lnTo>
                <a:cubicBezTo>
                  <a:pt x="36836" y="7521"/>
                  <a:pt x="36736" y="7462"/>
                  <a:pt x="36636" y="7405"/>
                </a:cubicBezTo>
                <a:close/>
                <a:moveTo>
                  <a:pt x="37237" y="7753"/>
                </a:moveTo>
                <a:lnTo>
                  <a:pt x="37179" y="7853"/>
                </a:lnTo>
                <a:lnTo>
                  <a:pt x="37477" y="8028"/>
                </a:lnTo>
                <a:lnTo>
                  <a:pt x="37537" y="7928"/>
                </a:lnTo>
                <a:lnTo>
                  <a:pt x="37237" y="7753"/>
                </a:lnTo>
                <a:close/>
                <a:moveTo>
                  <a:pt x="37834" y="8106"/>
                </a:moveTo>
                <a:lnTo>
                  <a:pt x="37776" y="8206"/>
                </a:lnTo>
                <a:lnTo>
                  <a:pt x="38074" y="8383"/>
                </a:lnTo>
                <a:lnTo>
                  <a:pt x="38133" y="8283"/>
                </a:lnTo>
                <a:lnTo>
                  <a:pt x="37834" y="8106"/>
                </a:lnTo>
                <a:close/>
                <a:moveTo>
                  <a:pt x="38428" y="8463"/>
                </a:moveTo>
                <a:lnTo>
                  <a:pt x="38370" y="8562"/>
                </a:lnTo>
                <a:lnTo>
                  <a:pt x="38667" y="8740"/>
                </a:lnTo>
                <a:lnTo>
                  <a:pt x="38725" y="8642"/>
                </a:lnTo>
                <a:lnTo>
                  <a:pt x="38428" y="8463"/>
                </a:lnTo>
                <a:close/>
                <a:moveTo>
                  <a:pt x="39024" y="8823"/>
                </a:moveTo>
                <a:lnTo>
                  <a:pt x="38962" y="8920"/>
                </a:lnTo>
                <a:lnTo>
                  <a:pt x="39259" y="9102"/>
                </a:lnTo>
                <a:lnTo>
                  <a:pt x="39319" y="9003"/>
                </a:lnTo>
                <a:lnTo>
                  <a:pt x="39024" y="8823"/>
                </a:lnTo>
                <a:close/>
                <a:moveTo>
                  <a:pt x="39614" y="9184"/>
                </a:moveTo>
                <a:lnTo>
                  <a:pt x="39554" y="9283"/>
                </a:lnTo>
                <a:lnTo>
                  <a:pt x="39848" y="9466"/>
                </a:lnTo>
                <a:lnTo>
                  <a:pt x="39909" y="9367"/>
                </a:lnTo>
                <a:lnTo>
                  <a:pt x="39614" y="9184"/>
                </a:lnTo>
                <a:close/>
                <a:moveTo>
                  <a:pt x="40203" y="9549"/>
                </a:moveTo>
                <a:lnTo>
                  <a:pt x="40142" y="9647"/>
                </a:lnTo>
                <a:lnTo>
                  <a:pt x="40438" y="9831"/>
                </a:lnTo>
                <a:lnTo>
                  <a:pt x="40498" y="9733"/>
                </a:lnTo>
                <a:lnTo>
                  <a:pt x="40203" y="9549"/>
                </a:lnTo>
                <a:close/>
                <a:moveTo>
                  <a:pt x="40792" y="9917"/>
                </a:moveTo>
                <a:lnTo>
                  <a:pt x="40732" y="10016"/>
                </a:lnTo>
                <a:lnTo>
                  <a:pt x="41025" y="10201"/>
                </a:lnTo>
                <a:lnTo>
                  <a:pt x="41085" y="10103"/>
                </a:lnTo>
                <a:lnTo>
                  <a:pt x="40792" y="9917"/>
                </a:lnTo>
                <a:close/>
                <a:moveTo>
                  <a:pt x="41380" y="10288"/>
                </a:moveTo>
                <a:lnTo>
                  <a:pt x="41317" y="10387"/>
                </a:lnTo>
                <a:lnTo>
                  <a:pt x="41610" y="10573"/>
                </a:lnTo>
                <a:lnTo>
                  <a:pt x="41673" y="10474"/>
                </a:lnTo>
                <a:lnTo>
                  <a:pt x="41380" y="10288"/>
                </a:lnTo>
                <a:close/>
                <a:moveTo>
                  <a:pt x="41966" y="10660"/>
                </a:moveTo>
                <a:lnTo>
                  <a:pt x="41903" y="10758"/>
                </a:lnTo>
                <a:lnTo>
                  <a:pt x="42194" y="10945"/>
                </a:lnTo>
                <a:lnTo>
                  <a:pt x="42259" y="10847"/>
                </a:lnTo>
                <a:lnTo>
                  <a:pt x="41966" y="10660"/>
                </a:lnTo>
                <a:close/>
                <a:moveTo>
                  <a:pt x="42547" y="11037"/>
                </a:moveTo>
                <a:lnTo>
                  <a:pt x="42484" y="11132"/>
                </a:lnTo>
                <a:lnTo>
                  <a:pt x="42776" y="11320"/>
                </a:lnTo>
                <a:lnTo>
                  <a:pt x="42838" y="11224"/>
                </a:lnTo>
                <a:lnTo>
                  <a:pt x="42547" y="11037"/>
                </a:lnTo>
                <a:close/>
                <a:moveTo>
                  <a:pt x="43130" y="11412"/>
                </a:moveTo>
                <a:lnTo>
                  <a:pt x="43067" y="11510"/>
                </a:lnTo>
                <a:lnTo>
                  <a:pt x="43358" y="11698"/>
                </a:lnTo>
                <a:lnTo>
                  <a:pt x="43420" y="11602"/>
                </a:lnTo>
                <a:lnTo>
                  <a:pt x="43130" y="11412"/>
                </a:lnTo>
                <a:close/>
                <a:moveTo>
                  <a:pt x="43710" y="11791"/>
                </a:moveTo>
                <a:lnTo>
                  <a:pt x="43647" y="11888"/>
                </a:lnTo>
                <a:lnTo>
                  <a:pt x="43938" y="12077"/>
                </a:lnTo>
                <a:lnTo>
                  <a:pt x="44001" y="11981"/>
                </a:lnTo>
                <a:lnTo>
                  <a:pt x="43710" y="11791"/>
                </a:lnTo>
                <a:close/>
                <a:moveTo>
                  <a:pt x="44294" y="12172"/>
                </a:moveTo>
                <a:lnTo>
                  <a:pt x="44228" y="12268"/>
                </a:lnTo>
                <a:lnTo>
                  <a:pt x="44518" y="12458"/>
                </a:lnTo>
                <a:lnTo>
                  <a:pt x="44582" y="12362"/>
                </a:lnTo>
                <a:lnTo>
                  <a:pt x="44294" y="12172"/>
                </a:lnTo>
                <a:close/>
                <a:moveTo>
                  <a:pt x="44872" y="12552"/>
                </a:moveTo>
                <a:lnTo>
                  <a:pt x="44808" y="12648"/>
                </a:lnTo>
                <a:lnTo>
                  <a:pt x="45096" y="12839"/>
                </a:lnTo>
                <a:lnTo>
                  <a:pt x="45161" y="12743"/>
                </a:lnTo>
                <a:lnTo>
                  <a:pt x="44872" y="12552"/>
                </a:lnTo>
                <a:close/>
                <a:moveTo>
                  <a:pt x="45450" y="12933"/>
                </a:moveTo>
                <a:lnTo>
                  <a:pt x="45386" y="13031"/>
                </a:lnTo>
                <a:lnTo>
                  <a:pt x="45676" y="13219"/>
                </a:lnTo>
                <a:lnTo>
                  <a:pt x="45739" y="13123"/>
                </a:lnTo>
                <a:lnTo>
                  <a:pt x="45450" y="12933"/>
                </a:lnTo>
                <a:close/>
                <a:moveTo>
                  <a:pt x="46030" y="13312"/>
                </a:moveTo>
                <a:lnTo>
                  <a:pt x="45967" y="13409"/>
                </a:lnTo>
                <a:lnTo>
                  <a:pt x="46259" y="13597"/>
                </a:lnTo>
                <a:lnTo>
                  <a:pt x="46322" y="13502"/>
                </a:lnTo>
                <a:lnTo>
                  <a:pt x="46030" y="13312"/>
                </a:lnTo>
                <a:close/>
                <a:moveTo>
                  <a:pt x="46612" y="13689"/>
                </a:moveTo>
                <a:lnTo>
                  <a:pt x="46550" y="13786"/>
                </a:lnTo>
                <a:lnTo>
                  <a:pt x="46840" y="13975"/>
                </a:lnTo>
                <a:lnTo>
                  <a:pt x="46903" y="13876"/>
                </a:lnTo>
                <a:lnTo>
                  <a:pt x="46612" y="13689"/>
                </a:lnTo>
                <a:close/>
                <a:moveTo>
                  <a:pt x="47194" y="14066"/>
                </a:moveTo>
                <a:lnTo>
                  <a:pt x="47131" y="14162"/>
                </a:lnTo>
                <a:lnTo>
                  <a:pt x="47424" y="14350"/>
                </a:lnTo>
                <a:lnTo>
                  <a:pt x="47486" y="14253"/>
                </a:lnTo>
                <a:lnTo>
                  <a:pt x="47194" y="14066"/>
                </a:lnTo>
                <a:close/>
                <a:moveTo>
                  <a:pt x="47778" y="14439"/>
                </a:moveTo>
                <a:lnTo>
                  <a:pt x="47716" y="14537"/>
                </a:lnTo>
                <a:lnTo>
                  <a:pt x="48008" y="14724"/>
                </a:lnTo>
                <a:lnTo>
                  <a:pt x="48071" y="14626"/>
                </a:lnTo>
                <a:lnTo>
                  <a:pt x="47778" y="14439"/>
                </a:lnTo>
                <a:close/>
                <a:moveTo>
                  <a:pt x="48364" y="14811"/>
                </a:moveTo>
                <a:lnTo>
                  <a:pt x="48301" y="14910"/>
                </a:lnTo>
                <a:lnTo>
                  <a:pt x="48594" y="15096"/>
                </a:lnTo>
                <a:lnTo>
                  <a:pt x="48657" y="14997"/>
                </a:lnTo>
                <a:lnTo>
                  <a:pt x="48364" y="14811"/>
                </a:lnTo>
                <a:close/>
                <a:moveTo>
                  <a:pt x="48951" y="15181"/>
                </a:moveTo>
                <a:lnTo>
                  <a:pt x="48888" y="15280"/>
                </a:lnTo>
                <a:lnTo>
                  <a:pt x="49181" y="15466"/>
                </a:lnTo>
                <a:lnTo>
                  <a:pt x="49244" y="15366"/>
                </a:lnTo>
                <a:lnTo>
                  <a:pt x="48951" y="15181"/>
                </a:lnTo>
                <a:close/>
                <a:moveTo>
                  <a:pt x="49535" y="15553"/>
                </a:moveTo>
                <a:lnTo>
                  <a:pt x="49474" y="15651"/>
                </a:lnTo>
                <a:lnTo>
                  <a:pt x="49768" y="15835"/>
                </a:lnTo>
                <a:lnTo>
                  <a:pt x="49829" y="15737"/>
                </a:lnTo>
                <a:lnTo>
                  <a:pt x="49535" y="15553"/>
                </a:lnTo>
                <a:close/>
                <a:moveTo>
                  <a:pt x="50123" y="15921"/>
                </a:moveTo>
                <a:lnTo>
                  <a:pt x="50063" y="16018"/>
                </a:lnTo>
                <a:lnTo>
                  <a:pt x="50358" y="16201"/>
                </a:lnTo>
                <a:lnTo>
                  <a:pt x="50418" y="16102"/>
                </a:lnTo>
                <a:lnTo>
                  <a:pt x="50123" y="15921"/>
                </a:lnTo>
                <a:close/>
                <a:moveTo>
                  <a:pt x="50713" y="16285"/>
                </a:moveTo>
                <a:lnTo>
                  <a:pt x="50652" y="16382"/>
                </a:lnTo>
                <a:lnTo>
                  <a:pt x="50946" y="16565"/>
                </a:lnTo>
                <a:lnTo>
                  <a:pt x="51007" y="16467"/>
                </a:lnTo>
                <a:lnTo>
                  <a:pt x="50713" y="16285"/>
                </a:lnTo>
                <a:close/>
                <a:moveTo>
                  <a:pt x="51303" y="16649"/>
                </a:moveTo>
                <a:lnTo>
                  <a:pt x="51243" y="16747"/>
                </a:lnTo>
                <a:lnTo>
                  <a:pt x="51539" y="16928"/>
                </a:lnTo>
                <a:lnTo>
                  <a:pt x="51600" y="16829"/>
                </a:lnTo>
                <a:lnTo>
                  <a:pt x="51303" y="16649"/>
                </a:lnTo>
                <a:close/>
                <a:moveTo>
                  <a:pt x="51896" y="17009"/>
                </a:moveTo>
                <a:lnTo>
                  <a:pt x="51836" y="17108"/>
                </a:lnTo>
                <a:lnTo>
                  <a:pt x="52131" y="17288"/>
                </a:lnTo>
                <a:lnTo>
                  <a:pt x="52193" y="17189"/>
                </a:lnTo>
                <a:lnTo>
                  <a:pt x="51896" y="17009"/>
                </a:lnTo>
                <a:close/>
                <a:moveTo>
                  <a:pt x="52487" y="17368"/>
                </a:moveTo>
                <a:lnTo>
                  <a:pt x="52428" y="17466"/>
                </a:lnTo>
                <a:lnTo>
                  <a:pt x="52727" y="17645"/>
                </a:lnTo>
                <a:lnTo>
                  <a:pt x="52784" y="17546"/>
                </a:lnTo>
                <a:lnTo>
                  <a:pt x="52487" y="17368"/>
                </a:lnTo>
                <a:close/>
                <a:moveTo>
                  <a:pt x="53083" y="17725"/>
                </a:moveTo>
                <a:lnTo>
                  <a:pt x="53024" y="17825"/>
                </a:lnTo>
                <a:lnTo>
                  <a:pt x="53322" y="18002"/>
                </a:lnTo>
                <a:lnTo>
                  <a:pt x="53381" y="17902"/>
                </a:lnTo>
                <a:lnTo>
                  <a:pt x="53083" y="17725"/>
                </a:lnTo>
                <a:close/>
                <a:moveTo>
                  <a:pt x="53680" y="18078"/>
                </a:moveTo>
                <a:lnTo>
                  <a:pt x="53621" y="18178"/>
                </a:lnTo>
                <a:lnTo>
                  <a:pt x="53919" y="18353"/>
                </a:lnTo>
                <a:lnTo>
                  <a:pt x="53978" y="18253"/>
                </a:lnTo>
                <a:lnTo>
                  <a:pt x="53680" y="18078"/>
                </a:lnTo>
                <a:close/>
                <a:moveTo>
                  <a:pt x="54276" y="18430"/>
                </a:moveTo>
                <a:lnTo>
                  <a:pt x="54217" y="18530"/>
                </a:lnTo>
                <a:lnTo>
                  <a:pt x="54516" y="18706"/>
                </a:lnTo>
                <a:lnTo>
                  <a:pt x="54576" y="18606"/>
                </a:lnTo>
                <a:lnTo>
                  <a:pt x="54276" y="18430"/>
                </a:lnTo>
                <a:close/>
                <a:moveTo>
                  <a:pt x="54873" y="18780"/>
                </a:moveTo>
                <a:lnTo>
                  <a:pt x="54816" y="18880"/>
                </a:lnTo>
                <a:lnTo>
                  <a:pt x="55116" y="19053"/>
                </a:lnTo>
                <a:lnTo>
                  <a:pt x="55173" y="18953"/>
                </a:lnTo>
                <a:lnTo>
                  <a:pt x="54873" y="18780"/>
                </a:lnTo>
                <a:close/>
                <a:moveTo>
                  <a:pt x="55473" y="19127"/>
                </a:moveTo>
                <a:lnTo>
                  <a:pt x="55416" y="19227"/>
                </a:lnTo>
                <a:lnTo>
                  <a:pt x="55719" y="19400"/>
                </a:lnTo>
                <a:lnTo>
                  <a:pt x="55773" y="19300"/>
                </a:lnTo>
                <a:lnTo>
                  <a:pt x="55473" y="19127"/>
                </a:lnTo>
                <a:close/>
                <a:moveTo>
                  <a:pt x="56077" y="19471"/>
                </a:moveTo>
                <a:lnTo>
                  <a:pt x="56020" y="19571"/>
                </a:lnTo>
                <a:lnTo>
                  <a:pt x="56322" y="19743"/>
                </a:lnTo>
                <a:lnTo>
                  <a:pt x="56379" y="19643"/>
                </a:lnTo>
                <a:lnTo>
                  <a:pt x="56077" y="19471"/>
                </a:lnTo>
                <a:close/>
                <a:moveTo>
                  <a:pt x="56683" y="19814"/>
                </a:moveTo>
                <a:lnTo>
                  <a:pt x="56626" y="19914"/>
                </a:lnTo>
                <a:lnTo>
                  <a:pt x="56927" y="20084"/>
                </a:lnTo>
                <a:lnTo>
                  <a:pt x="56984" y="19984"/>
                </a:lnTo>
                <a:lnTo>
                  <a:pt x="56683" y="19814"/>
                </a:lnTo>
                <a:close/>
                <a:moveTo>
                  <a:pt x="57284" y="20151"/>
                </a:moveTo>
                <a:lnTo>
                  <a:pt x="57228" y="20253"/>
                </a:lnTo>
                <a:lnTo>
                  <a:pt x="57533" y="20421"/>
                </a:lnTo>
                <a:lnTo>
                  <a:pt x="57587" y="20320"/>
                </a:lnTo>
                <a:lnTo>
                  <a:pt x="57284" y="20151"/>
                </a:lnTo>
                <a:close/>
                <a:moveTo>
                  <a:pt x="57893" y="20485"/>
                </a:moveTo>
                <a:lnTo>
                  <a:pt x="57837" y="20587"/>
                </a:lnTo>
                <a:lnTo>
                  <a:pt x="58141" y="20755"/>
                </a:lnTo>
                <a:lnTo>
                  <a:pt x="58197" y="20651"/>
                </a:lnTo>
                <a:lnTo>
                  <a:pt x="57893" y="20485"/>
                </a:lnTo>
                <a:close/>
                <a:moveTo>
                  <a:pt x="58500" y="20820"/>
                </a:moveTo>
                <a:lnTo>
                  <a:pt x="58444" y="20921"/>
                </a:lnTo>
                <a:lnTo>
                  <a:pt x="58749" y="21087"/>
                </a:lnTo>
                <a:lnTo>
                  <a:pt x="58805" y="20985"/>
                </a:lnTo>
                <a:lnTo>
                  <a:pt x="58500" y="20820"/>
                </a:lnTo>
                <a:close/>
                <a:moveTo>
                  <a:pt x="59111" y="21150"/>
                </a:moveTo>
                <a:lnTo>
                  <a:pt x="59055" y="21251"/>
                </a:lnTo>
                <a:lnTo>
                  <a:pt x="59361" y="21415"/>
                </a:lnTo>
                <a:lnTo>
                  <a:pt x="59415" y="21314"/>
                </a:lnTo>
                <a:lnTo>
                  <a:pt x="59111" y="21150"/>
                </a:lnTo>
                <a:close/>
                <a:moveTo>
                  <a:pt x="59721" y="21477"/>
                </a:moveTo>
                <a:lnTo>
                  <a:pt x="59668" y="21578"/>
                </a:lnTo>
                <a:cubicBezTo>
                  <a:pt x="59769" y="21634"/>
                  <a:pt x="59872" y="21687"/>
                  <a:pt x="59975" y="21741"/>
                </a:cubicBezTo>
                <a:lnTo>
                  <a:pt x="60028" y="21638"/>
                </a:lnTo>
                <a:cubicBezTo>
                  <a:pt x="59925" y="21585"/>
                  <a:pt x="59822" y="21529"/>
                  <a:pt x="59721" y="21477"/>
                </a:cubicBezTo>
                <a:close/>
                <a:moveTo>
                  <a:pt x="60335" y="21799"/>
                </a:moveTo>
                <a:lnTo>
                  <a:pt x="60282" y="21901"/>
                </a:lnTo>
                <a:cubicBezTo>
                  <a:pt x="60383" y="21955"/>
                  <a:pt x="60486" y="22008"/>
                  <a:pt x="60589" y="22062"/>
                </a:cubicBezTo>
                <a:lnTo>
                  <a:pt x="60642" y="21959"/>
                </a:lnTo>
                <a:cubicBezTo>
                  <a:pt x="60540" y="21906"/>
                  <a:pt x="60436" y="21852"/>
                  <a:pt x="60335" y="21799"/>
                </a:cubicBezTo>
                <a:close/>
                <a:moveTo>
                  <a:pt x="60950" y="22118"/>
                </a:moveTo>
                <a:lnTo>
                  <a:pt x="60897" y="22222"/>
                </a:lnTo>
                <a:lnTo>
                  <a:pt x="61206" y="22381"/>
                </a:lnTo>
                <a:lnTo>
                  <a:pt x="61260" y="22278"/>
                </a:lnTo>
                <a:lnTo>
                  <a:pt x="60950" y="22118"/>
                </a:lnTo>
                <a:close/>
                <a:moveTo>
                  <a:pt x="61567" y="22435"/>
                </a:moveTo>
                <a:lnTo>
                  <a:pt x="61514" y="22538"/>
                </a:lnTo>
                <a:lnTo>
                  <a:pt x="61824" y="22695"/>
                </a:lnTo>
                <a:lnTo>
                  <a:pt x="61876" y="22592"/>
                </a:lnTo>
                <a:lnTo>
                  <a:pt x="61567" y="22435"/>
                </a:lnTo>
                <a:close/>
                <a:moveTo>
                  <a:pt x="62184" y="22748"/>
                </a:moveTo>
                <a:lnTo>
                  <a:pt x="62133" y="22851"/>
                </a:lnTo>
                <a:lnTo>
                  <a:pt x="62443" y="23006"/>
                </a:lnTo>
                <a:lnTo>
                  <a:pt x="62496" y="22902"/>
                </a:lnTo>
                <a:lnTo>
                  <a:pt x="62184" y="22748"/>
                </a:lnTo>
                <a:close/>
                <a:moveTo>
                  <a:pt x="62807" y="23056"/>
                </a:moveTo>
                <a:lnTo>
                  <a:pt x="62755" y="23159"/>
                </a:lnTo>
                <a:cubicBezTo>
                  <a:pt x="62860" y="23212"/>
                  <a:pt x="62963" y="23263"/>
                  <a:pt x="63067" y="23313"/>
                </a:cubicBezTo>
                <a:lnTo>
                  <a:pt x="63118" y="23209"/>
                </a:lnTo>
                <a:cubicBezTo>
                  <a:pt x="63014" y="23158"/>
                  <a:pt x="62911" y="23108"/>
                  <a:pt x="62807" y="23056"/>
                </a:cubicBezTo>
                <a:close/>
                <a:moveTo>
                  <a:pt x="63428" y="23360"/>
                </a:moveTo>
                <a:lnTo>
                  <a:pt x="63378" y="23465"/>
                </a:lnTo>
                <a:cubicBezTo>
                  <a:pt x="63482" y="23516"/>
                  <a:pt x="63588" y="23566"/>
                  <a:pt x="63691" y="23616"/>
                </a:cubicBezTo>
                <a:lnTo>
                  <a:pt x="63741" y="23513"/>
                </a:lnTo>
                <a:cubicBezTo>
                  <a:pt x="63638" y="23463"/>
                  <a:pt x="63532" y="23410"/>
                  <a:pt x="63428" y="23360"/>
                </a:cubicBezTo>
                <a:close/>
                <a:moveTo>
                  <a:pt x="64054" y="23663"/>
                </a:moveTo>
                <a:lnTo>
                  <a:pt x="64004" y="23766"/>
                </a:lnTo>
                <a:cubicBezTo>
                  <a:pt x="64109" y="23816"/>
                  <a:pt x="64214" y="23864"/>
                  <a:pt x="64318" y="23914"/>
                </a:cubicBezTo>
                <a:lnTo>
                  <a:pt x="64365" y="23812"/>
                </a:lnTo>
                <a:cubicBezTo>
                  <a:pt x="64262" y="23763"/>
                  <a:pt x="64156" y="23713"/>
                  <a:pt x="64054" y="23663"/>
                </a:cubicBezTo>
                <a:close/>
                <a:moveTo>
                  <a:pt x="64678" y="23957"/>
                </a:moveTo>
                <a:lnTo>
                  <a:pt x="64631" y="24063"/>
                </a:lnTo>
                <a:lnTo>
                  <a:pt x="64945" y="24209"/>
                </a:lnTo>
                <a:lnTo>
                  <a:pt x="64992" y="24104"/>
                </a:lnTo>
                <a:lnTo>
                  <a:pt x="64678" y="23957"/>
                </a:lnTo>
                <a:close/>
                <a:moveTo>
                  <a:pt x="65306" y="24250"/>
                </a:moveTo>
                <a:lnTo>
                  <a:pt x="65258" y="24356"/>
                </a:lnTo>
                <a:lnTo>
                  <a:pt x="65575" y="24500"/>
                </a:lnTo>
                <a:lnTo>
                  <a:pt x="65620" y="24394"/>
                </a:lnTo>
                <a:cubicBezTo>
                  <a:pt x="65518" y="24347"/>
                  <a:pt x="65412" y="24299"/>
                  <a:pt x="65306" y="24250"/>
                </a:cubicBezTo>
                <a:close/>
                <a:moveTo>
                  <a:pt x="65940" y="24537"/>
                </a:moveTo>
                <a:lnTo>
                  <a:pt x="65892" y="24643"/>
                </a:lnTo>
                <a:lnTo>
                  <a:pt x="66209" y="24786"/>
                </a:lnTo>
                <a:lnTo>
                  <a:pt x="66256" y="24680"/>
                </a:lnTo>
                <a:lnTo>
                  <a:pt x="65940" y="24537"/>
                </a:lnTo>
                <a:close/>
                <a:moveTo>
                  <a:pt x="66570" y="24821"/>
                </a:moveTo>
                <a:lnTo>
                  <a:pt x="66524" y="24927"/>
                </a:lnTo>
                <a:cubicBezTo>
                  <a:pt x="66630" y="24973"/>
                  <a:pt x="66737" y="25020"/>
                  <a:pt x="66841" y="25066"/>
                </a:cubicBezTo>
                <a:lnTo>
                  <a:pt x="66889" y="24961"/>
                </a:lnTo>
                <a:cubicBezTo>
                  <a:pt x="66781" y="24914"/>
                  <a:pt x="66676" y="24867"/>
                  <a:pt x="66570" y="24821"/>
                </a:cubicBezTo>
                <a:close/>
                <a:moveTo>
                  <a:pt x="67206" y="25098"/>
                </a:moveTo>
                <a:lnTo>
                  <a:pt x="67160" y="25204"/>
                </a:lnTo>
                <a:cubicBezTo>
                  <a:pt x="67267" y="25250"/>
                  <a:pt x="67374" y="25297"/>
                  <a:pt x="67480" y="25341"/>
                </a:cubicBezTo>
                <a:lnTo>
                  <a:pt x="67524" y="25236"/>
                </a:lnTo>
                <a:cubicBezTo>
                  <a:pt x="67418" y="25190"/>
                  <a:pt x="67311" y="25144"/>
                  <a:pt x="67206" y="25098"/>
                </a:cubicBezTo>
                <a:close/>
                <a:moveTo>
                  <a:pt x="67844" y="25371"/>
                </a:moveTo>
                <a:lnTo>
                  <a:pt x="67798" y="25478"/>
                </a:lnTo>
                <a:cubicBezTo>
                  <a:pt x="67905" y="25523"/>
                  <a:pt x="68011" y="25568"/>
                  <a:pt x="68118" y="25613"/>
                </a:cubicBezTo>
                <a:lnTo>
                  <a:pt x="68162" y="25505"/>
                </a:lnTo>
                <a:cubicBezTo>
                  <a:pt x="68055" y="25461"/>
                  <a:pt x="67951" y="25415"/>
                  <a:pt x="67844" y="25371"/>
                </a:cubicBezTo>
                <a:close/>
                <a:moveTo>
                  <a:pt x="68482" y="25637"/>
                </a:moveTo>
                <a:lnTo>
                  <a:pt x="68438" y="25744"/>
                </a:lnTo>
                <a:cubicBezTo>
                  <a:pt x="68545" y="25790"/>
                  <a:pt x="68652" y="25834"/>
                  <a:pt x="68759" y="25877"/>
                </a:cubicBezTo>
                <a:lnTo>
                  <a:pt x="68804" y="25770"/>
                </a:lnTo>
                <a:cubicBezTo>
                  <a:pt x="68697" y="25725"/>
                  <a:pt x="68589" y="25683"/>
                  <a:pt x="68482" y="25637"/>
                </a:cubicBezTo>
                <a:close/>
                <a:moveTo>
                  <a:pt x="69125" y="25901"/>
                </a:moveTo>
                <a:lnTo>
                  <a:pt x="69082" y="26008"/>
                </a:lnTo>
                <a:lnTo>
                  <a:pt x="69404" y="26137"/>
                </a:lnTo>
                <a:lnTo>
                  <a:pt x="69446" y="26030"/>
                </a:lnTo>
                <a:lnTo>
                  <a:pt x="69125" y="25901"/>
                </a:lnTo>
                <a:close/>
                <a:moveTo>
                  <a:pt x="69769" y="26157"/>
                </a:moveTo>
                <a:lnTo>
                  <a:pt x="69726" y="26264"/>
                </a:lnTo>
                <a:cubicBezTo>
                  <a:pt x="69833" y="26307"/>
                  <a:pt x="69943" y="26349"/>
                  <a:pt x="70050" y="26391"/>
                </a:cubicBezTo>
                <a:lnTo>
                  <a:pt x="70093" y="26284"/>
                </a:lnTo>
                <a:cubicBezTo>
                  <a:pt x="69986" y="26241"/>
                  <a:pt x="69876" y="26200"/>
                  <a:pt x="69769" y="26157"/>
                </a:cubicBezTo>
                <a:close/>
                <a:moveTo>
                  <a:pt x="70413" y="26408"/>
                </a:moveTo>
                <a:lnTo>
                  <a:pt x="70373" y="26515"/>
                </a:lnTo>
                <a:cubicBezTo>
                  <a:pt x="70482" y="26557"/>
                  <a:pt x="70589" y="26598"/>
                  <a:pt x="70697" y="26639"/>
                </a:cubicBezTo>
                <a:lnTo>
                  <a:pt x="70737" y="26532"/>
                </a:lnTo>
                <a:cubicBezTo>
                  <a:pt x="70630" y="26491"/>
                  <a:pt x="70523" y="26449"/>
                  <a:pt x="70413" y="26408"/>
                </a:cubicBezTo>
                <a:close/>
                <a:moveTo>
                  <a:pt x="71066" y="26651"/>
                </a:moveTo>
                <a:lnTo>
                  <a:pt x="71024" y="26761"/>
                </a:lnTo>
                <a:cubicBezTo>
                  <a:pt x="71132" y="26799"/>
                  <a:pt x="71240" y="26841"/>
                  <a:pt x="71350" y="26879"/>
                </a:cubicBezTo>
                <a:lnTo>
                  <a:pt x="71390" y="26771"/>
                </a:lnTo>
                <a:cubicBezTo>
                  <a:pt x="71283" y="26732"/>
                  <a:pt x="71174" y="26692"/>
                  <a:pt x="71066" y="26651"/>
                </a:cubicBezTo>
                <a:close/>
                <a:moveTo>
                  <a:pt x="71714" y="26891"/>
                </a:moveTo>
                <a:lnTo>
                  <a:pt x="71674" y="26999"/>
                </a:lnTo>
                <a:cubicBezTo>
                  <a:pt x="71783" y="27038"/>
                  <a:pt x="71893" y="27076"/>
                  <a:pt x="72001" y="27115"/>
                </a:cubicBezTo>
                <a:lnTo>
                  <a:pt x="72040" y="27006"/>
                </a:lnTo>
                <a:cubicBezTo>
                  <a:pt x="71931" y="26969"/>
                  <a:pt x="71823" y="26929"/>
                  <a:pt x="71714" y="26891"/>
                </a:cubicBezTo>
                <a:close/>
                <a:moveTo>
                  <a:pt x="72367" y="27121"/>
                </a:moveTo>
                <a:lnTo>
                  <a:pt x="72330" y="27229"/>
                </a:lnTo>
                <a:cubicBezTo>
                  <a:pt x="72440" y="27268"/>
                  <a:pt x="72550" y="27305"/>
                  <a:pt x="72658" y="27342"/>
                </a:cubicBezTo>
                <a:lnTo>
                  <a:pt x="72694" y="27234"/>
                </a:lnTo>
                <a:lnTo>
                  <a:pt x="72367" y="27121"/>
                </a:lnTo>
                <a:close/>
                <a:moveTo>
                  <a:pt x="73022" y="27346"/>
                </a:moveTo>
                <a:lnTo>
                  <a:pt x="72985" y="27455"/>
                </a:lnTo>
                <a:cubicBezTo>
                  <a:pt x="73095" y="27491"/>
                  <a:pt x="73207" y="27528"/>
                  <a:pt x="73315" y="27563"/>
                </a:cubicBezTo>
                <a:lnTo>
                  <a:pt x="73351" y="27455"/>
                </a:lnTo>
                <a:cubicBezTo>
                  <a:pt x="73242" y="27419"/>
                  <a:pt x="73131" y="27383"/>
                  <a:pt x="73022" y="27346"/>
                </a:cubicBezTo>
                <a:close/>
                <a:moveTo>
                  <a:pt x="73681" y="27562"/>
                </a:moveTo>
                <a:lnTo>
                  <a:pt x="73645" y="27672"/>
                </a:lnTo>
                <a:cubicBezTo>
                  <a:pt x="73757" y="27708"/>
                  <a:pt x="73865" y="27742"/>
                  <a:pt x="73975" y="27778"/>
                </a:cubicBezTo>
                <a:lnTo>
                  <a:pt x="74011" y="27668"/>
                </a:lnTo>
                <a:cubicBezTo>
                  <a:pt x="73901" y="27633"/>
                  <a:pt x="73792" y="27598"/>
                  <a:pt x="73681" y="27562"/>
                </a:cubicBezTo>
                <a:close/>
                <a:moveTo>
                  <a:pt x="74339" y="27770"/>
                </a:moveTo>
                <a:lnTo>
                  <a:pt x="74306" y="27882"/>
                </a:lnTo>
                <a:lnTo>
                  <a:pt x="74638" y="27983"/>
                </a:lnTo>
                <a:lnTo>
                  <a:pt x="74671" y="27872"/>
                </a:lnTo>
                <a:cubicBezTo>
                  <a:pt x="74561" y="27839"/>
                  <a:pt x="74451" y="27805"/>
                  <a:pt x="74339" y="27770"/>
                </a:cubicBezTo>
                <a:close/>
                <a:moveTo>
                  <a:pt x="75002" y="27975"/>
                </a:moveTo>
                <a:lnTo>
                  <a:pt x="74969" y="28085"/>
                </a:lnTo>
                <a:cubicBezTo>
                  <a:pt x="75082" y="28119"/>
                  <a:pt x="75193" y="28150"/>
                  <a:pt x="75303" y="28183"/>
                </a:cubicBezTo>
                <a:lnTo>
                  <a:pt x="75333" y="28072"/>
                </a:lnTo>
                <a:cubicBezTo>
                  <a:pt x="75223" y="28040"/>
                  <a:pt x="75112" y="28008"/>
                  <a:pt x="75002" y="27975"/>
                </a:cubicBezTo>
                <a:close/>
                <a:moveTo>
                  <a:pt x="75670" y="28168"/>
                </a:moveTo>
                <a:lnTo>
                  <a:pt x="75637" y="28277"/>
                </a:lnTo>
                <a:cubicBezTo>
                  <a:pt x="75749" y="28310"/>
                  <a:pt x="75860" y="28342"/>
                  <a:pt x="75972" y="28372"/>
                </a:cubicBezTo>
                <a:lnTo>
                  <a:pt x="76003" y="28259"/>
                </a:lnTo>
                <a:cubicBezTo>
                  <a:pt x="75893" y="28229"/>
                  <a:pt x="75780" y="28199"/>
                  <a:pt x="75670" y="28168"/>
                </a:cubicBezTo>
                <a:close/>
                <a:moveTo>
                  <a:pt x="76336" y="28353"/>
                </a:moveTo>
                <a:lnTo>
                  <a:pt x="76306" y="28463"/>
                </a:lnTo>
                <a:cubicBezTo>
                  <a:pt x="76417" y="28493"/>
                  <a:pt x="76529" y="28522"/>
                  <a:pt x="76641" y="28552"/>
                </a:cubicBezTo>
                <a:lnTo>
                  <a:pt x="76670" y="28442"/>
                </a:lnTo>
                <a:cubicBezTo>
                  <a:pt x="76559" y="28413"/>
                  <a:pt x="76449" y="28383"/>
                  <a:pt x="76336" y="28353"/>
                </a:cubicBezTo>
                <a:close/>
                <a:moveTo>
                  <a:pt x="77006" y="28527"/>
                </a:moveTo>
                <a:lnTo>
                  <a:pt x="76977" y="28640"/>
                </a:lnTo>
                <a:cubicBezTo>
                  <a:pt x="77088" y="28670"/>
                  <a:pt x="77201" y="28697"/>
                  <a:pt x="77314" y="28726"/>
                </a:cubicBezTo>
                <a:lnTo>
                  <a:pt x="77341" y="28612"/>
                </a:lnTo>
                <a:cubicBezTo>
                  <a:pt x="77230" y="28585"/>
                  <a:pt x="77117" y="28556"/>
                  <a:pt x="77006" y="28527"/>
                </a:cubicBezTo>
                <a:close/>
                <a:moveTo>
                  <a:pt x="77678" y="28695"/>
                </a:moveTo>
                <a:lnTo>
                  <a:pt x="77651" y="28807"/>
                </a:lnTo>
                <a:lnTo>
                  <a:pt x="77988" y="28889"/>
                </a:lnTo>
                <a:lnTo>
                  <a:pt x="78015" y="28776"/>
                </a:lnTo>
                <a:lnTo>
                  <a:pt x="77678" y="28695"/>
                </a:lnTo>
                <a:close/>
                <a:moveTo>
                  <a:pt x="78352" y="28854"/>
                </a:moveTo>
                <a:lnTo>
                  <a:pt x="78328" y="28967"/>
                </a:lnTo>
                <a:cubicBezTo>
                  <a:pt x="78442" y="28992"/>
                  <a:pt x="78555" y="29017"/>
                  <a:pt x="78667" y="29042"/>
                </a:cubicBezTo>
                <a:lnTo>
                  <a:pt x="78691" y="28929"/>
                </a:lnTo>
                <a:lnTo>
                  <a:pt x="78352" y="28854"/>
                </a:lnTo>
                <a:close/>
                <a:moveTo>
                  <a:pt x="79028" y="29004"/>
                </a:moveTo>
                <a:lnTo>
                  <a:pt x="79005" y="29117"/>
                </a:lnTo>
                <a:cubicBezTo>
                  <a:pt x="79119" y="29140"/>
                  <a:pt x="79234" y="29163"/>
                  <a:pt x="79345" y="29186"/>
                </a:cubicBezTo>
                <a:lnTo>
                  <a:pt x="79366" y="29073"/>
                </a:lnTo>
                <a:cubicBezTo>
                  <a:pt x="79255" y="29050"/>
                  <a:pt x="79141" y="29027"/>
                  <a:pt x="79028" y="29004"/>
                </a:cubicBezTo>
                <a:close/>
                <a:moveTo>
                  <a:pt x="79708" y="29140"/>
                </a:moveTo>
                <a:lnTo>
                  <a:pt x="79686" y="29254"/>
                </a:lnTo>
                <a:cubicBezTo>
                  <a:pt x="79801" y="29276"/>
                  <a:pt x="79913" y="29297"/>
                  <a:pt x="80028" y="29319"/>
                </a:cubicBezTo>
                <a:lnTo>
                  <a:pt x="80049" y="29204"/>
                </a:lnTo>
                <a:cubicBezTo>
                  <a:pt x="79935" y="29184"/>
                  <a:pt x="79822" y="29162"/>
                  <a:pt x="79708" y="29140"/>
                </a:cubicBezTo>
                <a:close/>
                <a:moveTo>
                  <a:pt x="80387" y="29267"/>
                </a:moveTo>
                <a:lnTo>
                  <a:pt x="80369" y="29381"/>
                </a:lnTo>
                <a:lnTo>
                  <a:pt x="80712" y="29440"/>
                </a:lnTo>
                <a:lnTo>
                  <a:pt x="80729" y="29326"/>
                </a:lnTo>
                <a:cubicBezTo>
                  <a:pt x="80615" y="29306"/>
                  <a:pt x="80502" y="29286"/>
                  <a:pt x="80387" y="29267"/>
                </a:cubicBezTo>
                <a:close/>
                <a:moveTo>
                  <a:pt x="81072" y="29383"/>
                </a:moveTo>
                <a:lnTo>
                  <a:pt x="81054" y="29497"/>
                </a:lnTo>
                <a:lnTo>
                  <a:pt x="81397" y="29550"/>
                </a:lnTo>
                <a:lnTo>
                  <a:pt x="81414" y="29436"/>
                </a:lnTo>
                <a:lnTo>
                  <a:pt x="81072" y="29383"/>
                </a:lnTo>
                <a:close/>
                <a:moveTo>
                  <a:pt x="81756" y="29486"/>
                </a:moveTo>
                <a:lnTo>
                  <a:pt x="81740" y="29600"/>
                </a:lnTo>
                <a:cubicBezTo>
                  <a:pt x="81856" y="29617"/>
                  <a:pt x="81970" y="29633"/>
                  <a:pt x="82084" y="29649"/>
                </a:cubicBezTo>
                <a:lnTo>
                  <a:pt x="82098" y="29534"/>
                </a:lnTo>
                <a:lnTo>
                  <a:pt x="81756" y="29486"/>
                </a:lnTo>
                <a:close/>
                <a:moveTo>
                  <a:pt x="82443" y="29581"/>
                </a:moveTo>
                <a:lnTo>
                  <a:pt x="82428" y="29696"/>
                </a:lnTo>
                <a:cubicBezTo>
                  <a:pt x="82543" y="29710"/>
                  <a:pt x="82658" y="29724"/>
                  <a:pt x="82773" y="29736"/>
                </a:cubicBezTo>
                <a:lnTo>
                  <a:pt x="82787" y="29621"/>
                </a:lnTo>
                <a:cubicBezTo>
                  <a:pt x="82671" y="29609"/>
                  <a:pt x="82557" y="29596"/>
                  <a:pt x="82443" y="29581"/>
                </a:cubicBezTo>
                <a:close/>
                <a:moveTo>
                  <a:pt x="83132" y="29660"/>
                </a:moveTo>
                <a:lnTo>
                  <a:pt x="83120" y="29774"/>
                </a:lnTo>
                <a:cubicBezTo>
                  <a:pt x="83234" y="29786"/>
                  <a:pt x="83349" y="29798"/>
                  <a:pt x="83464" y="29810"/>
                </a:cubicBezTo>
                <a:lnTo>
                  <a:pt x="83477" y="29696"/>
                </a:lnTo>
                <a:cubicBezTo>
                  <a:pt x="83362" y="29683"/>
                  <a:pt x="83247" y="29671"/>
                  <a:pt x="83132" y="29660"/>
                </a:cubicBezTo>
                <a:close/>
                <a:moveTo>
                  <a:pt x="83819" y="29727"/>
                </a:moveTo>
                <a:lnTo>
                  <a:pt x="83808" y="29841"/>
                </a:lnTo>
                <a:cubicBezTo>
                  <a:pt x="83925" y="29853"/>
                  <a:pt x="84039" y="29861"/>
                  <a:pt x="84155" y="29870"/>
                </a:cubicBezTo>
                <a:lnTo>
                  <a:pt x="84164" y="29756"/>
                </a:lnTo>
                <a:cubicBezTo>
                  <a:pt x="84049" y="29747"/>
                  <a:pt x="83935" y="29738"/>
                  <a:pt x="83819" y="29727"/>
                </a:cubicBezTo>
                <a:close/>
                <a:moveTo>
                  <a:pt x="84511" y="29778"/>
                </a:moveTo>
                <a:lnTo>
                  <a:pt x="84503" y="29896"/>
                </a:lnTo>
                <a:cubicBezTo>
                  <a:pt x="84619" y="29903"/>
                  <a:pt x="84733" y="29910"/>
                  <a:pt x="84849" y="29917"/>
                </a:cubicBezTo>
                <a:lnTo>
                  <a:pt x="84855" y="29800"/>
                </a:lnTo>
                <a:cubicBezTo>
                  <a:pt x="84741" y="29793"/>
                  <a:pt x="84626" y="29786"/>
                  <a:pt x="84511" y="29778"/>
                </a:cubicBezTo>
                <a:close/>
                <a:moveTo>
                  <a:pt x="85200" y="29818"/>
                </a:moveTo>
                <a:lnTo>
                  <a:pt x="85196" y="29934"/>
                </a:lnTo>
                <a:cubicBezTo>
                  <a:pt x="85312" y="29940"/>
                  <a:pt x="85426" y="29946"/>
                  <a:pt x="85542" y="29948"/>
                </a:cubicBezTo>
                <a:lnTo>
                  <a:pt x="85547" y="29833"/>
                </a:lnTo>
                <a:cubicBezTo>
                  <a:pt x="85430" y="29828"/>
                  <a:pt x="85317" y="29824"/>
                  <a:pt x="85200" y="29818"/>
                </a:cubicBezTo>
                <a:close/>
                <a:moveTo>
                  <a:pt x="85893" y="29843"/>
                </a:moveTo>
                <a:lnTo>
                  <a:pt x="85890" y="29960"/>
                </a:lnTo>
                <a:cubicBezTo>
                  <a:pt x="86006" y="29963"/>
                  <a:pt x="86122" y="29964"/>
                  <a:pt x="86239" y="29967"/>
                </a:cubicBezTo>
                <a:lnTo>
                  <a:pt x="86240" y="29850"/>
                </a:lnTo>
                <a:cubicBezTo>
                  <a:pt x="86126" y="29848"/>
                  <a:pt x="86010" y="29847"/>
                  <a:pt x="85893" y="29843"/>
                </a:cubicBezTo>
                <a:close/>
                <a:moveTo>
                  <a:pt x="86586" y="29854"/>
                </a:moveTo>
                <a:lnTo>
                  <a:pt x="86586" y="29970"/>
                </a:lnTo>
                <a:lnTo>
                  <a:pt x="86706" y="29970"/>
                </a:lnTo>
                <a:lnTo>
                  <a:pt x="86706" y="2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"/>
          <p:cNvSpPr txBox="1">
            <a:spLocks noGrp="1"/>
          </p:cNvSpPr>
          <p:nvPr>
            <p:ph type="title" hasCustomPrompt="1"/>
          </p:nvPr>
        </p:nvSpPr>
        <p:spPr>
          <a:xfrm>
            <a:off x="1700325" y="540000"/>
            <a:ext cx="1651200" cy="13785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7" name="Google Shape;297;p3"/>
          <p:cNvSpPr txBox="1">
            <a:spLocks noGrp="1"/>
          </p:cNvSpPr>
          <p:nvPr>
            <p:ph type="subTitle" idx="1"/>
          </p:nvPr>
        </p:nvSpPr>
        <p:spPr>
          <a:xfrm rot="259">
            <a:off x="3449531" y="1460621"/>
            <a:ext cx="3983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"/>
          <p:cNvSpPr txBox="1">
            <a:spLocks noGrp="1"/>
          </p:cNvSpPr>
          <p:nvPr>
            <p:ph type="title" idx="2"/>
          </p:nvPr>
        </p:nvSpPr>
        <p:spPr>
          <a:xfrm>
            <a:off x="3449325" y="539625"/>
            <a:ext cx="3983400" cy="9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99" name="Google Shape;299;p3"/>
          <p:cNvGrpSpPr/>
          <p:nvPr/>
        </p:nvGrpSpPr>
        <p:grpSpPr>
          <a:xfrm>
            <a:off x="125" y="3689876"/>
            <a:ext cx="9143750" cy="1439561"/>
            <a:chOff x="125" y="3689876"/>
            <a:chExt cx="9143750" cy="1439561"/>
          </a:xfrm>
        </p:grpSpPr>
        <p:sp>
          <p:nvSpPr>
            <p:cNvPr id="300" name="Google Shape;300;p3"/>
            <p:cNvSpPr/>
            <p:nvPr/>
          </p:nvSpPr>
          <p:spPr>
            <a:xfrm>
              <a:off x="7909840" y="4990246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628895" y="3689876"/>
              <a:ext cx="514980" cy="1439561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2157254" y="490151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1438203" y="4779500"/>
              <a:ext cx="515022" cy="349830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719143" y="4990190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25" y="4568916"/>
              <a:ext cx="514980" cy="560503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"/>
          <p:cNvGrpSpPr/>
          <p:nvPr/>
        </p:nvGrpSpPr>
        <p:grpSpPr>
          <a:xfrm>
            <a:off x="-6581979" y="2899637"/>
            <a:ext cx="14334233" cy="2918226"/>
            <a:chOff x="-6581979" y="2899637"/>
            <a:chExt cx="14334233" cy="2918226"/>
          </a:xfrm>
        </p:grpSpPr>
        <p:grpSp>
          <p:nvGrpSpPr>
            <p:cNvPr id="307" name="Google Shape;307;p3"/>
            <p:cNvGrpSpPr/>
            <p:nvPr/>
          </p:nvGrpSpPr>
          <p:grpSpPr>
            <a:xfrm flipH="1">
              <a:off x="-6581979" y="2899637"/>
              <a:ext cx="9144053" cy="2918226"/>
              <a:chOff x="3103657" y="2639099"/>
              <a:chExt cx="2472435" cy="789051"/>
            </a:xfrm>
          </p:grpSpPr>
          <p:sp>
            <p:nvSpPr>
              <p:cNvPr id="308" name="Google Shape;308;p3"/>
              <p:cNvSpPr/>
              <p:nvPr/>
            </p:nvSpPr>
            <p:spPr>
              <a:xfrm>
                <a:off x="3103657" y="2771844"/>
                <a:ext cx="22637" cy="43682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509" extrusionOk="0">
                    <a:moveTo>
                      <a:pt x="1" y="1"/>
                    </a:moveTo>
                    <a:lnTo>
                      <a:pt x="1" y="1509"/>
                    </a:lnTo>
                    <a:lnTo>
                      <a:pt x="782" y="1509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3113325" y="2718494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3113325" y="281558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3163433" y="2776302"/>
                <a:ext cx="22695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3897" extrusionOk="0">
                    <a:moveTo>
                      <a:pt x="1" y="1"/>
                    </a:moveTo>
                    <a:lnTo>
                      <a:pt x="1" y="3897"/>
                    </a:lnTo>
                    <a:lnTo>
                      <a:pt x="783" y="3897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3173073" y="2722894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3173073" y="2889110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0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3226886" y="2907384"/>
                <a:ext cx="2269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31" extrusionOk="0">
                    <a:moveTo>
                      <a:pt x="1" y="1"/>
                    </a:moveTo>
                    <a:lnTo>
                      <a:pt x="1" y="1131"/>
                    </a:lnTo>
                    <a:lnTo>
                      <a:pt x="783" y="1131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3236526" y="2854034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3236526" y="294009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3282929" y="2809418"/>
                <a:ext cx="22666" cy="14722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086" extrusionOk="0">
                    <a:moveTo>
                      <a:pt x="0" y="1"/>
                    </a:moveTo>
                    <a:lnTo>
                      <a:pt x="0" y="5085"/>
                    </a:lnTo>
                    <a:lnTo>
                      <a:pt x="783" y="5085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3292597" y="2756068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3292597" y="2956645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3342647" y="2868963"/>
                <a:ext cx="22695" cy="55087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903" extrusionOk="0">
                    <a:moveTo>
                      <a:pt x="1" y="0"/>
                    </a:moveTo>
                    <a:lnTo>
                      <a:pt x="1" y="1903"/>
                    </a:lnTo>
                    <a:lnTo>
                      <a:pt x="783" y="1903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3352316" y="281558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3352316" y="2924021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7" y="1845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3405290" y="2802789"/>
                <a:ext cx="22666" cy="10455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3612" extrusionOk="0">
                    <a:moveTo>
                      <a:pt x="0" y="0"/>
                    </a:moveTo>
                    <a:lnTo>
                      <a:pt x="0" y="3612"/>
                    </a:lnTo>
                    <a:lnTo>
                      <a:pt x="783" y="3612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3414958" y="2749352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3414958" y="2907289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6"/>
                    </a:lnTo>
                    <a:lnTo>
                      <a:pt x="116" y="184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3462200" y="2783576"/>
                <a:ext cx="22666" cy="13127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4535" extrusionOk="0">
                    <a:moveTo>
                      <a:pt x="1" y="1"/>
                    </a:moveTo>
                    <a:lnTo>
                      <a:pt x="1" y="4535"/>
                    </a:lnTo>
                    <a:lnTo>
                      <a:pt x="782" y="4535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3471811" y="2730197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3471811" y="2914795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3521919" y="2829515"/>
                <a:ext cx="2266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128" extrusionOk="0">
                    <a:moveTo>
                      <a:pt x="0" y="0"/>
                    </a:moveTo>
                    <a:lnTo>
                      <a:pt x="0" y="1127"/>
                    </a:lnTo>
                    <a:lnTo>
                      <a:pt x="783" y="1127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3531530" y="2776136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3531530" y="2862168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3581638" y="2776136"/>
                <a:ext cx="22695" cy="13156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45" extrusionOk="0">
                    <a:moveTo>
                      <a:pt x="1" y="0"/>
                    </a:moveTo>
                    <a:lnTo>
                      <a:pt x="1" y="4545"/>
                    </a:lnTo>
                    <a:lnTo>
                      <a:pt x="784" y="4545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3591335" y="2722757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3591335" y="2907761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3641414" y="2759723"/>
                <a:ext cx="22666" cy="12137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4193" extrusionOk="0">
                    <a:moveTo>
                      <a:pt x="1" y="0"/>
                    </a:moveTo>
                    <a:lnTo>
                      <a:pt x="1" y="4192"/>
                    </a:lnTo>
                    <a:lnTo>
                      <a:pt x="782" y="4192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3651054" y="2706315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8" y="184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3651054" y="2881013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8" y="184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3701162" y="2692449"/>
                <a:ext cx="22637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65" extrusionOk="0">
                    <a:moveTo>
                      <a:pt x="1" y="1"/>
                    </a:moveTo>
                    <a:lnTo>
                      <a:pt x="1" y="1165"/>
                    </a:lnTo>
                    <a:lnTo>
                      <a:pt x="782" y="1165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3710802" y="263909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3710802" y="272614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3760939" y="2864310"/>
                <a:ext cx="22637" cy="7784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689" extrusionOk="0">
                    <a:moveTo>
                      <a:pt x="1" y="1"/>
                    </a:moveTo>
                    <a:lnTo>
                      <a:pt x="1" y="2688"/>
                    </a:lnTo>
                    <a:lnTo>
                      <a:pt x="782" y="2688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3770549" y="2810902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3770549" y="2942121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3820686" y="2835710"/>
                <a:ext cx="22637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086" extrusionOk="0">
                    <a:moveTo>
                      <a:pt x="0" y="0"/>
                    </a:moveTo>
                    <a:lnTo>
                      <a:pt x="0" y="1086"/>
                    </a:lnTo>
                    <a:lnTo>
                      <a:pt x="782" y="1086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3830268" y="2782331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3830268" y="2867118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8" y="184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3880434" y="3067638"/>
                <a:ext cx="22637" cy="1162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015" extrusionOk="0">
                    <a:moveTo>
                      <a:pt x="0" y="0"/>
                    </a:moveTo>
                    <a:lnTo>
                      <a:pt x="0" y="4015"/>
                    </a:lnTo>
                    <a:lnTo>
                      <a:pt x="781" y="4015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890102" y="301422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890102" y="3183833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940153" y="3053945"/>
                <a:ext cx="22666" cy="2590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5" extrusionOk="0">
                    <a:moveTo>
                      <a:pt x="1" y="1"/>
                    </a:moveTo>
                    <a:lnTo>
                      <a:pt x="1" y="895"/>
                    </a:lnTo>
                    <a:lnTo>
                      <a:pt x="782" y="895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3949792" y="3000566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8" y="184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3949792" y="3079825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8" y="184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3999900" y="2990579"/>
                <a:ext cx="22637" cy="4012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386" extrusionOk="0">
                    <a:moveTo>
                      <a:pt x="1" y="0"/>
                    </a:moveTo>
                    <a:lnTo>
                      <a:pt x="1" y="1386"/>
                    </a:lnTo>
                    <a:lnTo>
                      <a:pt x="782" y="1386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4009540" y="2937200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4009540" y="3030759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4059677" y="3043959"/>
                <a:ext cx="22637" cy="4020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389" extrusionOk="0">
                    <a:moveTo>
                      <a:pt x="1" y="0"/>
                    </a:moveTo>
                    <a:lnTo>
                      <a:pt x="1" y="1388"/>
                    </a:lnTo>
                    <a:lnTo>
                      <a:pt x="782" y="138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4069316" y="2990493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4069316" y="3084138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4119048" y="3052585"/>
                <a:ext cx="22695" cy="11628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017" extrusionOk="0">
                    <a:moveTo>
                      <a:pt x="1" y="1"/>
                    </a:moveTo>
                    <a:lnTo>
                      <a:pt x="1" y="4016"/>
                    </a:lnTo>
                    <a:lnTo>
                      <a:pt x="783" y="4016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4128717" y="2999206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4128717" y="3168867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4179172" y="3159488"/>
                <a:ext cx="22666" cy="5117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768" extrusionOk="0">
                    <a:moveTo>
                      <a:pt x="0" y="1"/>
                    </a:moveTo>
                    <a:lnTo>
                      <a:pt x="0" y="1767"/>
                    </a:lnTo>
                    <a:lnTo>
                      <a:pt x="783" y="1767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4188841" y="3106051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4188841" y="3210638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4238891" y="3222651"/>
                <a:ext cx="22695" cy="4394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518" extrusionOk="0">
                    <a:moveTo>
                      <a:pt x="1" y="1"/>
                    </a:moveTo>
                    <a:lnTo>
                      <a:pt x="1" y="1518"/>
                    </a:lnTo>
                    <a:lnTo>
                      <a:pt x="783" y="1518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4248559" y="3169301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4248559" y="3266536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7" y="1845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4298667" y="3153843"/>
                <a:ext cx="22695" cy="193543"/>
              </a:xfrm>
              <a:custGeom>
                <a:avLst/>
                <a:gdLst/>
                <a:ahLst/>
                <a:cxnLst/>
                <a:rect l="l" t="t" r="r" b="b"/>
                <a:pathLst>
                  <a:path w="784" h="6686" extrusionOk="0">
                    <a:moveTo>
                      <a:pt x="1" y="0"/>
                    </a:moveTo>
                    <a:lnTo>
                      <a:pt x="1" y="6685"/>
                    </a:lnTo>
                    <a:lnTo>
                      <a:pt x="783" y="6685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4308307" y="310046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4308307" y="3347357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4359602" y="3296873"/>
                <a:ext cx="22666" cy="7786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690" extrusionOk="0">
                    <a:moveTo>
                      <a:pt x="1" y="0"/>
                    </a:moveTo>
                    <a:lnTo>
                      <a:pt x="1" y="2690"/>
                    </a:lnTo>
                    <a:lnTo>
                      <a:pt x="782" y="2690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4369299" y="3243494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4369299" y="3374771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4418163" y="3189912"/>
                <a:ext cx="22666" cy="11503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3974" extrusionOk="0">
                    <a:moveTo>
                      <a:pt x="0" y="1"/>
                    </a:moveTo>
                    <a:lnTo>
                      <a:pt x="0" y="3974"/>
                    </a:lnTo>
                    <a:lnTo>
                      <a:pt x="783" y="397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4427831" y="3136504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4427831" y="3304920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4477881" y="3148112"/>
                <a:ext cx="22695" cy="147459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094" extrusionOk="0">
                    <a:moveTo>
                      <a:pt x="1" y="1"/>
                    </a:moveTo>
                    <a:lnTo>
                      <a:pt x="1" y="5094"/>
                    </a:lnTo>
                    <a:lnTo>
                      <a:pt x="784" y="5094"/>
                    </a:lnTo>
                    <a:lnTo>
                      <a:pt x="7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4487579" y="3094704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487579" y="3295541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4538005" y="3126256"/>
                <a:ext cx="22637" cy="4156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36" extrusionOk="0">
                    <a:moveTo>
                      <a:pt x="0" y="0"/>
                    </a:moveTo>
                    <a:lnTo>
                      <a:pt x="0" y="1436"/>
                    </a:lnTo>
                    <a:lnTo>
                      <a:pt x="782" y="1436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4547587" y="3072877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4547587" y="3167767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4597464" y="3115140"/>
                <a:ext cx="22637" cy="12800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422" extrusionOk="0">
                    <a:moveTo>
                      <a:pt x="0" y="0"/>
                    </a:moveTo>
                    <a:lnTo>
                      <a:pt x="0" y="4422"/>
                    </a:lnTo>
                    <a:lnTo>
                      <a:pt x="781" y="4422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4607045" y="3061761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4607045" y="3243117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4657153" y="3015908"/>
                <a:ext cx="22695" cy="1246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306" extrusionOk="0">
                    <a:moveTo>
                      <a:pt x="0" y="1"/>
                    </a:moveTo>
                    <a:lnTo>
                      <a:pt x="0" y="4305"/>
                    </a:lnTo>
                    <a:lnTo>
                      <a:pt x="783" y="4305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4666793" y="2962558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4666793" y="3140556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4716930" y="3103185"/>
                <a:ext cx="22637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501" extrusionOk="0">
                    <a:moveTo>
                      <a:pt x="1" y="1"/>
                    </a:moveTo>
                    <a:lnTo>
                      <a:pt x="1" y="1500"/>
                    </a:lnTo>
                    <a:lnTo>
                      <a:pt x="782" y="1500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4726569" y="3049806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7" y="1845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4726569" y="3146635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4776620" y="3144696"/>
                <a:ext cx="22695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281" extrusionOk="0">
                    <a:moveTo>
                      <a:pt x="1" y="0"/>
                    </a:moveTo>
                    <a:lnTo>
                      <a:pt x="1" y="1280"/>
                    </a:lnTo>
                    <a:lnTo>
                      <a:pt x="783" y="1280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4786288" y="3091317"/>
                <a:ext cx="3445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4786288" y="3181749"/>
                <a:ext cx="3445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4836396" y="3005458"/>
                <a:ext cx="22666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6418" extrusionOk="0">
                    <a:moveTo>
                      <a:pt x="1" y="0"/>
                    </a:moveTo>
                    <a:lnTo>
                      <a:pt x="1" y="6417"/>
                    </a:lnTo>
                    <a:lnTo>
                      <a:pt x="782" y="641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4846036" y="2952079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4846036" y="3191215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4897910" y="3098814"/>
                <a:ext cx="22695" cy="3268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29" extrusionOk="0">
                    <a:moveTo>
                      <a:pt x="1" y="0"/>
                    </a:moveTo>
                    <a:lnTo>
                      <a:pt x="1" y="1128"/>
                    </a:lnTo>
                    <a:lnTo>
                      <a:pt x="784" y="1128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4907549" y="304543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4907549" y="3131467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4956094" y="3051514"/>
                <a:ext cx="22637" cy="32682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29" extrusionOk="0">
                    <a:moveTo>
                      <a:pt x="0" y="0"/>
                    </a:moveTo>
                    <a:lnTo>
                      <a:pt x="0" y="1129"/>
                    </a:lnTo>
                    <a:lnTo>
                      <a:pt x="782" y="1129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4965734" y="2998135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4965734" y="3084167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5015668" y="2926982"/>
                <a:ext cx="22637" cy="19875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866" extrusionOk="0">
                    <a:moveTo>
                      <a:pt x="0" y="1"/>
                    </a:moveTo>
                    <a:lnTo>
                      <a:pt x="0" y="6866"/>
                    </a:lnTo>
                    <a:lnTo>
                      <a:pt x="782" y="6866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5025337" y="2873631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5025337" y="3125706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5075416" y="3018398"/>
                <a:ext cx="22637" cy="5268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820" extrusionOk="0">
                    <a:moveTo>
                      <a:pt x="0" y="0"/>
                    </a:moveTo>
                    <a:lnTo>
                      <a:pt x="0" y="1820"/>
                    </a:lnTo>
                    <a:lnTo>
                      <a:pt x="781" y="1820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5085026" y="2965019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5085026" y="3071053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8" y="184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5135134" y="3084630"/>
                <a:ext cx="22637" cy="5977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065" extrusionOk="0">
                    <a:moveTo>
                      <a:pt x="1" y="0"/>
                    </a:moveTo>
                    <a:lnTo>
                      <a:pt x="1" y="2064"/>
                    </a:lnTo>
                    <a:lnTo>
                      <a:pt x="782" y="2064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5144803" y="3031251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5144803" y="314443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7" y="1845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5195056" y="3063961"/>
                <a:ext cx="22637" cy="17362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998" extrusionOk="0">
                    <a:moveTo>
                      <a:pt x="0" y="0"/>
                    </a:moveTo>
                    <a:lnTo>
                      <a:pt x="0" y="5997"/>
                    </a:lnTo>
                    <a:lnTo>
                      <a:pt x="781" y="5997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5204637" y="3010582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5204637" y="323755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5254659" y="2946492"/>
                <a:ext cx="22637" cy="4275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77" extrusionOk="0">
                    <a:moveTo>
                      <a:pt x="1" y="1"/>
                    </a:moveTo>
                    <a:lnTo>
                      <a:pt x="1" y="1476"/>
                    </a:lnTo>
                    <a:lnTo>
                      <a:pt x="782" y="1476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5264327" y="2893142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5264327" y="298921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5314406" y="2904432"/>
                <a:ext cx="22666" cy="8582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965" extrusionOk="0">
                    <a:moveTo>
                      <a:pt x="0" y="0"/>
                    </a:moveTo>
                    <a:lnTo>
                      <a:pt x="0" y="2965"/>
                    </a:lnTo>
                    <a:lnTo>
                      <a:pt x="783" y="2965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5324075" y="2850995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5324075" y="2990232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5374125" y="2857160"/>
                <a:ext cx="22666" cy="402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392" extrusionOk="0">
                    <a:moveTo>
                      <a:pt x="1" y="1"/>
                    </a:moveTo>
                    <a:lnTo>
                      <a:pt x="1" y="1392"/>
                    </a:lnTo>
                    <a:lnTo>
                      <a:pt x="782" y="1392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5383822" y="2803781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5383822" y="2897426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5433930" y="2871634"/>
                <a:ext cx="22666" cy="44753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546" extrusionOk="0">
                    <a:moveTo>
                      <a:pt x="0" y="0"/>
                    </a:moveTo>
                    <a:lnTo>
                      <a:pt x="0" y="1546"/>
                    </a:lnTo>
                    <a:lnTo>
                      <a:pt x="783" y="1546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5443541" y="281825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5443541" y="2916416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5493649" y="2711149"/>
                <a:ext cx="22695" cy="16155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581" extrusionOk="0">
                    <a:moveTo>
                      <a:pt x="1" y="0"/>
                    </a:moveTo>
                    <a:lnTo>
                      <a:pt x="1" y="5580"/>
                    </a:lnTo>
                    <a:lnTo>
                      <a:pt x="783" y="5580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5503289" y="2657741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0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5503289" y="2872676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5553397" y="2794778"/>
                <a:ext cx="22695" cy="155014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55" extrusionOk="0">
                    <a:moveTo>
                      <a:pt x="0" y="1"/>
                    </a:moveTo>
                    <a:lnTo>
                      <a:pt x="0" y="5355"/>
                    </a:lnTo>
                    <a:lnTo>
                      <a:pt x="783" y="5355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5563065" y="2741399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5563065" y="2949821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3"/>
            <p:cNvGrpSpPr/>
            <p:nvPr/>
          </p:nvGrpSpPr>
          <p:grpSpPr>
            <a:xfrm>
              <a:off x="2801516" y="3249557"/>
              <a:ext cx="4950738" cy="1950266"/>
              <a:chOff x="2801516" y="3249557"/>
              <a:chExt cx="4950738" cy="1950266"/>
            </a:xfrm>
          </p:grpSpPr>
          <p:sp>
            <p:nvSpPr>
              <p:cNvPr id="435" name="Google Shape;435;p3"/>
              <p:cNvSpPr/>
              <p:nvPr/>
            </p:nvSpPr>
            <p:spPr>
              <a:xfrm>
                <a:off x="2884500" y="3323325"/>
                <a:ext cx="4797186" cy="1876498"/>
              </a:xfrm>
              <a:custGeom>
                <a:avLst/>
                <a:gdLst/>
                <a:ahLst/>
                <a:cxnLst/>
                <a:rect l="l" t="t" r="r" b="b"/>
                <a:pathLst>
                  <a:path w="221043" h="73358" extrusionOk="0">
                    <a:moveTo>
                      <a:pt x="0" y="73358"/>
                    </a:moveTo>
                    <a:lnTo>
                      <a:pt x="0" y="61455"/>
                    </a:lnTo>
                    <a:lnTo>
                      <a:pt x="36435" y="0"/>
                    </a:lnTo>
                    <a:lnTo>
                      <a:pt x="99591" y="37651"/>
                    </a:lnTo>
                    <a:lnTo>
                      <a:pt x="146228" y="25748"/>
                    </a:lnTo>
                    <a:lnTo>
                      <a:pt x="221043" y="47367"/>
                    </a:lnTo>
                    <a:lnTo>
                      <a:pt x="221043" y="73358"/>
                    </a:lnTo>
                    <a:close/>
                  </a:path>
                </a:pathLst>
              </a:custGeom>
              <a:gradFill>
                <a:gsLst>
                  <a:gs pos="0">
                    <a:srgbClr val="B7D4FB">
                      <a:alpha val="61176"/>
                    </a:srgbClr>
                  </a:gs>
                  <a:gs pos="100000">
                    <a:srgbClr val="B7D4FB">
                      <a:alpha val="0"/>
                    </a:srgbClr>
                  </a:gs>
                </a:gsLst>
                <a:lin ang="5400700" scaled="0"/>
              </a:gradFill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36" name="Google Shape;436;p3"/>
              <p:cNvGrpSpPr/>
              <p:nvPr/>
            </p:nvGrpSpPr>
            <p:grpSpPr>
              <a:xfrm>
                <a:off x="3615241" y="3249557"/>
                <a:ext cx="141238" cy="141348"/>
                <a:chOff x="3430016" y="3197932"/>
                <a:chExt cx="141238" cy="141348"/>
              </a:xfrm>
            </p:grpSpPr>
            <p:sp>
              <p:nvSpPr>
                <p:cNvPr id="437" name="Google Shape;437;p3"/>
                <p:cNvSpPr/>
                <p:nvPr/>
              </p:nvSpPr>
              <p:spPr>
                <a:xfrm flipH="1">
                  <a:off x="3430016" y="3197932"/>
                  <a:ext cx="141238" cy="14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1287" extrusionOk="0">
                      <a:moveTo>
                        <a:pt x="643" y="98"/>
                      </a:moveTo>
                      <a:cubicBezTo>
                        <a:pt x="944" y="98"/>
                        <a:pt x="1189" y="342"/>
                        <a:pt x="1189" y="644"/>
                      </a:cubicBezTo>
                      <a:cubicBezTo>
                        <a:pt x="1189" y="945"/>
                        <a:pt x="944" y="1191"/>
                        <a:pt x="643" y="1191"/>
                      </a:cubicBezTo>
                      <a:cubicBezTo>
                        <a:pt x="340" y="1191"/>
                        <a:pt x="96" y="945"/>
                        <a:pt x="96" y="644"/>
                      </a:cubicBezTo>
                      <a:cubicBezTo>
                        <a:pt x="96" y="342"/>
                        <a:pt x="340" y="98"/>
                        <a:pt x="643" y="98"/>
                      </a:cubicBezTo>
                      <a:close/>
                      <a:moveTo>
                        <a:pt x="643" y="1"/>
                      </a:moveTo>
                      <a:cubicBezTo>
                        <a:pt x="289" y="1"/>
                        <a:pt x="0" y="288"/>
                        <a:pt x="0" y="644"/>
                      </a:cubicBezTo>
                      <a:cubicBezTo>
                        <a:pt x="0" y="998"/>
                        <a:pt x="288" y="1286"/>
                        <a:pt x="643" y="1286"/>
                      </a:cubicBezTo>
                      <a:cubicBezTo>
                        <a:pt x="997" y="1286"/>
                        <a:pt x="1286" y="998"/>
                        <a:pt x="1286" y="644"/>
                      </a:cubicBezTo>
                      <a:cubicBezTo>
                        <a:pt x="1286" y="291"/>
                        <a:pt x="996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"/>
                <p:cNvSpPr/>
                <p:nvPr/>
              </p:nvSpPr>
              <p:spPr>
                <a:xfrm>
                  <a:off x="3465000" y="3232979"/>
                  <a:ext cx="71400" cy="71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9" name="Google Shape;439;p3"/>
              <p:cNvGrpSpPr/>
              <p:nvPr/>
            </p:nvGrpSpPr>
            <p:grpSpPr>
              <a:xfrm>
                <a:off x="2801516" y="4810207"/>
                <a:ext cx="141238" cy="141348"/>
                <a:chOff x="3430016" y="3197932"/>
                <a:chExt cx="141238" cy="141348"/>
              </a:xfrm>
            </p:grpSpPr>
            <p:sp>
              <p:nvSpPr>
                <p:cNvPr id="440" name="Google Shape;440;p3"/>
                <p:cNvSpPr/>
                <p:nvPr/>
              </p:nvSpPr>
              <p:spPr>
                <a:xfrm flipH="1">
                  <a:off x="3430016" y="3197932"/>
                  <a:ext cx="141238" cy="14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1287" extrusionOk="0">
                      <a:moveTo>
                        <a:pt x="643" y="98"/>
                      </a:moveTo>
                      <a:cubicBezTo>
                        <a:pt x="944" y="98"/>
                        <a:pt x="1189" y="342"/>
                        <a:pt x="1189" y="644"/>
                      </a:cubicBezTo>
                      <a:cubicBezTo>
                        <a:pt x="1189" y="945"/>
                        <a:pt x="944" y="1191"/>
                        <a:pt x="643" y="1191"/>
                      </a:cubicBezTo>
                      <a:cubicBezTo>
                        <a:pt x="340" y="1191"/>
                        <a:pt x="96" y="945"/>
                        <a:pt x="96" y="644"/>
                      </a:cubicBezTo>
                      <a:cubicBezTo>
                        <a:pt x="96" y="342"/>
                        <a:pt x="340" y="98"/>
                        <a:pt x="643" y="98"/>
                      </a:cubicBezTo>
                      <a:close/>
                      <a:moveTo>
                        <a:pt x="643" y="1"/>
                      </a:moveTo>
                      <a:cubicBezTo>
                        <a:pt x="289" y="1"/>
                        <a:pt x="0" y="288"/>
                        <a:pt x="0" y="644"/>
                      </a:cubicBezTo>
                      <a:cubicBezTo>
                        <a:pt x="0" y="998"/>
                        <a:pt x="288" y="1286"/>
                        <a:pt x="643" y="1286"/>
                      </a:cubicBezTo>
                      <a:cubicBezTo>
                        <a:pt x="997" y="1286"/>
                        <a:pt x="1286" y="998"/>
                        <a:pt x="1286" y="644"/>
                      </a:cubicBezTo>
                      <a:cubicBezTo>
                        <a:pt x="1286" y="291"/>
                        <a:pt x="996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"/>
                <p:cNvSpPr/>
                <p:nvPr/>
              </p:nvSpPr>
              <p:spPr>
                <a:xfrm>
                  <a:off x="3465000" y="3232979"/>
                  <a:ext cx="71400" cy="71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3"/>
              <p:cNvGrpSpPr/>
              <p:nvPr/>
            </p:nvGrpSpPr>
            <p:grpSpPr>
              <a:xfrm>
                <a:off x="4975516" y="4221182"/>
                <a:ext cx="141238" cy="141348"/>
                <a:chOff x="3430016" y="3197932"/>
                <a:chExt cx="141238" cy="141348"/>
              </a:xfrm>
            </p:grpSpPr>
            <p:sp>
              <p:nvSpPr>
                <p:cNvPr id="443" name="Google Shape;443;p3"/>
                <p:cNvSpPr/>
                <p:nvPr/>
              </p:nvSpPr>
              <p:spPr>
                <a:xfrm flipH="1">
                  <a:off x="3430016" y="3197932"/>
                  <a:ext cx="141238" cy="14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1287" extrusionOk="0">
                      <a:moveTo>
                        <a:pt x="643" y="98"/>
                      </a:moveTo>
                      <a:cubicBezTo>
                        <a:pt x="944" y="98"/>
                        <a:pt x="1189" y="342"/>
                        <a:pt x="1189" y="644"/>
                      </a:cubicBezTo>
                      <a:cubicBezTo>
                        <a:pt x="1189" y="945"/>
                        <a:pt x="944" y="1191"/>
                        <a:pt x="643" y="1191"/>
                      </a:cubicBezTo>
                      <a:cubicBezTo>
                        <a:pt x="340" y="1191"/>
                        <a:pt x="96" y="945"/>
                        <a:pt x="96" y="644"/>
                      </a:cubicBezTo>
                      <a:cubicBezTo>
                        <a:pt x="96" y="342"/>
                        <a:pt x="340" y="98"/>
                        <a:pt x="643" y="98"/>
                      </a:cubicBezTo>
                      <a:close/>
                      <a:moveTo>
                        <a:pt x="643" y="1"/>
                      </a:moveTo>
                      <a:cubicBezTo>
                        <a:pt x="289" y="1"/>
                        <a:pt x="0" y="288"/>
                        <a:pt x="0" y="644"/>
                      </a:cubicBezTo>
                      <a:cubicBezTo>
                        <a:pt x="0" y="998"/>
                        <a:pt x="288" y="1286"/>
                        <a:pt x="643" y="1286"/>
                      </a:cubicBezTo>
                      <a:cubicBezTo>
                        <a:pt x="997" y="1286"/>
                        <a:pt x="1286" y="998"/>
                        <a:pt x="1286" y="644"/>
                      </a:cubicBezTo>
                      <a:cubicBezTo>
                        <a:pt x="1286" y="291"/>
                        <a:pt x="996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"/>
                <p:cNvSpPr/>
                <p:nvPr/>
              </p:nvSpPr>
              <p:spPr>
                <a:xfrm>
                  <a:off x="3465000" y="3232979"/>
                  <a:ext cx="71400" cy="71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"/>
              <p:cNvGrpSpPr/>
              <p:nvPr/>
            </p:nvGrpSpPr>
            <p:grpSpPr>
              <a:xfrm>
                <a:off x="5983566" y="3911482"/>
                <a:ext cx="141238" cy="141348"/>
                <a:chOff x="3430016" y="3197932"/>
                <a:chExt cx="141238" cy="141348"/>
              </a:xfrm>
            </p:grpSpPr>
            <p:sp>
              <p:nvSpPr>
                <p:cNvPr id="446" name="Google Shape;446;p3"/>
                <p:cNvSpPr/>
                <p:nvPr/>
              </p:nvSpPr>
              <p:spPr>
                <a:xfrm flipH="1">
                  <a:off x="3430016" y="3197932"/>
                  <a:ext cx="141238" cy="14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1287" extrusionOk="0">
                      <a:moveTo>
                        <a:pt x="643" y="98"/>
                      </a:moveTo>
                      <a:cubicBezTo>
                        <a:pt x="944" y="98"/>
                        <a:pt x="1189" y="342"/>
                        <a:pt x="1189" y="644"/>
                      </a:cubicBezTo>
                      <a:cubicBezTo>
                        <a:pt x="1189" y="945"/>
                        <a:pt x="944" y="1191"/>
                        <a:pt x="643" y="1191"/>
                      </a:cubicBezTo>
                      <a:cubicBezTo>
                        <a:pt x="340" y="1191"/>
                        <a:pt x="96" y="945"/>
                        <a:pt x="96" y="644"/>
                      </a:cubicBezTo>
                      <a:cubicBezTo>
                        <a:pt x="96" y="342"/>
                        <a:pt x="340" y="98"/>
                        <a:pt x="643" y="98"/>
                      </a:cubicBezTo>
                      <a:close/>
                      <a:moveTo>
                        <a:pt x="643" y="1"/>
                      </a:moveTo>
                      <a:cubicBezTo>
                        <a:pt x="289" y="1"/>
                        <a:pt x="0" y="288"/>
                        <a:pt x="0" y="644"/>
                      </a:cubicBezTo>
                      <a:cubicBezTo>
                        <a:pt x="0" y="998"/>
                        <a:pt x="288" y="1286"/>
                        <a:pt x="643" y="1286"/>
                      </a:cubicBezTo>
                      <a:cubicBezTo>
                        <a:pt x="997" y="1286"/>
                        <a:pt x="1286" y="998"/>
                        <a:pt x="1286" y="644"/>
                      </a:cubicBezTo>
                      <a:cubicBezTo>
                        <a:pt x="1286" y="291"/>
                        <a:pt x="996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"/>
                <p:cNvSpPr/>
                <p:nvPr/>
              </p:nvSpPr>
              <p:spPr>
                <a:xfrm>
                  <a:off x="3465000" y="3232979"/>
                  <a:ext cx="71400" cy="71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8" name="Google Shape;448;p3"/>
              <p:cNvGrpSpPr/>
              <p:nvPr/>
            </p:nvGrpSpPr>
            <p:grpSpPr>
              <a:xfrm>
                <a:off x="7611016" y="4462157"/>
                <a:ext cx="141238" cy="141348"/>
                <a:chOff x="3430016" y="3197932"/>
                <a:chExt cx="141238" cy="141348"/>
              </a:xfrm>
            </p:grpSpPr>
            <p:sp>
              <p:nvSpPr>
                <p:cNvPr id="449" name="Google Shape;449;p3"/>
                <p:cNvSpPr/>
                <p:nvPr/>
              </p:nvSpPr>
              <p:spPr>
                <a:xfrm flipH="1">
                  <a:off x="3430016" y="3197932"/>
                  <a:ext cx="141238" cy="14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1287" extrusionOk="0">
                      <a:moveTo>
                        <a:pt x="643" y="98"/>
                      </a:moveTo>
                      <a:cubicBezTo>
                        <a:pt x="944" y="98"/>
                        <a:pt x="1189" y="342"/>
                        <a:pt x="1189" y="644"/>
                      </a:cubicBezTo>
                      <a:cubicBezTo>
                        <a:pt x="1189" y="945"/>
                        <a:pt x="944" y="1191"/>
                        <a:pt x="643" y="1191"/>
                      </a:cubicBezTo>
                      <a:cubicBezTo>
                        <a:pt x="340" y="1191"/>
                        <a:pt x="96" y="945"/>
                        <a:pt x="96" y="644"/>
                      </a:cubicBezTo>
                      <a:cubicBezTo>
                        <a:pt x="96" y="342"/>
                        <a:pt x="340" y="98"/>
                        <a:pt x="643" y="98"/>
                      </a:cubicBezTo>
                      <a:close/>
                      <a:moveTo>
                        <a:pt x="643" y="1"/>
                      </a:moveTo>
                      <a:cubicBezTo>
                        <a:pt x="289" y="1"/>
                        <a:pt x="0" y="288"/>
                        <a:pt x="0" y="644"/>
                      </a:cubicBezTo>
                      <a:cubicBezTo>
                        <a:pt x="0" y="998"/>
                        <a:pt x="288" y="1286"/>
                        <a:pt x="643" y="1286"/>
                      </a:cubicBezTo>
                      <a:cubicBezTo>
                        <a:pt x="997" y="1286"/>
                        <a:pt x="1286" y="998"/>
                        <a:pt x="1286" y="644"/>
                      </a:cubicBezTo>
                      <a:cubicBezTo>
                        <a:pt x="1286" y="291"/>
                        <a:pt x="996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"/>
                <p:cNvSpPr/>
                <p:nvPr/>
              </p:nvSpPr>
              <p:spPr>
                <a:xfrm>
                  <a:off x="3465000" y="3232979"/>
                  <a:ext cx="71400" cy="71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"/>
          <p:cNvSpPr txBox="1">
            <a:spLocks noGrp="1"/>
          </p:cNvSpPr>
          <p:nvPr>
            <p:ph type="subTitle" idx="1"/>
          </p:nvPr>
        </p:nvSpPr>
        <p:spPr>
          <a:xfrm>
            <a:off x="1012850" y="3233674"/>
            <a:ext cx="3079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5"/>
          <p:cNvSpPr txBox="1">
            <a:spLocks noGrp="1"/>
          </p:cNvSpPr>
          <p:nvPr>
            <p:ph type="subTitle" idx="2"/>
          </p:nvPr>
        </p:nvSpPr>
        <p:spPr>
          <a:xfrm>
            <a:off x="5051950" y="2092074"/>
            <a:ext cx="3079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5"/>
          <p:cNvSpPr txBox="1">
            <a:spLocks noGrp="1"/>
          </p:cNvSpPr>
          <p:nvPr>
            <p:ph type="subTitle" idx="3"/>
          </p:nvPr>
        </p:nvSpPr>
        <p:spPr>
          <a:xfrm>
            <a:off x="1012863" y="2918874"/>
            <a:ext cx="307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5"/>
          <p:cNvSpPr txBox="1">
            <a:spLocks noGrp="1"/>
          </p:cNvSpPr>
          <p:nvPr>
            <p:ph type="subTitle" idx="4"/>
          </p:nvPr>
        </p:nvSpPr>
        <p:spPr>
          <a:xfrm>
            <a:off x="5051963" y="1777224"/>
            <a:ext cx="307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5"/>
          <p:cNvGrpSpPr/>
          <p:nvPr/>
        </p:nvGrpSpPr>
        <p:grpSpPr>
          <a:xfrm>
            <a:off x="4092083" y="4332605"/>
            <a:ext cx="3391247" cy="796844"/>
            <a:chOff x="5752633" y="4332605"/>
            <a:chExt cx="3391247" cy="796844"/>
          </a:xfrm>
        </p:grpSpPr>
        <p:sp>
          <p:nvSpPr>
            <p:cNvPr id="463" name="Google Shape;463;p5"/>
            <p:cNvSpPr/>
            <p:nvPr/>
          </p:nvSpPr>
          <p:spPr>
            <a:xfrm>
              <a:off x="5752633" y="4779606"/>
              <a:ext cx="515043" cy="349830"/>
            </a:xfrm>
            <a:custGeom>
              <a:avLst/>
              <a:gdLst/>
              <a:ahLst/>
              <a:cxnLst/>
              <a:rect l="l" t="t" r="r" b="b"/>
              <a:pathLst>
                <a:path w="8242" h="10321" extrusionOk="0">
                  <a:moveTo>
                    <a:pt x="1" y="1"/>
                  </a:moveTo>
                  <a:lnTo>
                    <a:pt x="1" y="10321"/>
                  </a:lnTo>
                  <a:lnTo>
                    <a:pt x="8241" y="10321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6471709" y="490157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7190775" y="4494919"/>
              <a:ext cx="515022" cy="634505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7909840" y="4990246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8628900" y="4332605"/>
              <a:ext cx="514980" cy="796844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5"/>
          <p:cNvGrpSpPr/>
          <p:nvPr/>
        </p:nvGrpSpPr>
        <p:grpSpPr>
          <a:xfrm>
            <a:off x="-29" y="4460837"/>
            <a:ext cx="9144053" cy="2918226"/>
            <a:chOff x="3103657" y="2639099"/>
            <a:chExt cx="2472435" cy="789051"/>
          </a:xfrm>
        </p:grpSpPr>
        <p:sp>
          <p:nvSpPr>
            <p:cNvPr id="469" name="Google Shape;469;p5"/>
            <p:cNvSpPr/>
            <p:nvPr/>
          </p:nvSpPr>
          <p:spPr>
            <a:xfrm>
              <a:off x="3103657" y="2771844"/>
              <a:ext cx="22637" cy="43682"/>
            </a:xfrm>
            <a:custGeom>
              <a:avLst/>
              <a:gdLst/>
              <a:ahLst/>
              <a:cxnLst/>
              <a:rect l="l" t="t" r="r" b="b"/>
              <a:pathLst>
                <a:path w="782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782" y="150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113325" y="271849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3113325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3163433" y="2776302"/>
              <a:ext cx="22695" cy="112808"/>
            </a:xfrm>
            <a:custGeom>
              <a:avLst/>
              <a:gdLst/>
              <a:ahLst/>
              <a:cxnLst/>
              <a:rect l="l" t="t" r="r" b="b"/>
              <a:pathLst>
                <a:path w="784" h="3897" extrusionOk="0">
                  <a:moveTo>
                    <a:pt x="1" y="1"/>
                  </a:moveTo>
                  <a:lnTo>
                    <a:pt x="1" y="3897"/>
                  </a:lnTo>
                  <a:lnTo>
                    <a:pt x="783" y="389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3173073" y="272289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3173073" y="2889110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3226886" y="2907384"/>
              <a:ext cx="22695" cy="32740"/>
            </a:xfrm>
            <a:custGeom>
              <a:avLst/>
              <a:gdLst/>
              <a:ahLst/>
              <a:cxnLst/>
              <a:rect l="l" t="t" r="r" b="b"/>
              <a:pathLst>
                <a:path w="784" h="1131" extrusionOk="0">
                  <a:moveTo>
                    <a:pt x="1" y="1"/>
                  </a:moveTo>
                  <a:lnTo>
                    <a:pt x="1" y="1131"/>
                  </a:lnTo>
                  <a:lnTo>
                    <a:pt x="783" y="113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36526" y="285403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236526" y="294009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282929" y="2809418"/>
              <a:ext cx="22666" cy="147227"/>
            </a:xfrm>
            <a:custGeom>
              <a:avLst/>
              <a:gdLst/>
              <a:ahLst/>
              <a:cxnLst/>
              <a:rect l="l" t="t" r="r" b="b"/>
              <a:pathLst>
                <a:path w="783" h="5086" extrusionOk="0">
                  <a:moveTo>
                    <a:pt x="0" y="1"/>
                  </a:moveTo>
                  <a:lnTo>
                    <a:pt x="0" y="5085"/>
                  </a:lnTo>
                  <a:lnTo>
                    <a:pt x="783" y="508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292597" y="275606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292597" y="295664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342647" y="2868963"/>
              <a:ext cx="22695" cy="55087"/>
            </a:xfrm>
            <a:custGeom>
              <a:avLst/>
              <a:gdLst/>
              <a:ahLst/>
              <a:cxnLst/>
              <a:rect l="l" t="t" r="r" b="b"/>
              <a:pathLst>
                <a:path w="784" h="1903" extrusionOk="0">
                  <a:moveTo>
                    <a:pt x="1" y="0"/>
                  </a:moveTo>
                  <a:lnTo>
                    <a:pt x="1" y="1903"/>
                  </a:lnTo>
                  <a:lnTo>
                    <a:pt x="783" y="190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352316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3352316" y="292402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3405290" y="2802789"/>
              <a:ext cx="22666" cy="104558"/>
            </a:xfrm>
            <a:custGeom>
              <a:avLst/>
              <a:gdLst/>
              <a:ahLst/>
              <a:cxnLst/>
              <a:rect l="l" t="t" r="r" b="b"/>
              <a:pathLst>
                <a:path w="783" h="3612" extrusionOk="0">
                  <a:moveTo>
                    <a:pt x="0" y="0"/>
                  </a:moveTo>
                  <a:lnTo>
                    <a:pt x="0" y="3612"/>
                  </a:lnTo>
                  <a:lnTo>
                    <a:pt x="783" y="361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3414958" y="274935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3414958" y="2907289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462200" y="2783576"/>
              <a:ext cx="22666" cy="131277"/>
            </a:xfrm>
            <a:custGeom>
              <a:avLst/>
              <a:gdLst/>
              <a:ahLst/>
              <a:cxnLst/>
              <a:rect l="l" t="t" r="r" b="b"/>
              <a:pathLst>
                <a:path w="783" h="4535" extrusionOk="0">
                  <a:moveTo>
                    <a:pt x="1" y="1"/>
                  </a:moveTo>
                  <a:lnTo>
                    <a:pt x="1" y="4535"/>
                  </a:lnTo>
                  <a:lnTo>
                    <a:pt x="782" y="453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471811" y="2730197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471811" y="291479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521919" y="2829515"/>
              <a:ext cx="22666" cy="32653"/>
            </a:xfrm>
            <a:custGeom>
              <a:avLst/>
              <a:gdLst/>
              <a:ahLst/>
              <a:cxnLst/>
              <a:rect l="l" t="t" r="r" b="b"/>
              <a:pathLst>
                <a:path w="783" h="1128" extrusionOk="0">
                  <a:moveTo>
                    <a:pt x="0" y="0"/>
                  </a:moveTo>
                  <a:lnTo>
                    <a:pt x="0" y="1127"/>
                  </a:lnTo>
                  <a:lnTo>
                    <a:pt x="783" y="1127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531530" y="277613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531530" y="286216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581638" y="2776136"/>
              <a:ext cx="22695" cy="131566"/>
            </a:xfrm>
            <a:custGeom>
              <a:avLst/>
              <a:gdLst/>
              <a:ahLst/>
              <a:cxnLst/>
              <a:rect l="l" t="t" r="r" b="b"/>
              <a:pathLst>
                <a:path w="784" h="4545" extrusionOk="0">
                  <a:moveTo>
                    <a:pt x="1" y="0"/>
                  </a:moveTo>
                  <a:lnTo>
                    <a:pt x="1" y="4545"/>
                  </a:lnTo>
                  <a:lnTo>
                    <a:pt x="784" y="4545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591335" y="272275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591335" y="290776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641414" y="2759723"/>
              <a:ext cx="22666" cy="121377"/>
            </a:xfrm>
            <a:custGeom>
              <a:avLst/>
              <a:gdLst/>
              <a:ahLst/>
              <a:cxnLst/>
              <a:rect l="l" t="t" r="r" b="b"/>
              <a:pathLst>
                <a:path w="783" h="4193" extrusionOk="0">
                  <a:moveTo>
                    <a:pt x="1" y="0"/>
                  </a:moveTo>
                  <a:lnTo>
                    <a:pt x="1" y="4192"/>
                  </a:lnTo>
                  <a:lnTo>
                    <a:pt x="782" y="419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651054" y="270631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651054" y="2881013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3701162" y="2692449"/>
              <a:ext cx="22637" cy="33724"/>
            </a:xfrm>
            <a:custGeom>
              <a:avLst/>
              <a:gdLst/>
              <a:ahLst/>
              <a:cxnLst/>
              <a:rect l="l" t="t" r="r" b="b"/>
              <a:pathLst>
                <a:path w="782" h="1165" extrusionOk="0">
                  <a:moveTo>
                    <a:pt x="1" y="1"/>
                  </a:moveTo>
                  <a:lnTo>
                    <a:pt x="1" y="1165"/>
                  </a:lnTo>
                  <a:lnTo>
                    <a:pt x="782" y="116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3710802" y="263909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3710802" y="272614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3760939" y="2864310"/>
              <a:ext cx="22637" cy="77840"/>
            </a:xfrm>
            <a:custGeom>
              <a:avLst/>
              <a:gdLst/>
              <a:ahLst/>
              <a:cxnLst/>
              <a:rect l="l" t="t" r="r" b="b"/>
              <a:pathLst>
                <a:path w="782" h="2689" extrusionOk="0">
                  <a:moveTo>
                    <a:pt x="1" y="1"/>
                  </a:moveTo>
                  <a:lnTo>
                    <a:pt x="1" y="2688"/>
                  </a:lnTo>
                  <a:lnTo>
                    <a:pt x="782" y="268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3770549" y="2810902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3770549" y="294212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3820686" y="2835710"/>
              <a:ext cx="22637" cy="31437"/>
            </a:xfrm>
            <a:custGeom>
              <a:avLst/>
              <a:gdLst/>
              <a:ahLst/>
              <a:cxnLst/>
              <a:rect l="l" t="t" r="r" b="b"/>
              <a:pathLst>
                <a:path w="782" h="1086" extrusionOk="0">
                  <a:moveTo>
                    <a:pt x="0" y="0"/>
                  </a:moveTo>
                  <a:lnTo>
                    <a:pt x="0" y="1086"/>
                  </a:lnTo>
                  <a:lnTo>
                    <a:pt x="782" y="10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3830268" y="278233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3830268" y="2867118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3880434" y="3067638"/>
              <a:ext cx="22637" cy="116224"/>
            </a:xfrm>
            <a:custGeom>
              <a:avLst/>
              <a:gdLst/>
              <a:ahLst/>
              <a:cxnLst/>
              <a:rect l="l" t="t" r="r" b="b"/>
              <a:pathLst>
                <a:path w="782" h="4015" extrusionOk="0">
                  <a:moveTo>
                    <a:pt x="0" y="0"/>
                  </a:moveTo>
                  <a:lnTo>
                    <a:pt x="0" y="4015"/>
                  </a:lnTo>
                  <a:lnTo>
                    <a:pt x="781" y="401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3890102" y="301422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3890102" y="3183833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3940153" y="3053945"/>
              <a:ext cx="22666" cy="25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1" y="1"/>
                  </a:moveTo>
                  <a:lnTo>
                    <a:pt x="1" y="895"/>
                  </a:lnTo>
                  <a:lnTo>
                    <a:pt x="782" y="89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3949792" y="300056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3949792" y="307982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3999900" y="2990579"/>
              <a:ext cx="22637" cy="40121"/>
            </a:xfrm>
            <a:custGeom>
              <a:avLst/>
              <a:gdLst/>
              <a:ahLst/>
              <a:cxnLst/>
              <a:rect l="l" t="t" r="r" b="b"/>
              <a:pathLst>
                <a:path w="782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782" y="13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4009540" y="2937200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4009540" y="303075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4059677" y="3043959"/>
              <a:ext cx="22637" cy="40208"/>
            </a:xfrm>
            <a:custGeom>
              <a:avLst/>
              <a:gdLst/>
              <a:ahLst/>
              <a:cxnLst/>
              <a:rect l="l" t="t" r="r" b="b"/>
              <a:pathLst>
                <a:path w="782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782" y="13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4069316" y="2990493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4069316" y="308413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4119048" y="3052585"/>
              <a:ext cx="22695" cy="116282"/>
            </a:xfrm>
            <a:custGeom>
              <a:avLst/>
              <a:gdLst/>
              <a:ahLst/>
              <a:cxnLst/>
              <a:rect l="l" t="t" r="r" b="b"/>
              <a:pathLst>
                <a:path w="784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783" y="4016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4128717" y="299920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128717" y="31688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179172" y="3159488"/>
              <a:ext cx="22666" cy="51179"/>
            </a:xfrm>
            <a:custGeom>
              <a:avLst/>
              <a:gdLst/>
              <a:ahLst/>
              <a:cxnLst/>
              <a:rect l="l" t="t" r="r" b="b"/>
              <a:pathLst>
                <a:path w="783" h="1768" extrusionOk="0">
                  <a:moveTo>
                    <a:pt x="0" y="1"/>
                  </a:moveTo>
                  <a:lnTo>
                    <a:pt x="0" y="1767"/>
                  </a:lnTo>
                  <a:lnTo>
                    <a:pt x="783" y="176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188841" y="310605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188841" y="3210638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238891" y="3222651"/>
              <a:ext cx="22695" cy="43942"/>
            </a:xfrm>
            <a:custGeom>
              <a:avLst/>
              <a:gdLst/>
              <a:ahLst/>
              <a:cxnLst/>
              <a:rect l="l" t="t" r="r" b="b"/>
              <a:pathLst>
                <a:path w="784" h="1518" extrusionOk="0">
                  <a:moveTo>
                    <a:pt x="1" y="1"/>
                  </a:moveTo>
                  <a:lnTo>
                    <a:pt x="1" y="1518"/>
                  </a:lnTo>
                  <a:lnTo>
                    <a:pt x="783" y="151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4248559" y="316930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4248559" y="326653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4298667" y="3153843"/>
              <a:ext cx="22695" cy="193543"/>
            </a:xfrm>
            <a:custGeom>
              <a:avLst/>
              <a:gdLst/>
              <a:ahLst/>
              <a:cxnLst/>
              <a:rect l="l" t="t" r="r" b="b"/>
              <a:pathLst>
                <a:path w="784" h="6686" extrusionOk="0">
                  <a:moveTo>
                    <a:pt x="1" y="0"/>
                  </a:moveTo>
                  <a:lnTo>
                    <a:pt x="1" y="6685"/>
                  </a:lnTo>
                  <a:lnTo>
                    <a:pt x="783" y="668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4308307" y="310046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4308307" y="3347357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4359602" y="3296873"/>
              <a:ext cx="22666" cy="77869"/>
            </a:xfrm>
            <a:custGeom>
              <a:avLst/>
              <a:gdLst/>
              <a:ahLst/>
              <a:cxnLst/>
              <a:rect l="l" t="t" r="r" b="b"/>
              <a:pathLst>
                <a:path w="783" h="2690" extrusionOk="0">
                  <a:moveTo>
                    <a:pt x="1" y="0"/>
                  </a:moveTo>
                  <a:lnTo>
                    <a:pt x="1" y="2690"/>
                  </a:lnTo>
                  <a:lnTo>
                    <a:pt x="782" y="269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4369299" y="324349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4369299" y="337477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4418163" y="3189912"/>
              <a:ext cx="22666" cy="115037"/>
            </a:xfrm>
            <a:custGeom>
              <a:avLst/>
              <a:gdLst/>
              <a:ahLst/>
              <a:cxnLst/>
              <a:rect l="l" t="t" r="r" b="b"/>
              <a:pathLst>
                <a:path w="783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783" y="397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4427831" y="313650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4427831" y="3304920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4477881" y="3148112"/>
              <a:ext cx="22695" cy="147459"/>
            </a:xfrm>
            <a:custGeom>
              <a:avLst/>
              <a:gdLst/>
              <a:ahLst/>
              <a:cxnLst/>
              <a:rect l="l" t="t" r="r" b="b"/>
              <a:pathLst>
                <a:path w="784" h="5094" extrusionOk="0">
                  <a:moveTo>
                    <a:pt x="1" y="1"/>
                  </a:moveTo>
                  <a:lnTo>
                    <a:pt x="1" y="5094"/>
                  </a:lnTo>
                  <a:lnTo>
                    <a:pt x="784" y="509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487579" y="309470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487579" y="329554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538005" y="3126256"/>
              <a:ext cx="22637" cy="41569"/>
            </a:xfrm>
            <a:custGeom>
              <a:avLst/>
              <a:gdLst/>
              <a:ahLst/>
              <a:cxnLst/>
              <a:rect l="l" t="t" r="r" b="b"/>
              <a:pathLst>
                <a:path w="782" h="1436" extrusionOk="0">
                  <a:moveTo>
                    <a:pt x="0" y="0"/>
                  </a:moveTo>
                  <a:lnTo>
                    <a:pt x="0" y="1436"/>
                  </a:lnTo>
                  <a:lnTo>
                    <a:pt x="782" y="143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547587" y="307287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547587" y="316776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597464" y="3115140"/>
              <a:ext cx="22637" cy="128006"/>
            </a:xfrm>
            <a:custGeom>
              <a:avLst/>
              <a:gdLst/>
              <a:ahLst/>
              <a:cxnLst/>
              <a:rect l="l" t="t" r="r" b="b"/>
              <a:pathLst>
                <a:path w="782" h="4422" extrusionOk="0">
                  <a:moveTo>
                    <a:pt x="0" y="0"/>
                  </a:moveTo>
                  <a:lnTo>
                    <a:pt x="0" y="4422"/>
                  </a:lnTo>
                  <a:lnTo>
                    <a:pt x="781" y="4422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4607045" y="306176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4607045" y="3243117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4657153" y="3015908"/>
              <a:ext cx="22695" cy="124648"/>
            </a:xfrm>
            <a:custGeom>
              <a:avLst/>
              <a:gdLst/>
              <a:ahLst/>
              <a:cxnLst/>
              <a:rect l="l" t="t" r="r" b="b"/>
              <a:pathLst>
                <a:path w="784" h="4306" extrusionOk="0">
                  <a:moveTo>
                    <a:pt x="0" y="1"/>
                  </a:moveTo>
                  <a:lnTo>
                    <a:pt x="0" y="4305"/>
                  </a:lnTo>
                  <a:lnTo>
                    <a:pt x="783" y="430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4666793" y="296255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4666793" y="314055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4716930" y="3103185"/>
              <a:ext cx="22637" cy="43450"/>
            </a:xfrm>
            <a:custGeom>
              <a:avLst/>
              <a:gdLst/>
              <a:ahLst/>
              <a:cxnLst/>
              <a:rect l="l" t="t" r="r" b="b"/>
              <a:pathLst>
                <a:path w="782" h="1501" extrusionOk="0">
                  <a:moveTo>
                    <a:pt x="1" y="1"/>
                  </a:moveTo>
                  <a:lnTo>
                    <a:pt x="1" y="1500"/>
                  </a:lnTo>
                  <a:lnTo>
                    <a:pt x="782" y="150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4726569" y="304980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4726569" y="314663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4776620" y="3144696"/>
              <a:ext cx="22695" cy="37082"/>
            </a:xfrm>
            <a:custGeom>
              <a:avLst/>
              <a:gdLst/>
              <a:ahLst/>
              <a:cxnLst/>
              <a:rect l="l" t="t" r="r" b="b"/>
              <a:pathLst>
                <a:path w="784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783" y="12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4786288" y="3091317"/>
              <a:ext cx="3445" cy="53408"/>
            </a:xfrm>
            <a:custGeom>
              <a:avLst/>
              <a:gdLst/>
              <a:ahLst/>
              <a:cxnLst/>
              <a:rect l="l" t="t" r="r" b="b"/>
              <a:pathLst>
                <a:path w="119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4786288" y="3181749"/>
              <a:ext cx="3445" cy="53379"/>
            </a:xfrm>
            <a:custGeom>
              <a:avLst/>
              <a:gdLst/>
              <a:ahLst/>
              <a:cxnLst/>
              <a:rect l="l" t="t" r="r" b="b"/>
              <a:pathLst>
                <a:path w="119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4836396" y="3005458"/>
              <a:ext cx="22666" cy="185785"/>
            </a:xfrm>
            <a:custGeom>
              <a:avLst/>
              <a:gdLst/>
              <a:ahLst/>
              <a:cxnLst/>
              <a:rect l="l" t="t" r="r" b="b"/>
              <a:pathLst>
                <a:path w="783" h="6418" extrusionOk="0">
                  <a:moveTo>
                    <a:pt x="1" y="0"/>
                  </a:moveTo>
                  <a:lnTo>
                    <a:pt x="1" y="6417"/>
                  </a:lnTo>
                  <a:lnTo>
                    <a:pt x="782" y="641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4846036" y="295207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4846036" y="3191215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4897910" y="3098814"/>
              <a:ext cx="22695" cy="32682"/>
            </a:xfrm>
            <a:custGeom>
              <a:avLst/>
              <a:gdLst/>
              <a:ahLst/>
              <a:cxnLst/>
              <a:rect l="l" t="t" r="r" b="b"/>
              <a:pathLst>
                <a:path w="784" h="1129" extrusionOk="0">
                  <a:moveTo>
                    <a:pt x="1" y="0"/>
                  </a:moveTo>
                  <a:lnTo>
                    <a:pt x="1" y="1128"/>
                  </a:lnTo>
                  <a:lnTo>
                    <a:pt x="784" y="11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4907549" y="3045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4907549" y="31314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4956094" y="3051514"/>
              <a:ext cx="22637" cy="32682"/>
            </a:xfrm>
            <a:custGeom>
              <a:avLst/>
              <a:gdLst/>
              <a:ahLst/>
              <a:cxnLst/>
              <a:rect l="l" t="t" r="r" b="b"/>
              <a:pathLst>
                <a:path w="782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82" y="112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4965734" y="2998135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4965734" y="3084167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5015668" y="2926982"/>
              <a:ext cx="22637" cy="198754"/>
            </a:xfrm>
            <a:custGeom>
              <a:avLst/>
              <a:gdLst/>
              <a:ahLst/>
              <a:cxnLst/>
              <a:rect l="l" t="t" r="r" b="b"/>
              <a:pathLst>
                <a:path w="782" h="6866" extrusionOk="0">
                  <a:moveTo>
                    <a:pt x="0" y="1"/>
                  </a:moveTo>
                  <a:lnTo>
                    <a:pt x="0" y="6866"/>
                  </a:lnTo>
                  <a:lnTo>
                    <a:pt x="782" y="686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5025337" y="287363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5025337" y="312570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5075416" y="3018398"/>
              <a:ext cx="22637" cy="52684"/>
            </a:xfrm>
            <a:custGeom>
              <a:avLst/>
              <a:gdLst/>
              <a:ahLst/>
              <a:cxnLst/>
              <a:rect l="l" t="t" r="r" b="b"/>
              <a:pathLst>
                <a:path w="782" h="1820" extrusionOk="0">
                  <a:moveTo>
                    <a:pt x="0" y="0"/>
                  </a:moveTo>
                  <a:lnTo>
                    <a:pt x="0" y="1820"/>
                  </a:lnTo>
                  <a:lnTo>
                    <a:pt x="781" y="182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5085026" y="296501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5085026" y="3071053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5135134" y="3084630"/>
              <a:ext cx="22637" cy="59777"/>
            </a:xfrm>
            <a:custGeom>
              <a:avLst/>
              <a:gdLst/>
              <a:ahLst/>
              <a:cxnLst/>
              <a:rect l="l" t="t" r="r" b="b"/>
              <a:pathLst>
                <a:path w="782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782" y="2064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5144803" y="303125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5144803" y="3144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5195056" y="3063961"/>
              <a:ext cx="22637" cy="173627"/>
            </a:xfrm>
            <a:custGeom>
              <a:avLst/>
              <a:gdLst/>
              <a:ahLst/>
              <a:cxnLst/>
              <a:rect l="l" t="t" r="r" b="b"/>
              <a:pathLst>
                <a:path w="782" h="5998" extrusionOk="0">
                  <a:moveTo>
                    <a:pt x="0" y="0"/>
                  </a:moveTo>
                  <a:lnTo>
                    <a:pt x="0" y="5997"/>
                  </a:lnTo>
                  <a:lnTo>
                    <a:pt x="781" y="599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5204637" y="3010582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5204637" y="323755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5254659" y="2946492"/>
              <a:ext cx="22637" cy="42755"/>
            </a:xfrm>
            <a:custGeom>
              <a:avLst/>
              <a:gdLst/>
              <a:ahLst/>
              <a:cxnLst/>
              <a:rect l="l" t="t" r="r" b="b"/>
              <a:pathLst>
                <a:path w="782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782" y="147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5264327" y="2893142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264327" y="298921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5314406" y="2904432"/>
              <a:ext cx="22666" cy="85829"/>
            </a:xfrm>
            <a:custGeom>
              <a:avLst/>
              <a:gdLst/>
              <a:ahLst/>
              <a:cxnLst/>
              <a:rect l="l" t="t" r="r" b="b"/>
              <a:pathLst>
                <a:path w="783" h="2965" extrusionOk="0">
                  <a:moveTo>
                    <a:pt x="0" y="0"/>
                  </a:moveTo>
                  <a:lnTo>
                    <a:pt x="0" y="2965"/>
                  </a:lnTo>
                  <a:lnTo>
                    <a:pt x="783" y="29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5324075" y="2850995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324075" y="299023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5374125" y="2857160"/>
              <a:ext cx="22666" cy="40295"/>
            </a:xfrm>
            <a:custGeom>
              <a:avLst/>
              <a:gdLst/>
              <a:ahLst/>
              <a:cxnLst/>
              <a:rect l="l" t="t" r="r" b="b"/>
              <a:pathLst>
                <a:path w="783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782" y="139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383822" y="280378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383822" y="289742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5433930" y="2871634"/>
              <a:ext cx="22666" cy="44753"/>
            </a:xfrm>
            <a:custGeom>
              <a:avLst/>
              <a:gdLst/>
              <a:ahLst/>
              <a:cxnLst/>
              <a:rect l="l" t="t" r="r" b="b"/>
              <a:pathLst>
                <a:path w="7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783" y="15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5443541" y="281825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5443541" y="291641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5493649" y="2711149"/>
              <a:ext cx="22695" cy="161556"/>
            </a:xfrm>
            <a:custGeom>
              <a:avLst/>
              <a:gdLst/>
              <a:ahLst/>
              <a:cxnLst/>
              <a:rect l="l" t="t" r="r" b="b"/>
              <a:pathLst>
                <a:path w="784" h="5581" extrusionOk="0">
                  <a:moveTo>
                    <a:pt x="1" y="0"/>
                  </a:moveTo>
                  <a:lnTo>
                    <a:pt x="1" y="5580"/>
                  </a:lnTo>
                  <a:lnTo>
                    <a:pt x="783" y="55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5503289" y="265774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5503289" y="287267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5553397" y="2794778"/>
              <a:ext cx="22695" cy="155014"/>
            </a:xfrm>
            <a:custGeom>
              <a:avLst/>
              <a:gdLst/>
              <a:ahLst/>
              <a:cxnLst/>
              <a:rect l="l" t="t" r="r" b="b"/>
              <a:pathLst>
                <a:path w="784" h="5355" extrusionOk="0">
                  <a:moveTo>
                    <a:pt x="0" y="1"/>
                  </a:moveTo>
                  <a:lnTo>
                    <a:pt x="0" y="5355"/>
                  </a:lnTo>
                  <a:lnTo>
                    <a:pt x="783" y="53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5563065" y="274139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5563065" y="294982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5"/>
          <p:cNvSpPr/>
          <p:nvPr/>
        </p:nvSpPr>
        <p:spPr>
          <a:xfrm flipH="1">
            <a:off x="267225" y="-2981756"/>
            <a:ext cx="9143986" cy="4173901"/>
          </a:xfrm>
          <a:custGeom>
            <a:avLst/>
            <a:gdLst/>
            <a:ahLst/>
            <a:cxnLst/>
            <a:rect l="l" t="t" r="r" b="b"/>
            <a:pathLst>
              <a:path w="86423" h="39449" extrusionOk="0">
                <a:moveTo>
                  <a:pt x="70793" y="1"/>
                </a:moveTo>
                <a:lnTo>
                  <a:pt x="70790" y="116"/>
                </a:lnTo>
                <a:cubicBezTo>
                  <a:pt x="70904" y="118"/>
                  <a:pt x="71018" y="125"/>
                  <a:pt x="71131" y="135"/>
                </a:cubicBezTo>
                <a:lnTo>
                  <a:pt x="71141" y="21"/>
                </a:lnTo>
                <a:cubicBezTo>
                  <a:pt x="71027" y="9"/>
                  <a:pt x="70910" y="3"/>
                  <a:pt x="70793" y="1"/>
                </a:cubicBezTo>
                <a:close/>
                <a:moveTo>
                  <a:pt x="70441" y="3"/>
                </a:moveTo>
                <a:cubicBezTo>
                  <a:pt x="70324" y="9"/>
                  <a:pt x="70209" y="18"/>
                  <a:pt x="70092" y="32"/>
                </a:cubicBezTo>
                <a:lnTo>
                  <a:pt x="70106" y="146"/>
                </a:lnTo>
                <a:cubicBezTo>
                  <a:pt x="70219" y="132"/>
                  <a:pt x="70334" y="123"/>
                  <a:pt x="70447" y="120"/>
                </a:cubicBezTo>
                <a:lnTo>
                  <a:pt x="70441" y="3"/>
                </a:lnTo>
                <a:close/>
                <a:moveTo>
                  <a:pt x="71488" y="61"/>
                </a:moveTo>
                <a:lnTo>
                  <a:pt x="71470" y="175"/>
                </a:lnTo>
                <a:cubicBezTo>
                  <a:pt x="71583" y="193"/>
                  <a:pt x="71695" y="215"/>
                  <a:pt x="71804" y="239"/>
                </a:cubicBezTo>
                <a:lnTo>
                  <a:pt x="71831" y="128"/>
                </a:lnTo>
                <a:cubicBezTo>
                  <a:pt x="71718" y="102"/>
                  <a:pt x="71604" y="79"/>
                  <a:pt x="71488" y="61"/>
                </a:cubicBezTo>
                <a:close/>
                <a:moveTo>
                  <a:pt x="69749" y="86"/>
                </a:moveTo>
                <a:cubicBezTo>
                  <a:pt x="69635" y="109"/>
                  <a:pt x="69520" y="136"/>
                  <a:pt x="69409" y="166"/>
                </a:cubicBezTo>
                <a:lnTo>
                  <a:pt x="69439" y="278"/>
                </a:lnTo>
                <a:cubicBezTo>
                  <a:pt x="69547" y="246"/>
                  <a:pt x="69659" y="220"/>
                  <a:pt x="69770" y="200"/>
                </a:cubicBezTo>
                <a:lnTo>
                  <a:pt x="69749" y="86"/>
                </a:lnTo>
                <a:close/>
                <a:moveTo>
                  <a:pt x="72168" y="216"/>
                </a:moveTo>
                <a:lnTo>
                  <a:pt x="72134" y="328"/>
                </a:lnTo>
                <a:cubicBezTo>
                  <a:pt x="72244" y="360"/>
                  <a:pt x="72351" y="399"/>
                  <a:pt x="72455" y="439"/>
                </a:cubicBezTo>
                <a:lnTo>
                  <a:pt x="72498" y="332"/>
                </a:lnTo>
                <a:cubicBezTo>
                  <a:pt x="72391" y="289"/>
                  <a:pt x="72278" y="250"/>
                  <a:pt x="72168" y="216"/>
                </a:cubicBezTo>
                <a:close/>
                <a:moveTo>
                  <a:pt x="69075" y="270"/>
                </a:moveTo>
                <a:cubicBezTo>
                  <a:pt x="68968" y="309"/>
                  <a:pt x="68859" y="353"/>
                  <a:pt x="68752" y="400"/>
                </a:cubicBezTo>
                <a:lnTo>
                  <a:pt x="68798" y="506"/>
                </a:lnTo>
                <a:cubicBezTo>
                  <a:pt x="68902" y="459"/>
                  <a:pt x="69009" y="416"/>
                  <a:pt x="69113" y="379"/>
                </a:cubicBezTo>
                <a:lnTo>
                  <a:pt x="69075" y="270"/>
                </a:lnTo>
                <a:close/>
                <a:moveTo>
                  <a:pt x="72818" y="473"/>
                </a:moveTo>
                <a:lnTo>
                  <a:pt x="72768" y="577"/>
                </a:lnTo>
                <a:cubicBezTo>
                  <a:pt x="72869" y="625"/>
                  <a:pt x="72972" y="679"/>
                  <a:pt x="73069" y="736"/>
                </a:cubicBezTo>
                <a:lnTo>
                  <a:pt x="73126" y="636"/>
                </a:lnTo>
                <a:cubicBezTo>
                  <a:pt x="73026" y="579"/>
                  <a:pt x="72922" y="523"/>
                  <a:pt x="72818" y="473"/>
                </a:cubicBezTo>
                <a:close/>
                <a:moveTo>
                  <a:pt x="68439" y="552"/>
                </a:moveTo>
                <a:cubicBezTo>
                  <a:pt x="68338" y="607"/>
                  <a:pt x="68235" y="666"/>
                  <a:pt x="68135" y="727"/>
                </a:cubicBezTo>
                <a:lnTo>
                  <a:pt x="68196" y="825"/>
                </a:lnTo>
                <a:cubicBezTo>
                  <a:pt x="68292" y="765"/>
                  <a:pt x="68392" y="707"/>
                  <a:pt x="68492" y="653"/>
                </a:cubicBezTo>
                <a:lnTo>
                  <a:pt x="68439" y="552"/>
                </a:lnTo>
                <a:close/>
                <a:moveTo>
                  <a:pt x="73425" y="820"/>
                </a:moveTo>
                <a:lnTo>
                  <a:pt x="73361" y="916"/>
                </a:lnTo>
                <a:cubicBezTo>
                  <a:pt x="73452" y="979"/>
                  <a:pt x="73546" y="1046"/>
                  <a:pt x="73638" y="1116"/>
                </a:cubicBezTo>
                <a:lnTo>
                  <a:pt x="73709" y="1023"/>
                </a:lnTo>
                <a:cubicBezTo>
                  <a:pt x="73616" y="952"/>
                  <a:pt x="73519" y="885"/>
                  <a:pt x="73425" y="820"/>
                </a:cubicBezTo>
                <a:close/>
                <a:moveTo>
                  <a:pt x="67845" y="917"/>
                </a:moveTo>
                <a:cubicBezTo>
                  <a:pt x="67752" y="983"/>
                  <a:pt x="67657" y="1055"/>
                  <a:pt x="67567" y="1129"/>
                </a:cubicBezTo>
                <a:lnTo>
                  <a:pt x="67638" y="1220"/>
                </a:lnTo>
                <a:cubicBezTo>
                  <a:pt x="67728" y="1149"/>
                  <a:pt x="67819" y="1079"/>
                  <a:pt x="67911" y="1013"/>
                </a:cubicBezTo>
                <a:lnTo>
                  <a:pt x="67845" y="917"/>
                </a:lnTo>
                <a:close/>
                <a:moveTo>
                  <a:pt x="73978" y="1246"/>
                </a:moveTo>
                <a:lnTo>
                  <a:pt x="73903" y="1334"/>
                </a:lnTo>
                <a:cubicBezTo>
                  <a:pt x="73988" y="1407"/>
                  <a:pt x="74072" y="1486"/>
                  <a:pt x="74155" y="1566"/>
                </a:cubicBezTo>
                <a:lnTo>
                  <a:pt x="74235" y="1484"/>
                </a:lnTo>
                <a:cubicBezTo>
                  <a:pt x="74149" y="1402"/>
                  <a:pt x="74063" y="1322"/>
                  <a:pt x="73978" y="1246"/>
                </a:cubicBezTo>
                <a:close/>
                <a:moveTo>
                  <a:pt x="67302" y="1356"/>
                </a:moveTo>
                <a:cubicBezTo>
                  <a:pt x="67217" y="1430"/>
                  <a:pt x="67130" y="1510"/>
                  <a:pt x="67047" y="1593"/>
                </a:cubicBezTo>
                <a:lnTo>
                  <a:pt x="67127" y="1674"/>
                </a:lnTo>
                <a:cubicBezTo>
                  <a:pt x="67210" y="1593"/>
                  <a:pt x="67295" y="1514"/>
                  <a:pt x="67378" y="1442"/>
                </a:cubicBezTo>
                <a:lnTo>
                  <a:pt x="67302" y="1356"/>
                </a:lnTo>
                <a:close/>
                <a:moveTo>
                  <a:pt x="74476" y="1734"/>
                </a:moveTo>
                <a:lnTo>
                  <a:pt x="74393" y="1813"/>
                </a:lnTo>
                <a:cubicBezTo>
                  <a:pt x="74469" y="1893"/>
                  <a:pt x="74546" y="1980"/>
                  <a:pt x="74622" y="2070"/>
                </a:cubicBezTo>
                <a:lnTo>
                  <a:pt x="74709" y="1996"/>
                </a:lnTo>
                <a:cubicBezTo>
                  <a:pt x="74632" y="1906"/>
                  <a:pt x="74553" y="1816"/>
                  <a:pt x="74476" y="1734"/>
                </a:cubicBezTo>
                <a:close/>
                <a:moveTo>
                  <a:pt x="66803" y="1843"/>
                </a:moveTo>
                <a:cubicBezTo>
                  <a:pt x="66724" y="1927"/>
                  <a:pt x="66647" y="2013"/>
                  <a:pt x="66570" y="2101"/>
                </a:cubicBezTo>
                <a:lnTo>
                  <a:pt x="66657" y="2177"/>
                </a:lnTo>
                <a:cubicBezTo>
                  <a:pt x="66733" y="2088"/>
                  <a:pt x="66808" y="2003"/>
                  <a:pt x="66885" y="1921"/>
                </a:cubicBezTo>
                <a:lnTo>
                  <a:pt x="66803" y="1843"/>
                </a:lnTo>
                <a:close/>
                <a:moveTo>
                  <a:pt x="74930" y="2266"/>
                </a:moveTo>
                <a:lnTo>
                  <a:pt x="74839" y="2337"/>
                </a:lnTo>
                <a:cubicBezTo>
                  <a:pt x="74909" y="2428"/>
                  <a:pt x="74976" y="2520"/>
                  <a:pt x="75044" y="2614"/>
                </a:cubicBezTo>
                <a:lnTo>
                  <a:pt x="75139" y="2545"/>
                </a:lnTo>
                <a:cubicBezTo>
                  <a:pt x="75069" y="2450"/>
                  <a:pt x="75002" y="2357"/>
                  <a:pt x="74930" y="2266"/>
                </a:cubicBezTo>
                <a:close/>
                <a:moveTo>
                  <a:pt x="66347" y="2370"/>
                </a:moveTo>
                <a:cubicBezTo>
                  <a:pt x="66276" y="2458"/>
                  <a:pt x="66204" y="2550"/>
                  <a:pt x="66134" y="2644"/>
                </a:cubicBezTo>
                <a:lnTo>
                  <a:pt x="66227" y="2714"/>
                </a:lnTo>
                <a:cubicBezTo>
                  <a:pt x="66297" y="2621"/>
                  <a:pt x="66367" y="2530"/>
                  <a:pt x="66438" y="2441"/>
                </a:cubicBezTo>
                <a:lnTo>
                  <a:pt x="66347" y="2370"/>
                </a:lnTo>
                <a:close/>
                <a:moveTo>
                  <a:pt x="75337" y="2834"/>
                </a:moveTo>
                <a:lnTo>
                  <a:pt x="75240" y="2898"/>
                </a:lnTo>
                <a:cubicBezTo>
                  <a:pt x="75303" y="2993"/>
                  <a:pt x="75366" y="3088"/>
                  <a:pt x="75429" y="3187"/>
                </a:cubicBezTo>
                <a:lnTo>
                  <a:pt x="75526" y="3125"/>
                </a:lnTo>
                <a:cubicBezTo>
                  <a:pt x="75464" y="3025"/>
                  <a:pt x="75401" y="2930"/>
                  <a:pt x="75337" y="2834"/>
                </a:cubicBezTo>
                <a:close/>
                <a:moveTo>
                  <a:pt x="65931" y="2927"/>
                </a:moveTo>
                <a:cubicBezTo>
                  <a:pt x="65864" y="3020"/>
                  <a:pt x="65799" y="3115"/>
                  <a:pt x="65734" y="3214"/>
                </a:cubicBezTo>
                <a:lnTo>
                  <a:pt x="65831" y="3278"/>
                </a:lnTo>
                <a:cubicBezTo>
                  <a:pt x="65896" y="3181"/>
                  <a:pt x="65960" y="3087"/>
                  <a:pt x="66026" y="2993"/>
                </a:cubicBezTo>
                <a:lnTo>
                  <a:pt x="65931" y="2927"/>
                </a:lnTo>
                <a:close/>
                <a:moveTo>
                  <a:pt x="75709" y="3422"/>
                </a:moveTo>
                <a:lnTo>
                  <a:pt x="75609" y="3481"/>
                </a:lnTo>
                <a:cubicBezTo>
                  <a:pt x="75667" y="3579"/>
                  <a:pt x="75724" y="3679"/>
                  <a:pt x="75781" y="3781"/>
                </a:cubicBezTo>
                <a:lnTo>
                  <a:pt x="75881" y="3724"/>
                </a:lnTo>
                <a:cubicBezTo>
                  <a:pt x="75824" y="3622"/>
                  <a:pt x="75767" y="3522"/>
                  <a:pt x="75709" y="3422"/>
                </a:cubicBezTo>
                <a:close/>
                <a:moveTo>
                  <a:pt x="65546" y="3508"/>
                </a:moveTo>
                <a:cubicBezTo>
                  <a:pt x="65484" y="3605"/>
                  <a:pt x="65426" y="3705"/>
                  <a:pt x="65364" y="3805"/>
                </a:cubicBezTo>
                <a:lnTo>
                  <a:pt x="65464" y="3864"/>
                </a:lnTo>
                <a:cubicBezTo>
                  <a:pt x="65523" y="3764"/>
                  <a:pt x="65584" y="3665"/>
                  <a:pt x="65643" y="3569"/>
                </a:cubicBezTo>
                <a:lnTo>
                  <a:pt x="65546" y="3508"/>
                </a:lnTo>
                <a:close/>
                <a:moveTo>
                  <a:pt x="76050" y="4028"/>
                </a:moveTo>
                <a:lnTo>
                  <a:pt x="75947" y="4084"/>
                </a:lnTo>
                <a:cubicBezTo>
                  <a:pt x="76001" y="4185"/>
                  <a:pt x="76054" y="4286"/>
                  <a:pt x="76108" y="4391"/>
                </a:cubicBezTo>
                <a:lnTo>
                  <a:pt x="76210" y="4336"/>
                </a:lnTo>
                <a:cubicBezTo>
                  <a:pt x="76158" y="4231"/>
                  <a:pt x="76103" y="4129"/>
                  <a:pt x="76050" y="4028"/>
                </a:cubicBezTo>
                <a:close/>
                <a:moveTo>
                  <a:pt x="65190" y="4106"/>
                </a:moveTo>
                <a:cubicBezTo>
                  <a:pt x="65134" y="4206"/>
                  <a:pt x="65077" y="4306"/>
                  <a:pt x="65022" y="4409"/>
                </a:cubicBezTo>
                <a:lnTo>
                  <a:pt x="65124" y="4465"/>
                </a:lnTo>
                <a:cubicBezTo>
                  <a:pt x="65179" y="4364"/>
                  <a:pt x="65234" y="4262"/>
                  <a:pt x="65290" y="4164"/>
                </a:cubicBezTo>
                <a:lnTo>
                  <a:pt x="65190" y="4106"/>
                </a:lnTo>
                <a:close/>
                <a:moveTo>
                  <a:pt x="76367" y="4648"/>
                </a:moveTo>
                <a:lnTo>
                  <a:pt x="76264" y="4699"/>
                </a:lnTo>
                <a:cubicBezTo>
                  <a:pt x="76313" y="4802"/>
                  <a:pt x="76363" y="4906"/>
                  <a:pt x="76413" y="5012"/>
                </a:cubicBezTo>
                <a:lnTo>
                  <a:pt x="76518" y="4959"/>
                </a:lnTo>
                <a:cubicBezTo>
                  <a:pt x="76468" y="4855"/>
                  <a:pt x="76418" y="4751"/>
                  <a:pt x="76367" y="4648"/>
                </a:cubicBezTo>
                <a:close/>
                <a:moveTo>
                  <a:pt x="64857" y="4716"/>
                </a:moveTo>
                <a:cubicBezTo>
                  <a:pt x="64806" y="4821"/>
                  <a:pt x="64753" y="4922"/>
                  <a:pt x="64700" y="5028"/>
                </a:cubicBezTo>
                <a:lnTo>
                  <a:pt x="64805" y="5079"/>
                </a:lnTo>
                <a:cubicBezTo>
                  <a:pt x="64856" y="4976"/>
                  <a:pt x="64910" y="4872"/>
                  <a:pt x="64960" y="4771"/>
                </a:cubicBezTo>
                <a:lnTo>
                  <a:pt x="64857" y="4716"/>
                </a:lnTo>
                <a:close/>
                <a:moveTo>
                  <a:pt x="76667" y="5275"/>
                </a:moveTo>
                <a:lnTo>
                  <a:pt x="76561" y="5323"/>
                </a:lnTo>
                <a:cubicBezTo>
                  <a:pt x="76610" y="5429"/>
                  <a:pt x="76657" y="5535"/>
                  <a:pt x="76704" y="5640"/>
                </a:cubicBezTo>
                <a:lnTo>
                  <a:pt x="76811" y="5592"/>
                </a:lnTo>
                <a:lnTo>
                  <a:pt x="76667" y="5275"/>
                </a:lnTo>
                <a:close/>
                <a:moveTo>
                  <a:pt x="64547" y="5339"/>
                </a:moveTo>
                <a:cubicBezTo>
                  <a:pt x="64498" y="5443"/>
                  <a:pt x="64449" y="5549"/>
                  <a:pt x="64399" y="5655"/>
                </a:cubicBezTo>
                <a:lnTo>
                  <a:pt x="64505" y="5702"/>
                </a:lnTo>
                <a:cubicBezTo>
                  <a:pt x="64553" y="5597"/>
                  <a:pt x="64603" y="5493"/>
                  <a:pt x="64650" y="5389"/>
                </a:cubicBezTo>
                <a:lnTo>
                  <a:pt x="64547" y="5339"/>
                </a:lnTo>
                <a:close/>
                <a:moveTo>
                  <a:pt x="76948" y="5912"/>
                </a:moveTo>
                <a:lnTo>
                  <a:pt x="76844" y="5957"/>
                </a:lnTo>
                <a:cubicBezTo>
                  <a:pt x="76890" y="6063"/>
                  <a:pt x="76934" y="6169"/>
                  <a:pt x="76981" y="6276"/>
                </a:cubicBezTo>
                <a:lnTo>
                  <a:pt x="77087" y="6230"/>
                </a:lnTo>
                <a:cubicBezTo>
                  <a:pt x="77041" y="6123"/>
                  <a:pt x="76995" y="6016"/>
                  <a:pt x="76948" y="5912"/>
                </a:cubicBezTo>
                <a:close/>
                <a:moveTo>
                  <a:pt x="64256" y="5970"/>
                </a:moveTo>
                <a:cubicBezTo>
                  <a:pt x="64208" y="6076"/>
                  <a:pt x="64162" y="6180"/>
                  <a:pt x="64115" y="6287"/>
                </a:cubicBezTo>
                <a:lnTo>
                  <a:pt x="64220" y="6334"/>
                </a:lnTo>
                <a:cubicBezTo>
                  <a:pt x="64268" y="6229"/>
                  <a:pt x="64313" y="6122"/>
                  <a:pt x="64362" y="6019"/>
                </a:cubicBezTo>
                <a:lnTo>
                  <a:pt x="64256" y="5970"/>
                </a:lnTo>
                <a:close/>
                <a:moveTo>
                  <a:pt x="77225" y="6550"/>
                </a:moveTo>
                <a:lnTo>
                  <a:pt x="77118" y="6594"/>
                </a:lnTo>
                <a:cubicBezTo>
                  <a:pt x="77164" y="6700"/>
                  <a:pt x="77208" y="6807"/>
                  <a:pt x="77252" y="6914"/>
                </a:cubicBezTo>
                <a:lnTo>
                  <a:pt x="77359" y="6870"/>
                </a:lnTo>
                <a:cubicBezTo>
                  <a:pt x="77315" y="6763"/>
                  <a:pt x="77271" y="6657"/>
                  <a:pt x="77225" y="6550"/>
                </a:cubicBezTo>
                <a:close/>
                <a:moveTo>
                  <a:pt x="63978" y="6607"/>
                </a:moveTo>
                <a:lnTo>
                  <a:pt x="63843" y="6929"/>
                </a:lnTo>
                <a:lnTo>
                  <a:pt x="63951" y="6973"/>
                </a:lnTo>
                <a:cubicBezTo>
                  <a:pt x="63996" y="6864"/>
                  <a:pt x="64040" y="6759"/>
                  <a:pt x="64085" y="6651"/>
                </a:cubicBezTo>
                <a:lnTo>
                  <a:pt x="63978" y="6607"/>
                </a:lnTo>
                <a:close/>
                <a:moveTo>
                  <a:pt x="77494" y="7190"/>
                </a:moveTo>
                <a:lnTo>
                  <a:pt x="77387" y="7234"/>
                </a:lnTo>
                <a:lnTo>
                  <a:pt x="77518" y="7555"/>
                </a:lnTo>
                <a:lnTo>
                  <a:pt x="77625" y="7511"/>
                </a:lnTo>
                <a:lnTo>
                  <a:pt x="77494" y="7190"/>
                </a:lnTo>
                <a:close/>
                <a:moveTo>
                  <a:pt x="63715" y="7250"/>
                </a:moveTo>
                <a:cubicBezTo>
                  <a:pt x="63671" y="7357"/>
                  <a:pt x="63629" y="7464"/>
                  <a:pt x="63586" y="7573"/>
                </a:cubicBezTo>
                <a:lnTo>
                  <a:pt x="63693" y="7615"/>
                </a:lnTo>
                <a:cubicBezTo>
                  <a:pt x="63736" y="7507"/>
                  <a:pt x="63778" y="7400"/>
                  <a:pt x="63822" y="7293"/>
                </a:cubicBezTo>
                <a:lnTo>
                  <a:pt x="63715" y="7250"/>
                </a:lnTo>
                <a:close/>
                <a:moveTo>
                  <a:pt x="77757" y="7830"/>
                </a:moveTo>
                <a:lnTo>
                  <a:pt x="77649" y="7874"/>
                </a:lnTo>
                <a:lnTo>
                  <a:pt x="77781" y="8195"/>
                </a:lnTo>
                <a:lnTo>
                  <a:pt x="77888" y="8151"/>
                </a:lnTo>
                <a:lnTo>
                  <a:pt x="77757" y="7830"/>
                </a:lnTo>
                <a:close/>
                <a:moveTo>
                  <a:pt x="63462" y="7898"/>
                </a:moveTo>
                <a:cubicBezTo>
                  <a:pt x="63421" y="8005"/>
                  <a:pt x="63379" y="8114"/>
                  <a:pt x="63339" y="8222"/>
                </a:cubicBezTo>
                <a:lnTo>
                  <a:pt x="63448" y="8264"/>
                </a:lnTo>
                <a:cubicBezTo>
                  <a:pt x="63486" y="8155"/>
                  <a:pt x="63528" y="8047"/>
                  <a:pt x="63571" y="7940"/>
                </a:cubicBezTo>
                <a:lnTo>
                  <a:pt x="63462" y="7898"/>
                </a:lnTo>
                <a:close/>
                <a:moveTo>
                  <a:pt x="78021" y="8471"/>
                </a:moveTo>
                <a:lnTo>
                  <a:pt x="77914" y="8515"/>
                </a:lnTo>
                <a:lnTo>
                  <a:pt x="78046" y="8837"/>
                </a:lnTo>
                <a:lnTo>
                  <a:pt x="78154" y="8792"/>
                </a:lnTo>
                <a:lnTo>
                  <a:pt x="78021" y="8471"/>
                </a:lnTo>
                <a:close/>
                <a:moveTo>
                  <a:pt x="63218" y="8548"/>
                </a:moveTo>
                <a:lnTo>
                  <a:pt x="63099" y="8874"/>
                </a:lnTo>
                <a:lnTo>
                  <a:pt x="63208" y="8914"/>
                </a:lnTo>
                <a:lnTo>
                  <a:pt x="63326" y="8587"/>
                </a:lnTo>
                <a:lnTo>
                  <a:pt x="63218" y="8548"/>
                </a:lnTo>
                <a:close/>
                <a:moveTo>
                  <a:pt x="78288" y="9115"/>
                </a:moveTo>
                <a:lnTo>
                  <a:pt x="78181" y="9159"/>
                </a:lnTo>
                <a:cubicBezTo>
                  <a:pt x="78225" y="9266"/>
                  <a:pt x="78272" y="9372"/>
                  <a:pt x="78316" y="9479"/>
                </a:cubicBezTo>
                <a:lnTo>
                  <a:pt x="78423" y="9435"/>
                </a:lnTo>
                <a:cubicBezTo>
                  <a:pt x="78378" y="9328"/>
                  <a:pt x="78332" y="9222"/>
                  <a:pt x="78288" y="9115"/>
                </a:cubicBezTo>
                <a:close/>
                <a:moveTo>
                  <a:pt x="62984" y="9204"/>
                </a:moveTo>
                <a:cubicBezTo>
                  <a:pt x="62947" y="9312"/>
                  <a:pt x="62907" y="9422"/>
                  <a:pt x="62869" y="9532"/>
                </a:cubicBezTo>
                <a:lnTo>
                  <a:pt x="62978" y="9569"/>
                </a:lnTo>
                <a:cubicBezTo>
                  <a:pt x="63018" y="9458"/>
                  <a:pt x="63055" y="9349"/>
                  <a:pt x="63092" y="9241"/>
                </a:cubicBezTo>
                <a:lnTo>
                  <a:pt x="62984" y="9204"/>
                </a:lnTo>
                <a:close/>
                <a:moveTo>
                  <a:pt x="78559" y="9753"/>
                </a:moveTo>
                <a:lnTo>
                  <a:pt x="78453" y="9799"/>
                </a:lnTo>
                <a:cubicBezTo>
                  <a:pt x="78501" y="9905"/>
                  <a:pt x="78546" y="10012"/>
                  <a:pt x="78593" y="10118"/>
                </a:cubicBezTo>
                <a:lnTo>
                  <a:pt x="78699" y="10070"/>
                </a:lnTo>
                <a:cubicBezTo>
                  <a:pt x="78652" y="9965"/>
                  <a:pt x="78606" y="9858"/>
                  <a:pt x="78559" y="9753"/>
                </a:cubicBezTo>
                <a:close/>
                <a:moveTo>
                  <a:pt x="62757" y="9858"/>
                </a:moveTo>
                <a:lnTo>
                  <a:pt x="62647" y="10186"/>
                </a:lnTo>
                <a:lnTo>
                  <a:pt x="62755" y="10225"/>
                </a:lnTo>
                <a:lnTo>
                  <a:pt x="62865" y="9896"/>
                </a:lnTo>
                <a:lnTo>
                  <a:pt x="62757" y="9858"/>
                </a:lnTo>
                <a:close/>
                <a:moveTo>
                  <a:pt x="78842" y="10385"/>
                </a:moveTo>
                <a:lnTo>
                  <a:pt x="78736" y="10433"/>
                </a:lnTo>
                <a:lnTo>
                  <a:pt x="78880" y="10749"/>
                </a:lnTo>
                <a:lnTo>
                  <a:pt x="78986" y="10699"/>
                </a:lnTo>
                <a:cubicBezTo>
                  <a:pt x="78938" y="10595"/>
                  <a:pt x="78889" y="10490"/>
                  <a:pt x="78842" y="10385"/>
                </a:cubicBezTo>
                <a:close/>
                <a:moveTo>
                  <a:pt x="62534" y="10516"/>
                </a:moveTo>
                <a:cubicBezTo>
                  <a:pt x="62498" y="10627"/>
                  <a:pt x="62461" y="10736"/>
                  <a:pt x="62425" y="10847"/>
                </a:cubicBezTo>
                <a:lnTo>
                  <a:pt x="62535" y="10883"/>
                </a:lnTo>
                <a:cubicBezTo>
                  <a:pt x="62572" y="10772"/>
                  <a:pt x="62608" y="10663"/>
                  <a:pt x="62642" y="10552"/>
                </a:cubicBezTo>
                <a:lnTo>
                  <a:pt x="62534" y="10516"/>
                </a:lnTo>
                <a:close/>
                <a:moveTo>
                  <a:pt x="79135" y="11013"/>
                </a:moveTo>
                <a:lnTo>
                  <a:pt x="79030" y="11063"/>
                </a:lnTo>
                <a:cubicBezTo>
                  <a:pt x="79080" y="11169"/>
                  <a:pt x="79130" y="11272"/>
                  <a:pt x="79182" y="11376"/>
                </a:cubicBezTo>
                <a:lnTo>
                  <a:pt x="79286" y="11324"/>
                </a:lnTo>
                <a:cubicBezTo>
                  <a:pt x="79235" y="11222"/>
                  <a:pt x="79185" y="11117"/>
                  <a:pt x="79135" y="11013"/>
                </a:cubicBezTo>
                <a:close/>
                <a:moveTo>
                  <a:pt x="62320" y="11177"/>
                </a:moveTo>
                <a:lnTo>
                  <a:pt x="62212" y="11507"/>
                </a:lnTo>
                <a:lnTo>
                  <a:pt x="62322" y="11543"/>
                </a:lnTo>
                <a:lnTo>
                  <a:pt x="62430" y="11213"/>
                </a:lnTo>
                <a:lnTo>
                  <a:pt x="62320" y="11177"/>
                </a:lnTo>
                <a:close/>
                <a:moveTo>
                  <a:pt x="79442" y="11633"/>
                </a:moveTo>
                <a:lnTo>
                  <a:pt x="79337" y="11686"/>
                </a:lnTo>
                <a:cubicBezTo>
                  <a:pt x="79392" y="11790"/>
                  <a:pt x="79445" y="11893"/>
                  <a:pt x="79499" y="11996"/>
                </a:cubicBezTo>
                <a:lnTo>
                  <a:pt x="79602" y="11940"/>
                </a:lnTo>
                <a:cubicBezTo>
                  <a:pt x="79546" y="11838"/>
                  <a:pt x="79495" y="11736"/>
                  <a:pt x="79442" y="11633"/>
                </a:cubicBezTo>
                <a:close/>
                <a:moveTo>
                  <a:pt x="62107" y="11840"/>
                </a:moveTo>
                <a:lnTo>
                  <a:pt x="62001" y="12170"/>
                </a:lnTo>
                <a:lnTo>
                  <a:pt x="62112" y="12204"/>
                </a:lnTo>
                <a:lnTo>
                  <a:pt x="62218" y="11876"/>
                </a:lnTo>
                <a:lnTo>
                  <a:pt x="62107" y="11840"/>
                </a:lnTo>
                <a:close/>
                <a:moveTo>
                  <a:pt x="33027" y="12136"/>
                </a:moveTo>
                <a:cubicBezTo>
                  <a:pt x="32910" y="12136"/>
                  <a:pt x="32792" y="12141"/>
                  <a:pt x="32677" y="12150"/>
                </a:cubicBezTo>
                <a:lnTo>
                  <a:pt x="32685" y="12264"/>
                </a:lnTo>
                <a:cubicBezTo>
                  <a:pt x="32775" y="12256"/>
                  <a:pt x="32866" y="12252"/>
                  <a:pt x="32957" y="12252"/>
                </a:cubicBezTo>
                <a:cubicBezTo>
                  <a:pt x="32980" y="12252"/>
                  <a:pt x="33003" y="12252"/>
                  <a:pt x="33027" y="12253"/>
                </a:cubicBezTo>
                <a:lnTo>
                  <a:pt x="33027" y="12136"/>
                </a:lnTo>
                <a:close/>
                <a:moveTo>
                  <a:pt x="33377" y="12147"/>
                </a:moveTo>
                <a:lnTo>
                  <a:pt x="33367" y="12263"/>
                </a:lnTo>
                <a:cubicBezTo>
                  <a:pt x="33479" y="12271"/>
                  <a:pt x="33594" y="12284"/>
                  <a:pt x="33705" y="12303"/>
                </a:cubicBezTo>
                <a:lnTo>
                  <a:pt x="33722" y="12186"/>
                </a:lnTo>
                <a:cubicBezTo>
                  <a:pt x="33608" y="12168"/>
                  <a:pt x="33492" y="12156"/>
                  <a:pt x="33377" y="12147"/>
                </a:cubicBezTo>
                <a:close/>
                <a:moveTo>
                  <a:pt x="32328" y="12193"/>
                </a:moveTo>
                <a:cubicBezTo>
                  <a:pt x="32214" y="12213"/>
                  <a:pt x="32098" y="12238"/>
                  <a:pt x="31986" y="12267"/>
                </a:cubicBezTo>
                <a:lnTo>
                  <a:pt x="32014" y="12378"/>
                </a:lnTo>
                <a:cubicBezTo>
                  <a:pt x="32123" y="12350"/>
                  <a:pt x="32235" y="12325"/>
                  <a:pt x="32348" y="12307"/>
                </a:cubicBezTo>
                <a:lnTo>
                  <a:pt x="32328" y="12193"/>
                </a:lnTo>
                <a:close/>
                <a:moveTo>
                  <a:pt x="34065" y="12256"/>
                </a:moveTo>
                <a:lnTo>
                  <a:pt x="34038" y="12368"/>
                </a:lnTo>
                <a:cubicBezTo>
                  <a:pt x="34148" y="12395"/>
                  <a:pt x="34258" y="12425"/>
                  <a:pt x="34365" y="12461"/>
                </a:cubicBezTo>
                <a:lnTo>
                  <a:pt x="34401" y="12350"/>
                </a:lnTo>
                <a:cubicBezTo>
                  <a:pt x="34291" y="12314"/>
                  <a:pt x="34178" y="12283"/>
                  <a:pt x="34065" y="12256"/>
                </a:cubicBezTo>
                <a:close/>
                <a:moveTo>
                  <a:pt x="31651" y="12368"/>
                </a:moveTo>
                <a:cubicBezTo>
                  <a:pt x="31543" y="12405"/>
                  <a:pt x="31434" y="12450"/>
                  <a:pt x="31327" y="12497"/>
                </a:cubicBezTo>
                <a:lnTo>
                  <a:pt x="31373" y="12603"/>
                </a:lnTo>
                <a:cubicBezTo>
                  <a:pt x="31477" y="12555"/>
                  <a:pt x="31584" y="12514"/>
                  <a:pt x="31688" y="12477"/>
                </a:cubicBezTo>
                <a:lnTo>
                  <a:pt x="31651" y="12368"/>
                </a:lnTo>
                <a:close/>
                <a:moveTo>
                  <a:pt x="79767" y="12247"/>
                </a:moveTo>
                <a:lnTo>
                  <a:pt x="79666" y="12303"/>
                </a:lnTo>
                <a:cubicBezTo>
                  <a:pt x="79722" y="12404"/>
                  <a:pt x="79780" y="12504"/>
                  <a:pt x="79837" y="12604"/>
                </a:cubicBezTo>
                <a:lnTo>
                  <a:pt x="79939" y="12547"/>
                </a:lnTo>
                <a:cubicBezTo>
                  <a:pt x="79880" y="12448"/>
                  <a:pt x="79823" y="12348"/>
                  <a:pt x="79767" y="12247"/>
                </a:cubicBezTo>
                <a:close/>
                <a:moveTo>
                  <a:pt x="34729" y="12471"/>
                </a:moveTo>
                <a:lnTo>
                  <a:pt x="34685" y="12578"/>
                </a:lnTo>
                <a:cubicBezTo>
                  <a:pt x="34788" y="12621"/>
                  <a:pt x="34892" y="12670"/>
                  <a:pt x="34993" y="12721"/>
                </a:cubicBezTo>
                <a:lnTo>
                  <a:pt x="35047" y="12618"/>
                </a:lnTo>
                <a:cubicBezTo>
                  <a:pt x="34942" y="12567"/>
                  <a:pt x="34835" y="12517"/>
                  <a:pt x="34729" y="12471"/>
                </a:cubicBezTo>
                <a:close/>
                <a:moveTo>
                  <a:pt x="61897" y="12500"/>
                </a:moveTo>
                <a:lnTo>
                  <a:pt x="61793" y="12832"/>
                </a:lnTo>
                <a:lnTo>
                  <a:pt x="61904" y="12867"/>
                </a:lnTo>
                <a:lnTo>
                  <a:pt x="62007" y="12534"/>
                </a:lnTo>
                <a:lnTo>
                  <a:pt x="61897" y="12500"/>
                </a:lnTo>
                <a:close/>
                <a:moveTo>
                  <a:pt x="31013" y="12648"/>
                </a:moveTo>
                <a:cubicBezTo>
                  <a:pt x="30913" y="12703"/>
                  <a:pt x="30810" y="12761"/>
                  <a:pt x="30710" y="12824"/>
                </a:cubicBezTo>
                <a:lnTo>
                  <a:pt x="30772" y="12921"/>
                </a:lnTo>
                <a:cubicBezTo>
                  <a:pt x="30867" y="12861"/>
                  <a:pt x="30967" y="12804"/>
                  <a:pt x="31066" y="12750"/>
                </a:cubicBezTo>
                <a:lnTo>
                  <a:pt x="31013" y="12648"/>
                </a:lnTo>
                <a:close/>
                <a:moveTo>
                  <a:pt x="35350" y="12791"/>
                </a:moveTo>
                <a:lnTo>
                  <a:pt x="35292" y="12890"/>
                </a:lnTo>
                <a:cubicBezTo>
                  <a:pt x="35387" y="12947"/>
                  <a:pt x="35484" y="13010"/>
                  <a:pt x="35579" y="13075"/>
                </a:cubicBezTo>
                <a:lnTo>
                  <a:pt x="35643" y="12982"/>
                </a:lnTo>
                <a:cubicBezTo>
                  <a:pt x="35547" y="12914"/>
                  <a:pt x="35449" y="12850"/>
                  <a:pt x="35350" y="12791"/>
                </a:cubicBezTo>
                <a:close/>
                <a:moveTo>
                  <a:pt x="80114" y="12841"/>
                </a:moveTo>
                <a:lnTo>
                  <a:pt x="80016" y="12902"/>
                </a:lnTo>
                <a:cubicBezTo>
                  <a:pt x="80077" y="13000"/>
                  <a:pt x="80137" y="13100"/>
                  <a:pt x="80200" y="13197"/>
                </a:cubicBezTo>
                <a:lnTo>
                  <a:pt x="80299" y="13134"/>
                </a:lnTo>
                <a:cubicBezTo>
                  <a:pt x="80236" y="13038"/>
                  <a:pt x="80174" y="12940"/>
                  <a:pt x="80114" y="12841"/>
                </a:cubicBezTo>
                <a:close/>
                <a:moveTo>
                  <a:pt x="30420" y="13018"/>
                </a:moveTo>
                <a:cubicBezTo>
                  <a:pt x="30327" y="13084"/>
                  <a:pt x="30235" y="13154"/>
                  <a:pt x="30142" y="13228"/>
                </a:cubicBezTo>
                <a:lnTo>
                  <a:pt x="30215" y="13318"/>
                </a:lnTo>
                <a:cubicBezTo>
                  <a:pt x="30306" y="13245"/>
                  <a:pt x="30396" y="13175"/>
                  <a:pt x="30487" y="13112"/>
                </a:cubicBezTo>
                <a:lnTo>
                  <a:pt x="30420" y="13018"/>
                </a:lnTo>
                <a:close/>
                <a:moveTo>
                  <a:pt x="35926" y="13188"/>
                </a:moveTo>
                <a:lnTo>
                  <a:pt x="35854" y="13278"/>
                </a:lnTo>
                <a:cubicBezTo>
                  <a:pt x="35941" y="13348"/>
                  <a:pt x="36029" y="13421"/>
                  <a:pt x="36116" y="13498"/>
                </a:cubicBezTo>
                <a:lnTo>
                  <a:pt x="36193" y="13412"/>
                </a:lnTo>
                <a:cubicBezTo>
                  <a:pt x="36106" y="13334"/>
                  <a:pt x="36014" y="13260"/>
                  <a:pt x="35926" y="13188"/>
                </a:cubicBezTo>
                <a:close/>
                <a:moveTo>
                  <a:pt x="61690" y="13162"/>
                </a:moveTo>
                <a:lnTo>
                  <a:pt x="61587" y="13495"/>
                </a:lnTo>
                <a:lnTo>
                  <a:pt x="61698" y="13528"/>
                </a:lnTo>
                <a:lnTo>
                  <a:pt x="61800" y="13197"/>
                </a:lnTo>
                <a:lnTo>
                  <a:pt x="61690" y="13162"/>
                </a:lnTo>
                <a:close/>
                <a:moveTo>
                  <a:pt x="80487" y="13424"/>
                </a:moveTo>
                <a:lnTo>
                  <a:pt x="80391" y="13488"/>
                </a:lnTo>
                <a:cubicBezTo>
                  <a:pt x="80457" y="13584"/>
                  <a:pt x="80523" y="13678"/>
                  <a:pt x="80591" y="13774"/>
                </a:cubicBezTo>
                <a:lnTo>
                  <a:pt x="80686" y="13705"/>
                </a:lnTo>
                <a:cubicBezTo>
                  <a:pt x="80617" y="13612"/>
                  <a:pt x="80551" y="13519"/>
                  <a:pt x="80487" y="13424"/>
                </a:cubicBezTo>
                <a:close/>
                <a:moveTo>
                  <a:pt x="29878" y="13455"/>
                </a:moveTo>
                <a:cubicBezTo>
                  <a:pt x="29792" y="13531"/>
                  <a:pt x="29706" y="13611"/>
                  <a:pt x="29622" y="13692"/>
                </a:cubicBezTo>
                <a:lnTo>
                  <a:pt x="29702" y="13775"/>
                </a:lnTo>
                <a:cubicBezTo>
                  <a:pt x="29786" y="13692"/>
                  <a:pt x="29869" y="13614"/>
                  <a:pt x="29953" y="13541"/>
                </a:cubicBezTo>
                <a:lnTo>
                  <a:pt x="29878" y="13455"/>
                </a:lnTo>
                <a:close/>
                <a:moveTo>
                  <a:pt x="36448" y="13649"/>
                </a:moveTo>
                <a:lnTo>
                  <a:pt x="36369" y="13732"/>
                </a:lnTo>
                <a:cubicBezTo>
                  <a:pt x="36448" y="13811"/>
                  <a:pt x="36530" y="13895"/>
                  <a:pt x="36608" y="13978"/>
                </a:cubicBezTo>
                <a:lnTo>
                  <a:pt x="36693" y="13899"/>
                </a:lnTo>
                <a:cubicBezTo>
                  <a:pt x="36613" y="13814"/>
                  <a:pt x="36530" y="13731"/>
                  <a:pt x="36448" y="13649"/>
                </a:cubicBezTo>
                <a:close/>
                <a:moveTo>
                  <a:pt x="61486" y="13825"/>
                </a:moveTo>
                <a:lnTo>
                  <a:pt x="61384" y="14156"/>
                </a:lnTo>
                <a:lnTo>
                  <a:pt x="61494" y="14191"/>
                </a:lnTo>
                <a:lnTo>
                  <a:pt x="61595" y="13859"/>
                </a:lnTo>
                <a:lnTo>
                  <a:pt x="61486" y="13825"/>
                </a:lnTo>
                <a:close/>
                <a:moveTo>
                  <a:pt x="29378" y="13941"/>
                </a:moveTo>
                <a:cubicBezTo>
                  <a:pt x="29298" y="14025"/>
                  <a:pt x="29221" y="14111"/>
                  <a:pt x="29143" y="14199"/>
                </a:cubicBezTo>
                <a:lnTo>
                  <a:pt x="29231" y="14275"/>
                </a:lnTo>
                <a:cubicBezTo>
                  <a:pt x="29308" y="14188"/>
                  <a:pt x="29385" y="14104"/>
                  <a:pt x="29461" y="14019"/>
                </a:cubicBezTo>
                <a:lnTo>
                  <a:pt x="29378" y="13941"/>
                </a:lnTo>
                <a:close/>
                <a:moveTo>
                  <a:pt x="80888" y="13984"/>
                </a:moveTo>
                <a:lnTo>
                  <a:pt x="80798" y="14054"/>
                </a:lnTo>
                <a:cubicBezTo>
                  <a:pt x="80870" y="14146"/>
                  <a:pt x="80941" y="14238"/>
                  <a:pt x="81014" y="14326"/>
                </a:cubicBezTo>
                <a:lnTo>
                  <a:pt x="81103" y="14254"/>
                </a:lnTo>
                <a:cubicBezTo>
                  <a:pt x="81030" y="14166"/>
                  <a:pt x="80958" y="14075"/>
                  <a:pt x="80888" y="13984"/>
                </a:cubicBezTo>
                <a:close/>
                <a:moveTo>
                  <a:pt x="36927" y="14159"/>
                </a:moveTo>
                <a:lnTo>
                  <a:pt x="36840" y="14234"/>
                </a:lnTo>
                <a:cubicBezTo>
                  <a:pt x="36914" y="14319"/>
                  <a:pt x="36987" y="14406"/>
                  <a:pt x="37061" y="14498"/>
                </a:cubicBezTo>
                <a:lnTo>
                  <a:pt x="37150" y="14426"/>
                </a:lnTo>
                <a:cubicBezTo>
                  <a:pt x="37077" y="14335"/>
                  <a:pt x="37001" y="14246"/>
                  <a:pt x="36927" y="14159"/>
                </a:cubicBezTo>
                <a:close/>
                <a:moveTo>
                  <a:pt x="28922" y="14468"/>
                </a:moveTo>
                <a:cubicBezTo>
                  <a:pt x="28849" y="14556"/>
                  <a:pt x="28778" y="14648"/>
                  <a:pt x="28706" y="14741"/>
                </a:cubicBezTo>
                <a:lnTo>
                  <a:pt x="28796" y="14810"/>
                </a:lnTo>
                <a:cubicBezTo>
                  <a:pt x="28866" y="14718"/>
                  <a:pt x="28938" y="14626"/>
                  <a:pt x="29011" y="14541"/>
                </a:cubicBezTo>
                <a:lnTo>
                  <a:pt x="28922" y="14468"/>
                </a:lnTo>
                <a:close/>
                <a:moveTo>
                  <a:pt x="81327" y="14516"/>
                </a:moveTo>
                <a:lnTo>
                  <a:pt x="81238" y="14592"/>
                </a:lnTo>
                <a:cubicBezTo>
                  <a:pt x="81317" y="14681"/>
                  <a:pt x="81394" y="14766"/>
                  <a:pt x="81474" y="14849"/>
                </a:cubicBezTo>
                <a:lnTo>
                  <a:pt x="81558" y="14769"/>
                </a:lnTo>
                <a:cubicBezTo>
                  <a:pt x="81480" y="14686"/>
                  <a:pt x="81403" y="14602"/>
                  <a:pt x="81327" y="14516"/>
                </a:cubicBezTo>
                <a:close/>
                <a:moveTo>
                  <a:pt x="61280" y="14489"/>
                </a:moveTo>
                <a:lnTo>
                  <a:pt x="61178" y="14820"/>
                </a:lnTo>
                <a:lnTo>
                  <a:pt x="61290" y="14855"/>
                </a:lnTo>
                <a:lnTo>
                  <a:pt x="61391" y="14523"/>
                </a:lnTo>
                <a:lnTo>
                  <a:pt x="61280" y="14489"/>
                </a:lnTo>
                <a:close/>
                <a:moveTo>
                  <a:pt x="37368" y="14699"/>
                </a:moveTo>
                <a:lnTo>
                  <a:pt x="37275" y="14769"/>
                </a:lnTo>
                <a:cubicBezTo>
                  <a:pt x="37343" y="14860"/>
                  <a:pt x="37411" y="14953"/>
                  <a:pt x="37478" y="15048"/>
                </a:cubicBezTo>
                <a:lnTo>
                  <a:pt x="37575" y="14980"/>
                </a:lnTo>
                <a:cubicBezTo>
                  <a:pt x="37505" y="14885"/>
                  <a:pt x="37437" y="14790"/>
                  <a:pt x="37368" y="14699"/>
                </a:cubicBezTo>
                <a:close/>
                <a:moveTo>
                  <a:pt x="81801" y="15016"/>
                </a:moveTo>
                <a:lnTo>
                  <a:pt x="81721" y="15098"/>
                </a:lnTo>
                <a:cubicBezTo>
                  <a:pt x="81805" y="15180"/>
                  <a:pt x="81888" y="15260"/>
                  <a:pt x="81977" y="15337"/>
                </a:cubicBezTo>
                <a:lnTo>
                  <a:pt x="82052" y="15252"/>
                </a:lnTo>
                <a:cubicBezTo>
                  <a:pt x="81967" y="15175"/>
                  <a:pt x="81884" y="15096"/>
                  <a:pt x="81801" y="15016"/>
                </a:cubicBezTo>
                <a:close/>
                <a:moveTo>
                  <a:pt x="28497" y="15018"/>
                </a:moveTo>
                <a:cubicBezTo>
                  <a:pt x="28429" y="15112"/>
                  <a:pt x="28362" y="15206"/>
                  <a:pt x="28297" y="15303"/>
                </a:cubicBezTo>
                <a:lnTo>
                  <a:pt x="28392" y="15369"/>
                </a:lnTo>
                <a:cubicBezTo>
                  <a:pt x="28458" y="15275"/>
                  <a:pt x="28524" y="15180"/>
                  <a:pt x="28592" y="15085"/>
                </a:cubicBezTo>
                <a:lnTo>
                  <a:pt x="28497" y="15018"/>
                </a:lnTo>
                <a:close/>
                <a:moveTo>
                  <a:pt x="61077" y="15153"/>
                </a:moveTo>
                <a:lnTo>
                  <a:pt x="60976" y="15485"/>
                </a:lnTo>
                <a:lnTo>
                  <a:pt x="61086" y="15519"/>
                </a:lnTo>
                <a:lnTo>
                  <a:pt x="61187" y="15188"/>
                </a:lnTo>
                <a:lnTo>
                  <a:pt x="61077" y="15153"/>
                </a:lnTo>
                <a:close/>
                <a:moveTo>
                  <a:pt x="37771" y="15267"/>
                </a:moveTo>
                <a:lnTo>
                  <a:pt x="37675" y="15332"/>
                </a:lnTo>
                <a:cubicBezTo>
                  <a:pt x="37740" y="15426"/>
                  <a:pt x="37804" y="15523"/>
                  <a:pt x="37865" y="15620"/>
                </a:cubicBezTo>
                <a:lnTo>
                  <a:pt x="37964" y="15559"/>
                </a:lnTo>
                <a:cubicBezTo>
                  <a:pt x="37899" y="15460"/>
                  <a:pt x="37835" y="15362"/>
                  <a:pt x="37771" y="15267"/>
                </a:cubicBezTo>
                <a:close/>
                <a:moveTo>
                  <a:pt x="82314" y="15473"/>
                </a:moveTo>
                <a:lnTo>
                  <a:pt x="82241" y="15562"/>
                </a:lnTo>
                <a:cubicBezTo>
                  <a:pt x="82331" y="15637"/>
                  <a:pt x="82422" y="15709"/>
                  <a:pt x="82515" y="15776"/>
                </a:cubicBezTo>
                <a:lnTo>
                  <a:pt x="82585" y="15683"/>
                </a:lnTo>
                <a:cubicBezTo>
                  <a:pt x="82494" y="15616"/>
                  <a:pt x="82402" y="15546"/>
                  <a:pt x="82314" y="15473"/>
                </a:cubicBezTo>
                <a:close/>
                <a:moveTo>
                  <a:pt x="28104" y="15596"/>
                </a:moveTo>
                <a:cubicBezTo>
                  <a:pt x="28040" y="15690"/>
                  <a:pt x="27980" y="15789"/>
                  <a:pt x="27917" y="15889"/>
                </a:cubicBezTo>
                <a:lnTo>
                  <a:pt x="28015" y="15949"/>
                </a:lnTo>
                <a:cubicBezTo>
                  <a:pt x="28078" y="15849"/>
                  <a:pt x="28138" y="15753"/>
                  <a:pt x="28201" y="15659"/>
                </a:cubicBezTo>
                <a:lnTo>
                  <a:pt x="28104" y="15596"/>
                </a:lnTo>
                <a:close/>
                <a:moveTo>
                  <a:pt x="82865" y="15879"/>
                </a:moveTo>
                <a:lnTo>
                  <a:pt x="82801" y="15976"/>
                </a:lnTo>
                <a:cubicBezTo>
                  <a:pt x="82899" y="16040"/>
                  <a:pt x="82999" y="16103"/>
                  <a:pt x="83098" y="16162"/>
                </a:cubicBezTo>
                <a:lnTo>
                  <a:pt x="83156" y="16062"/>
                </a:lnTo>
                <a:cubicBezTo>
                  <a:pt x="83058" y="16004"/>
                  <a:pt x="82959" y="15942"/>
                  <a:pt x="82865" y="15879"/>
                </a:cubicBezTo>
                <a:close/>
                <a:moveTo>
                  <a:pt x="60873" y="15817"/>
                </a:moveTo>
                <a:lnTo>
                  <a:pt x="60770" y="16149"/>
                </a:lnTo>
                <a:lnTo>
                  <a:pt x="60880" y="16183"/>
                </a:lnTo>
                <a:lnTo>
                  <a:pt x="60984" y="15852"/>
                </a:lnTo>
                <a:lnTo>
                  <a:pt x="60873" y="15817"/>
                </a:lnTo>
                <a:close/>
                <a:moveTo>
                  <a:pt x="38148" y="15853"/>
                </a:moveTo>
                <a:lnTo>
                  <a:pt x="38049" y="15913"/>
                </a:lnTo>
                <a:cubicBezTo>
                  <a:pt x="38108" y="16012"/>
                  <a:pt x="38169" y="16110"/>
                  <a:pt x="38228" y="16210"/>
                </a:cubicBezTo>
                <a:lnTo>
                  <a:pt x="38328" y="16152"/>
                </a:lnTo>
                <a:cubicBezTo>
                  <a:pt x="38268" y="16049"/>
                  <a:pt x="38208" y="15952"/>
                  <a:pt x="38148" y="15853"/>
                </a:cubicBezTo>
                <a:close/>
                <a:moveTo>
                  <a:pt x="83453" y="16230"/>
                </a:moveTo>
                <a:lnTo>
                  <a:pt x="83401" y="16331"/>
                </a:lnTo>
                <a:cubicBezTo>
                  <a:pt x="83505" y="16384"/>
                  <a:pt x="83609" y="16437"/>
                  <a:pt x="83715" y="16484"/>
                </a:cubicBezTo>
                <a:lnTo>
                  <a:pt x="83760" y="16380"/>
                </a:lnTo>
                <a:cubicBezTo>
                  <a:pt x="83659" y="16333"/>
                  <a:pt x="83556" y="16283"/>
                  <a:pt x="83453" y="16230"/>
                </a:cubicBezTo>
                <a:close/>
                <a:moveTo>
                  <a:pt x="27737" y="16184"/>
                </a:moveTo>
                <a:cubicBezTo>
                  <a:pt x="27678" y="16283"/>
                  <a:pt x="27621" y="16383"/>
                  <a:pt x="27561" y="16484"/>
                </a:cubicBezTo>
                <a:lnTo>
                  <a:pt x="27661" y="16541"/>
                </a:lnTo>
                <a:cubicBezTo>
                  <a:pt x="27718" y="16441"/>
                  <a:pt x="27778" y="16341"/>
                  <a:pt x="27837" y="16244"/>
                </a:cubicBezTo>
                <a:lnTo>
                  <a:pt x="27737" y="16184"/>
                </a:lnTo>
                <a:close/>
                <a:moveTo>
                  <a:pt x="84079" y="16513"/>
                </a:moveTo>
                <a:lnTo>
                  <a:pt x="84036" y="16620"/>
                </a:lnTo>
                <a:cubicBezTo>
                  <a:pt x="84145" y="16661"/>
                  <a:pt x="84256" y="16703"/>
                  <a:pt x="84365" y="16738"/>
                </a:cubicBezTo>
                <a:lnTo>
                  <a:pt x="84400" y="16630"/>
                </a:lnTo>
                <a:cubicBezTo>
                  <a:pt x="84293" y="16594"/>
                  <a:pt x="84185" y="16554"/>
                  <a:pt x="84079" y="16513"/>
                </a:cubicBezTo>
                <a:close/>
                <a:moveTo>
                  <a:pt x="38504" y="16450"/>
                </a:moveTo>
                <a:lnTo>
                  <a:pt x="38404" y="16507"/>
                </a:lnTo>
                <a:cubicBezTo>
                  <a:pt x="38459" y="16609"/>
                  <a:pt x="38515" y="16709"/>
                  <a:pt x="38572" y="16810"/>
                </a:cubicBezTo>
                <a:lnTo>
                  <a:pt x="38674" y="16754"/>
                </a:lnTo>
                <a:cubicBezTo>
                  <a:pt x="38618" y="16653"/>
                  <a:pt x="38559" y="16550"/>
                  <a:pt x="38504" y="16450"/>
                </a:cubicBezTo>
                <a:close/>
                <a:moveTo>
                  <a:pt x="60666" y="16480"/>
                </a:moveTo>
                <a:lnTo>
                  <a:pt x="60563" y="16811"/>
                </a:lnTo>
                <a:lnTo>
                  <a:pt x="60673" y="16846"/>
                </a:lnTo>
                <a:lnTo>
                  <a:pt x="60777" y="16513"/>
                </a:lnTo>
                <a:lnTo>
                  <a:pt x="60666" y="16480"/>
                </a:lnTo>
                <a:close/>
                <a:moveTo>
                  <a:pt x="84727" y="16730"/>
                </a:moveTo>
                <a:lnTo>
                  <a:pt x="84697" y="16840"/>
                </a:lnTo>
                <a:cubicBezTo>
                  <a:pt x="84807" y="16870"/>
                  <a:pt x="84922" y="16898"/>
                  <a:pt x="85036" y="16924"/>
                </a:cubicBezTo>
                <a:lnTo>
                  <a:pt x="85059" y="16811"/>
                </a:lnTo>
                <a:cubicBezTo>
                  <a:pt x="84947" y="16787"/>
                  <a:pt x="84836" y="16760"/>
                  <a:pt x="84727" y="16730"/>
                </a:cubicBezTo>
                <a:close/>
                <a:moveTo>
                  <a:pt x="85399" y="16876"/>
                </a:moveTo>
                <a:lnTo>
                  <a:pt x="85379" y="16990"/>
                </a:lnTo>
                <a:cubicBezTo>
                  <a:pt x="85491" y="17010"/>
                  <a:pt x="85607" y="17026"/>
                  <a:pt x="85723" y="17040"/>
                </a:cubicBezTo>
                <a:lnTo>
                  <a:pt x="85737" y="16926"/>
                </a:lnTo>
                <a:cubicBezTo>
                  <a:pt x="85626" y="16911"/>
                  <a:pt x="85511" y="16896"/>
                  <a:pt x="85399" y="16876"/>
                </a:cubicBezTo>
                <a:close/>
                <a:moveTo>
                  <a:pt x="86080" y="16958"/>
                </a:moveTo>
                <a:lnTo>
                  <a:pt x="86071" y="17074"/>
                </a:lnTo>
                <a:cubicBezTo>
                  <a:pt x="86186" y="17081"/>
                  <a:pt x="86301" y="17088"/>
                  <a:pt x="86420" y="17091"/>
                </a:cubicBezTo>
                <a:lnTo>
                  <a:pt x="86423" y="16976"/>
                </a:lnTo>
                <a:cubicBezTo>
                  <a:pt x="86307" y="16973"/>
                  <a:pt x="86193" y="16967"/>
                  <a:pt x="86080" y="16958"/>
                </a:cubicBezTo>
                <a:close/>
                <a:moveTo>
                  <a:pt x="27390" y="16790"/>
                </a:moveTo>
                <a:cubicBezTo>
                  <a:pt x="27334" y="16890"/>
                  <a:pt x="27280" y="16991"/>
                  <a:pt x="27224" y="17096"/>
                </a:cubicBezTo>
                <a:lnTo>
                  <a:pt x="27325" y="17148"/>
                </a:lnTo>
                <a:cubicBezTo>
                  <a:pt x="27381" y="17046"/>
                  <a:pt x="27437" y="16944"/>
                  <a:pt x="27493" y="16846"/>
                </a:cubicBezTo>
                <a:lnTo>
                  <a:pt x="27390" y="16790"/>
                </a:lnTo>
                <a:close/>
                <a:moveTo>
                  <a:pt x="38841" y="17060"/>
                </a:moveTo>
                <a:lnTo>
                  <a:pt x="38739" y="17116"/>
                </a:lnTo>
                <a:cubicBezTo>
                  <a:pt x="38794" y="17215"/>
                  <a:pt x="38848" y="17317"/>
                  <a:pt x="38901" y="17420"/>
                </a:cubicBezTo>
                <a:lnTo>
                  <a:pt x="39003" y="17367"/>
                </a:lnTo>
                <a:cubicBezTo>
                  <a:pt x="38949" y="17263"/>
                  <a:pt x="38896" y="17161"/>
                  <a:pt x="38841" y="17060"/>
                </a:cubicBezTo>
                <a:close/>
                <a:moveTo>
                  <a:pt x="60459" y="17141"/>
                </a:moveTo>
                <a:lnTo>
                  <a:pt x="60354" y="17473"/>
                </a:lnTo>
                <a:lnTo>
                  <a:pt x="60464" y="17508"/>
                </a:lnTo>
                <a:lnTo>
                  <a:pt x="60570" y="17176"/>
                </a:lnTo>
                <a:lnTo>
                  <a:pt x="60459" y="17141"/>
                </a:lnTo>
                <a:close/>
                <a:moveTo>
                  <a:pt x="27061" y="17400"/>
                </a:moveTo>
                <a:cubicBezTo>
                  <a:pt x="27010" y="17504"/>
                  <a:pt x="26957" y="17608"/>
                  <a:pt x="26904" y="17711"/>
                </a:cubicBezTo>
                <a:lnTo>
                  <a:pt x="27008" y="17762"/>
                </a:lnTo>
                <a:cubicBezTo>
                  <a:pt x="27060" y="17660"/>
                  <a:pt x="27114" y="17555"/>
                  <a:pt x="27165" y="17454"/>
                </a:cubicBezTo>
                <a:lnTo>
                  <a:pt x="27061" y="17400"/>
                </a:lnTo>
                <a:close/>
                <a:moveTo>
                  <a:pt x="39162" y="17677"/>
                </a:moveTo>
                <a:lnTo>
                  <a:pt x="39058" y="17730"/>
                </a:lnTo>
                <a:cubicBezTo>
                  <a:pt x="39112" y="17831"/>
                  <a:pt x="39163" y="17934"/>
                  <a:pt x="39215" y="18038"/>
                </a:cubicBezTo>
                <a:lnTo>
                  <a:pt x="39319" y="17988"/>
                </a:lnTo>
                <a:cubicBezTo>
                  <a:pt x="39268" y="17882"/>
                  <a:pt x="39213" y="17780"/>
                  <a:pt x="39162" y="17677"/>
                </a:cubicBezTo>
                <a:close/>
                <a:moveTo>
                  <a:pt x="60247" y="17802"/>
                </a:moveTo>
                <a:lnTo>
                  <a:pt x="60142" y="18131"/>
                </a:lnTo>
                <a:lnTo>
                  <a:pt x="60252" y="18167"/>
                </a:lnTo>
                <a:lnTo>
                  <a:pt x="60357" y="17838"/>
                </a:lnTo>
                <a:lnTo>
                  <a:pt x="60247" y="17802"/>
                </a:lnTo>
                <a:close/>
                <a:moveTo>
                  <a:pt x="26751" y="18024"/>
                </a:moveTo>
                <a:cubicBezTo>
                  <a:pt x="26701" y="18127"/>
                  <a:pt x="26651" y="18231"/>
                  <a:pt x="26601" y="18337"/>
                </a:cubicBezTo>
                <a:lnTo>
                  <a:pt x="26704" y="18387"/>
                </a:lnTo>
                <a:cubicBezTo>
                  <a:pt x="26754" y="18281"/>
                  <a:pt x="26804" y="18177"/>
                  <a:pt x="26854" y="18074"/>
                </a:cubicBezTo>
                <a:lnTo>
                  <a:pt x="26751" y="18024"/>
                </a:lnTo>
                <a:close/>
                <a:moveTo>
                  <a:pt x="39475" y="18295"/>
                </a:moveTo>
                <a:lnTo>
                  <a:pt x="39371" y="18347"/>
                </a:lnTo>
                <a:cubicBezTo>
                  <a:pt x="39420" y="18451"/>
                  <a:pt x="39472" y="18555"/>
                  <a:pt x="39522" y="18659"/>
                </a:cubicBezTo>
                <a:lnTo>
                  <a:pt x="39626" y="18608"/>
                </a:lnTo>
                <a:cubicBezTo>
                  <a:pt x="39576" y="18502"/>
                  <a:pt x="39526" y="18398"/>
                  <a:pt x="39475" y="18295"/>
                </a:cubicBezTo>
                <a:close/>
                <a:moveTo>
                  <a:pt x="60036" y="18459"/>
                </a:moveTo>
                <a:cubicBezTo>
                  <a:pt x="60000" y="18569"/>
                  <a:pt x="59963" y="18681"/>
                  <a:pt x="59927" y="18789"/>
                </a:cubicBezTo>
                <a:lnTo>
                  <a:pt x="60036" y="18825"/>
                </a:lnTo>
                <a:cubicBezTo>
                  <a:pt x="60072" y="18716"/>
                  <a:pt x="60109" y="18605"/>
                  <a:pt x="60147" y="18495"/>
                </a:cubicBezTo>
                <a:lnTo>
                  <a:pt x="60036" y="18459"/>
                </a:lnTo>
                <a:close/>
                <a:moveTo>
                  <a:pt x="26453" y="18649"/>
                </a:moveTo>
                <a:lnTo>
                  <a:pt x="26309" y="18966"/>
                </a:lnTo>
                <a:lnTo>
                  <a:pt x="26414" y="19015"/>
                </a:lnTo>
                <a:cubicBezTo>
                  <a:pt x="26461" y="18909"/>
                  <a:pt x="26509" y="18804"/>
                  <a:pt x="26559" y="18698"/>
                </a:cubicBezTo>
                <a:lnTo>
                  <a:pt x="26453" y="18649"/>
                </a:lnTo>
                <a:close/>
                <a:moveTo>
                  <a:pt x="39776" y="18924"/>
                </a:moveTo>
                <a:lnTo>
                  <a:pt x="39672" y="18974"/>
                </a:lnTo>
                <a:cubicBezTo>
                  <a:pt x="39720" y="19076"/>
                  <a:pt x="39770" y="19181"/>
                  <a:pt x="39820" y="19286"/>
                </a:cubicBezTo>
                <a:lnTo>
                  <a:pt x="39925" y="19238"/>
                </a:lnTo>
                <a:cubicBezTo>
                  <a:pt x="39876" y="19132"/>
                  <a:pt x="39826" y="19026"/>
                  <a:pt x="39776" y="18924"/>
                </a:cubicBezTo>
                <a:close/>
                <a:moveTo>
                  <a:pt x="59816" y="19118"/>
                </a:moveTo>
                <a:cubicBezTo>
                  <a:pt x="59780" y="19226"/>
                  <a:pt x="59743" y="19338"/>
                  <a:pt x="59706" y="19446"/>
                </a:cubicBezTo>
                <a:lnTo>
                  <a:pt x="59815" y="19483"/>
                </a:lnTo>
                <a:cubicBezTo>
                  <a:pt x="59852" y="19375"/>
                  <a:pt x="59890" y="19265"/>
                  <a:pt x="59926" y="19155"/>
                </a:cubicBezTo>
                <a:lnTo>
                  <a:pt x="59816" y="19118"/>
                </a:lnTo>
                <a:close/>
                <a:moveTo>
                  <a:pt x="26166" y="19283"/>
                </a:moveTo>
                <a:cubicBezTo>
                  <a:pt x="26119" y="19389"/>
                  <a:pt x="26073" y="19495"/>
                  <a:pt x="26026" y="19602"/>
                </a:cubicBezTo>
                <a:lnTo>
                  <a:pt x="26131" y="19648"/>
                </a:lnTo>
                <a:cubicBezTo>
                  <a:pt x="26179" y="19541"/>
                  <a:pt x="26224" y="19436"/>
                  <a:pt x="26271" y="19331"/>
                </a:cubicBezTo>
                <a:lnTo>
                  <a:pt x="26166" y="19283"/>
                </a:lnTo>
                <a:close/>
                <a:moveTo>
                  <a:pt x="40075" y="19548"/>
                </a:moveTo>
                <a:lnTo>
                  <a:pt x="39969" y="19598"/>
                </a:lnTo>
                <a:lnTo>
                  <a:pt x="40115" y="19912"/>
                </a:lnTo>
                <a:lnTo>
                  <a:pt x="40220" y="19862"/>
                </a:lnTo>
                <a:lnTo>
                  <a:pt x="40075" y="19548"/>
                </a:lnTo>
                <a:close/>
                <a:moveTo>
                  <a:pt x="59593" y="19776"/>
                </a:moveTo>
                <a:cubicBezTo>
                  <a:pt x="59556" y="19886"/>
                  <a:pt x="59516" y="19995"/>
                  <a:pt x="59479" y="20103"/>
                </a:cubicBezTo>
                <a:lnTo>
                  <a:pt x="59587" y="20140"/>
                </a:lnTo>
                <a:cubicBezTo>
                  <a:pt x="59627" y="20032"/>
                  <a:pt x="59665" y="19923"/>
                  <a:pt x="59702" y="19815"/>
                </a:cubicBezTo>
                <a:lnTo>
                  <a:pt x="59593" y="19776"/>
                </a:lnTo>
                <a:close/>
                <a:moveTo>
                  <a:pt x="25889" y="19922"/>
                </a:moveTo>
                <a:cubicBezTo>
                  <a:pt x="25843" y="20026"/>
                  <a:pt x="25797" y="20133"/>
                  <a:pt x="25753" y="20240"/>
                </a:cubicBezTo>
                <a:lnTo>
                  <a:pt x="25860" y="20286"/>
                </a:lnTo>
                <a:cubicBezTo>
                  <a:pt x="25904" y="20179"/>
                  <a:pt x="25952" y="20073"/>
                  <a:pt x="25996" y="19966"/>
                </a:cubicBezTo>
                <a:lnTo>
                  <a:pt x="25889" y="19922"/>
                </a:lnTo>
                <a:close/>
                <a:moveTo>
                  <a:pt x="40367" y="20180"/>
                </a:moveTo>
                <a:lnTo>
                  <a:pt x="40262" y="20229"/>
                </a:lnTo>
                <a:lnTo>
                  <a:pt x="40407" y="20543"/>
                </a:lnTo>
                <a:lnTo>
                  <a:pt x="40513" y="20495"/>
                </a:lnTo>
                <a:lnTo>
                  <a:pt x="40367" y="20180"/>
                </a:lnTo>
                <a:close/>
                <a:moveTo>
                  <a:pt x="59365" y="20429"/>
                </a:moveTo>
                <a:lnTo>
                  <a:pt x="59246" y="20754"/>
                </a:lnTo>
                <a:lnTo>
                  <a:pt x="59356" y="20794"/>
                </a:lnTo>
                <a:cubicBezTo>
                  <a:pt x="59395" y="20687"/>
                  <a:pt x="59435" y="20579"/>
                  <a:pt x="59473" y="20467"/>
                </a:cubicBezTo>
                <a:lnTo>
                  <a:pt x="59365" y="20429"/>
                </a:lnTo>
                <a:close/>
                <a:moveTo>
                  <a:pt x="25622" y="20562"/>
                </a:moveTo>
                <a:cubicBezTo>
                  <a:pt x="25576" y="20669"/>
                  <a:pt x="25532" y="20776"/>
                  <a:pt x="25489" y="20883"/>
                </a:cubicBezTo>
                <a:lnTo>
                  <a:pt x="25596" y="20926"/>
                </a:lnTo>
                <a:cubicBezTo>
                  <a:pt x="25640" y="20819"/>
                  <a:pt x="25683" y="20712"/>
                  <a:pt x="25729" y="20607"/>
                </a:cubicBezTo>
                <a:lnTo>
                  <a:pt x="25622" y="20562"/>
                </a:lnTo>
                <a:close/>
                <a:moveTo>
                  <a:pt x="40657" y="20809"/>
                </a:moveTo>
                <a:lnTo>
                  <a:pt x="40553" y="20857"/>
                </a:lnTo>
                <a:lnTo>
                  <a:pt x="40699" y="21171"/>
                </a:lnTo>
                <a:lnTo>
                  <a:pt x="40804" y="21123"/>
                </a:lnTo>
                <a:lnTo>
                  <a:pt x="40657" y="20809"/>
                </a:lnTo>
                <a:close/>
                <a:moveTo>
                  <a:pt x="59128" y="21082"/>
                </a:moveTo>
                <a:cubicBezTo>
                  <a:pt x="59086" y="21190"/>
                  <a:pt x="59046" y="21300"/>
                  <a:pt x="59006" y="21407"/>
                </a:cubicBezTo>
                <a:lnTo>
                  <a:pt x="59115" y="21447"/>
                </a:lnTo>
                <a:cubicBezTo>
                  <a:pt x="59156" y="21339"/>
                  <a:pt x="59195" y="21230"/>
                  <a:pt x="59236" y="21122"/>
                </a:cubicBezTo>
                <a:lnTo>
                  <a:pt x="59128" y="21082"/>
                </a:lnTo>
                <a:close/>
                <a:moveTo>
                  <a:pt x="25360" y="21204"/>
                </a:moveTo>
                <a:cubicBezTo>
                  <a:pt x="25317" y="21311"/>
                  <a:pt x="25275" y="21419"/>
                  <a:pt x="25232" y="21529"/>
                </a:cubicBezTo>
                <a:lnTo>
                  <a:pt x="25339" y="21571"/>
                </a:lnTo>
                <a:cubicBezTo>
                  <a:pt x="25382" y="21464"/>
                  <a:pt x="25425" y="21357"/>
                  <a:pt x="25467" y="21247"/>
                </a:cubicBezTo>
                <a:lnTo>
                  <a:pt x="25360" y="21204"/>
                </a:lnTo>
                <a:close/>
                <a:moveTo>
                  <a:pt x="40953" y="21439"/>
                </a:moveTo>
                <a:lnTo>
                  <a:pt x="40847" y="21487"/>
                </a:lnTo>
                <a:lnTo>
                  <a:pt x="40993" y="21801"/>
                </a:lnTo>
                <a:lnTo>
                  <a:pt x="41099" y="21753"/>
                </a:lnTo>
                <a:lnTo>
                  <a:pt x="40953" y="21439"/>
                </a:lnTo>
                <a:close/>
                <a:moveTo>
                  <a:pt x="58885" y="21730"/>
                </a:moveTo>
                <a:cubicBezTo>
                  <a:pt x="58843" y="21838"/>
                  <a:pt x="58802" y="21946"/>
                  <a:pt x="58759" y="22053"/>
                </a:cubicBezTo>
                <a:lnTo>
                  <a:pt x="58866" y="22096"/>
                </a:lnTo>
                <a:cubicBezTo>
                  <a:pt x="58908" y="21988"/>
                  <a:pt x="58951" y="21880"/>
                  <a:pt x="58992" y="21771"/>
                </a:cubicBezTo>
                <a:lnTo>
                  <a:pt x="58885" y="21730"/>
                </a:lnTo>
                <a:close/>
                <a:moveTo>
                  <a:pt x="25105" y="21853"/>
                </a:moveTo>
                <a:lnTo>
                  <a:pt x="24980" y="22175"/>
                </a:lnTo>
                <a:lnTo>
                  <a:pt x="25088" y="22217"/>
                </a:lnTo>
                <a:lnTo>
                  <a:pt x="25212" y="21896"/>
                </a:lnTo>
                <a:lnTo>
                  <a:pt x="25105" y="21853"/>
                </a:lnTo>
                <a:close/>
                <a:moveTo>
                  <a:pt x="41247" y="22066"/>
                </a:moveTo>
                <a:lnTo>
                  <a:pt x="41141" y="22115"/>
                </a:lnTo>
                <a:cubicBezTo>
                  <a:pt x="41190" y="22221"/>
                  <a:pt x="41240" y="22325"/>
                  <a:pt x="41290" y="22430"/>
                </a:cubicBezTo>
                <a:lnTo>
                  <a:pt x="41396" y="22378"/>
                </a:lnTo>
                <a:cubicBezTo>
                  <a:pt x="41346" y="22274"/>
                  <a:pt x="41297" y="22171"/>
                  <a:pt x="41247" y="22066"/>
                </a:cubicBezTo>
                <a:close/>
                <a:moveTo>
                  <a:pt x="58629" y="22374"/>
                </a:moveTo>
                <a:cubicBezTo>
                  <a:pt x="58586" y="22481"/>
                  <a:pt x="58544" y="22588"/>
                  <a:pt x="58499" y="22695"/>
                </a:cubicBezTo>
                <a:lnTo>
                  <a:pt x="58606" y="22740"/>
                </a:lnTo>
                <a:cubicBezTo>
                  <a:pt x="58651" y="22632"/>
                  <a:pt x="58693" y="22525"/>
                  <a:pt x="58736" y="22417"/>
                </a:cubicBezTo>
                <a:lnTo>
                  <a:pt x="58629" y="22374"/>
                </a:lnTo>
                <a:close/>
                <a:moveTo>
                  <a:pt x="24853" y="22500"/>
                </a:moveTo>
                <a:lnTo>
                  <a:pt x="24730" y="22824"/>
                </a:lnTo>
                <a:lnTo>
                  <a:pt x="24839" y="22865"/>
                </a:lnTo>
                <a:lnTo>
                  <a:pt x="24960" y="22540"/>
                </a:lnTo>
                <a:lnTo>
                  <a:pt x="24853" y="22500"/>
                </a:lnTo>
                <a:close/>
                <a:moveTo>
                  <a:pt x="41543" y="22694"/>
                </a:moveTo>
                <a:lnTo>
                  <a:pt x="41440" y="22744"/>
                </a:lnTo>
                <a:cubicBezTo>
                  <a:pt x="41490" y="22850"/>
                  <a:pt x="41541" y="22952"/>
                  <a:pt x="41591" y="23057"/>
                </a:cubicBezTo>
                <a:lnTo>
                  <a:pt x="41696" y="23007"/>
                </a:lnTo>
                <a:cubicBezTo>
                  <a:pt x="41646" y="22902"/>
                  <a:pt x="41593" y="22797"/>
                  <a:pt x="41543" y="22694"/>
                </a:cubicBezTo>
                <a:close/>
                <a:moveTo>
                  <a:pt x="58366" y="23017"/>
                </a:moveTo>
                <a:cubicBezTo>
                  <a:pt x="58322" y="23122"/>
                  <a:pt x="58278" y="23229"/>
                  <a:pt x="58231" y="23335"/>
                </a:cubicBezTo>
                <a:lnTo>
                  <a:pt x="58336" y="23381"/>
                </a:lnTo>
                <a:cubicBezTo>
                  <a:pt x="58382" y="23274"/>
                  <a:pt x="58428" y="23168"/>
                  <a:pt x="58474" y="23061"/>
                </a:cubicBezTo>
                <a:lnTo>
                  <a:pt x="58366" y="23017"/>
                </a:lnTo>
                <a:close/>
                <a:moveTo>
                  <a:pt x="24608" y="23149"/>
                </a:moveTo>
                <a:lnTo>
                  <a:pt x="24486" y="23474"/>
                </a:lnTo>
                <a:lnTo>
                  <a:pt x="24595" y="23515"/>
                </a:lnTo>
                <a:lnTo>
                  <a:pt x="24716" y="23189"/>
                </a:lnTo>
                <a:lnTo>
                  <a:pt x="24608" y="23149"/>
                </a:lnTo>
                <a:close/>
                <a:moveTo>
                  <a:pt x="41850" y="23315"/>
                </a:moveTo>
                <a:lnTo>
                  <a:pt x="41747" y="23367"/>
                </a:lnTo>
                <a:lnTo>
                  <a:pt x="41903" y="23678"/>
                </a:lnTo>
                <a:lnTo>
                  <a:pt x="42005" y="23625"/>
                </a:lnTo>
                <a:lnTo>
                  <a:pt x="41850" y="23315"/>
                </a:lnTo>
                <a:close/>
                <a:moveTo>
                  <a:pt x="58092" y="23651"/>
                </a:moveTo>
                <a:cubicBezTo>
                  <a:pt x="58044" y="23758"/>
                  <a:pt x="57998" y="23861"/>
                  <a:pt x="57949" y="23966"/>
                </a:cubicBezTo>
                <a:lnTo>
                  <a:pt x="58055" y="24015"/>
                </a:lnTo>
                <a:cubicBezTo>
                  <a:pt x="58102" y="23911"/>
                  <a:pt x="58149" y="23806"/>
                  <a:pt x="58198" y="23696"/>
                </a:cubicBezTo>
                <a:lnTo>
                  <a:pt x="58092" y="23651"/>
                </a:lnTo>
                <a:close/>
                <a:moveTo>
                  <a:pt x="24366" y="23801"/>
                </a:moveTo>
                <a:lnTo>
                  <a:pt x="24245" y="24125"/>
                </a:lnTo>
                <a:lnTo>
                  <a:pt x="24353" y="24165"/>
                </a:lnTo>
                <a:lnTo>
                  <a:pt x="24475" y="23841"/>
                </a:lnTo>
                <a:lnTo>
                  <a:pt x="24366" y="23801"/>
                </a:lnTo>
                <a:close/>
                <a:moveTo>
                  <a:pt x="42163" y="23935"/>
                </a:moveTo>
                <a:lnTo>
                  <a:pt x="42061" y="23988"/>
                </a:lnTo>
                <a:cubicBezTo>
                  <a:pt x="42114" y="24089"/>
                  <a:pt x="42168" y="24193"/>
                  <a:pt x="42221" y="24295"/>
                </a:cubicBezTo>
                <a:lnTo>
                  <a:pt x="42324" y="24242"/>
                </a:lnTo>
                <a:cubicBezTo>
                  <a:pt x="42270" y="24139"/>
                  <a:pt x="42217" y="24038"/>
                  <a:pt x="42163" y="23935"/>
                </a:cubicBezTo>
                <a:close/>
                <a:moveTo>
                  <a:pt x="57802" y="24282"/>
                </a:moveTo>
                <a:cubicBezTo>
                  <a:pt x="57752" y="24388"/>
                  <a:pt x="57702" y="24492"/>
                  <a:pt x="57652" y="24595"/>
                </a:cubicBezTo>
                <a:lnTo>
                  <a:pt x="57757" y="24645"/>
                </a:lnTo>
                <a:cubicBezTo>
                  <a:pt x="57807" y="24542"/>
                  <a:pt x="57858" y="24436"/>
                  <a:pt x="57908" y="24332"/>
                </a:cubicBezTo>
                <a:lnTo>
                  <a:pt x="57802" y="24282"/>
                </a:lnTo>
                <a:close/>
                <a:moveTo>
                  <a:pt x="24125" y="24451"/>
                </a:moveTo>
                <a:lnTo>
                  <a:pt x="24005" y="24778"/>
                </a:lnTo>
                <a:lnTo>
                  <a:pt x="24115" y="24816"/>
                </a:lnTo>
                <a:lnTo>
                  <a:pt x="24233" y="24489"/>
                </a:lnTo>
                <a:lnTo>
                  <a:pt x="24125" y="24451"/>
                </a:lnTo>
                <a:close/>
                <a:moveTo>
                  <a:pt x="42487" y="24545"/>
                </a:moveTo>
                <a:lnTo>
                  <a:pt x="42385" y="24600"/>
                </a:lnTo>
                <a:cubicBezTo>
                  <a:pt x="42441" y="24703"/>
                  <a:pt x="42498" y="24803"/>
                  <a:pt x="42554" y="24906"/>
                </a:cubicBezTo>
                <a:lnTo>
                  <a:pt x="42654" y="24849"/>
                </a:lnTo>
                <a:cubicBezTo>
                  <a:pt x="42598" y="24749"/>
                  <a:pt x="42542" y="24646"/>
                  <a:pt x="42487" y="24545"/>
                </a:cubicBezTo>
                <a:close/>
                <a:moveTo>
                  <a:pt x="57500" y="24903"/>
                </a:moveTo>
                <a:cubicBezTo>
                  <a:pt x="57445" y="25008"/>
                  <a:pt x="57394" y="25109"/>
                  <a:pt x="57341" y="25210"/>
                </a:cubicBezTo>
                <a:lnTo>
                  <a:pt x="57442" y="25265"/>
                </a:lnTo>
                <a:cubicBezTo>
                  <a:pt x="57495" y="25163"/>
                  <a:pt x="57550" y="25059"/>
                  <a:pt x="57602" y="24956"/>
                </a:cubicBezTo>
                <a:lnTo>
                  <a:pt x="57500" y="24903"/>
                </a:lnTo>
                <a:close/>
                <a:moveTo>
                  <a:pt x="23886" y="25102"/>
                </a:moveTo>
                <a:lnTo>
                  <a:pt x="23766" y="25429"/>
                </a:lnTo>
                <a:lnTo>
                  <a:pt x="23875" y="25467"/>
                </a:lnTo>
                <a:lnTo>
                  <a:pt x="23995" y="25140"/>
                </a:lnTo>
                <a:lnTo>
                  <a:pt x="23886" y="25102"/>
                </a:lnTo>
                <a:close/>
                <a:moveTo>
                  <a:pt x="42824" y="25152"/>
                </a:moveTo>
                <a:lnTo>
                  <a:pt x="42724" y="25209"/>
                </a:lnTo>
                <a:cubicBezTo>
                  <a:pt x="42782" y="25309"/>
                  <a:pt x="42839" y="25409"/>
                  <a:pt x="42898" y="25509"/>
                </a:cubicBezTo>
                <a:lnTo>
                  <a:pt x="42997" y="25452"/>
                </a:lnTo>
                <a:cubicBezTo>
                  <a:pt x="42939" y="25352"/>
                  <a:pt x="42879" y="25252"/>
                  <a:pt x="42824" y="25152"/>
                </a:cubicBezTo>
                <a:close/>
                <a:moveTo>
                  <a:pt x="57178" y="25516"/>
                </a:moveTo>
                <a:cubicBezTo>
                  <a:pt x="57122" y="25620"/>
                  <a:pt x="57067" y="25720"/>
                  <a:pt x="57010" y="25820"/>
                </a:cubicBezTo>
                <a:lnTo>
                  <a:pt x="57110" y="25877"/>
                </a:lnTo>
                <a:cubicBezTo>
                  <a:pt x="57167" y="25774"/>
                  <a:pt x="57224" y="25674"/>
                  <a:pt x="57280" y="25572"/>
                </a:cubicBezTo>
                <a:lnTo>
                  <a:pt x="57178" y="25516"/>
                </a:lnTo>
                <a:close/>
                <a:moveTo>
                  <a:pt x="43175" y="25746"/>
                </a:moveTo>
                <a:lnTo>
                  <a:pt x="43077" y="25807"/>
                </a:lnTo>
                <a:cubicBezTo>
                  <a:pt x="43138" y="25907"/>
                  <a:pt x="43198" y="26004"/>
                  <a:pt x="43261" y="26103"/>
                </a:cubicBezTo>
                <a:lnTo>
                  <a:pt x="43356" y="26040"/>
                </a:lnTo>
                <a:lnTo>
                  <a:pt x="43175" y="25746"/>
                </a:lnTo>
                <a:close/>
                <a:moveTo>
                  <a:pt x="23646" y="25754"/>
                </a:moveTo>
                <a:lnTo>
                  <a:pt x="23527" y="26081"/>
                </a:lnTo>
                <a:lnTo>
                  <a:pt x="23636" y="26121"/>
                </a:lnTo>
                <a:lnTo>
                  <a:pt x="23755" y="25794"/>
                </a:lnTo>
                <a:lnTo>
                  <a:pt x="23646" y="25754"/>
                </a:lnTo>
                <a:close/>
                <a:moveTo>
                  <a:pt x="0" y="26029"/>
                </a:moveTo>
                <a:lnTo>
                  <a:pt x="0" y="26144"/>
                </a:lnTo>
                <a:cubicBezTo>
                  <a:pt x="112" y="26144"/>
                  <a:pt x="225" y="26150"/>
                  <a:pt x="338" y="26163"/>
                </a:cubicBezTo>
                <a:lnTo>
                  <a:pt x="350" y="26049"/>
                </a:lnTo>
                <a:cubicBezTo>
                  <a:pt x="233" y="26036"/>
                  <a:pt x="116" y="26029"/>
                  <a:pt x="0" y="26029"/>
                </a:cubicBezTo>
                <a:close/>
                <a:moveTo>
                  <a:pt x="696" y="26104"/>
                </a:moveTo>
                <a:lnTo>
                  <a:pt x="672" y="26217"/>
                </a:lnTo>
                <a:cubicBezTo>
                  <a:pt x="780" y="26241"/>
                  <a:pt x="889" y="26271"/>
                  <a:pt x="997" y="26307"/>
                </a:cubicBezTo>
                <a:lnTo>
                  <a:pt x="1036" y="26197"/>
                </a:lnTo>
                <a:cubicBezTo>
                  <a:pt x="923" y="26160"/>
                  <a:pt x="809" y="26130"/>
                  <a:pt x="696" y="26104"/>
                </a:cubicBezTo>
                <a:close/>
                <a:moveTo>
                  <a:pt x="56838" y="26120"/>
                </a:moveTo>
                <a:cubicBezTo>
                  <a:pt x="56780" y="26219"/>
                  <a:pt x="56721" y="26317"/>
                  <a:pt x="56660" y="26416"/>
                </a:cubicBezTo>
                <a:lnTo>
                  <a:pt x="56758" y="26477"/>
                </a:lnTo>
                <a:cubicBezTo>
                  <a:pt x="56817" y="26377"/>
                  <a:pt x="56878" y="26279"/>
                  <a:pt x="56938" y="26179"/>
                </a:cubicBezTo>
                <a:lnTo>
                  <a:pt x="56838" y="26120"/>
                </a:lnTo>
                <a:close/>
                <a:moveTo>
                  <a:pt x="1362" y="26323"/>
                </a:moveTo>
                <a:lnTo>
                  <a:pt x="1316" y="26429"/>
                </a:lnTo>
                <a:cubicBezTo>
                  <a:pt x="1416" y="26473"/>
                  <a:pt x="1519" y="26523"/>
                  <a:pt x="1621" y="26578"/>
                </a:cubicBezTo>
                <a:lnTo>
                  <a:pt x="1676" y="26477"/>
                </a:lnTo>
                <a:cubicBezTo>
                  <a:pt x="1573" y="26421"/>
                  <a:pt x="1466" y="26370"/>
                  <a:pt x="1362" y="26323"/>
                </a:cubicBezTo>
                <a:close/>
                <a:moveTo>
                  <a:pt x="43546" y="26330"/>
                </a:moveTo>
                <a:lnTo>
                  <a:pt x="43449" y="26394"/>
                </a:lnTo>
                <a:cubicBezTo>
                  <a:pt x="43512" y="26493"/>
                  <a:pt x="43578" y="26588"/>
                  <a:pt x="43642" y="26683"/>
                </a:cubicBezTo>
                <a:lnTo>
                  <a:pt x="43739" y="26617"/>
                </a:lnTo>
                <a:cubicBezTo>
                  <a:pt x="43675" y="26523"/>
                  <a:pt x="43611" y="26427"/>
                  <a:pt x="43546" y="26330"/>
                </a:cubicBezTo>
                <a:close/>
                <a:moveTo>
                  <a:pt x="23407" y="26407"/>
                </a:moveTo>
                <a:lnTo>
                  <a:pt x="23288" y="26734"/>
                </a:lnTo>
                <a:lnTo>
                  <a:pt x="23397" y="26773"/>
                </a:lnTo>
                <a:lnTo>
                  <a:pt x="23517" y="26446"/>
                </a:lnTo>
                <a:lnTo>
                  <a:pt x="23407" y="26407"/>
                </a:lnTo>
                <a:close/>
                <a:moveTo>
                  <a:pt x="1978" y="26656"/>
                </a:moveTo>
                <a:lnTo>
                  <a:pt x="1916" y="26751"/>
                </a:lnTo>
                <a:cubicBezTo>
                  <a:pt x="2010" y="26810"/>
                  <a:pt x="2104" y="26877"/>
                  <a:pt x="2197" y="26946"/>
                </a:cubicBezTo>
                <a:lnTo>
                  <a:pt x="2266" y="26854"/>
                </a:lnTo>
                <a:cubicBezTo>
                  <a:pt x="2170" y="26783"/>
                  <a:pt x="2074" y="26716"/>
                  <a:pt x="1978" y="26656"/>
                </a:cubicBezTo>
                <a:close/>
                <a:moveTo>
                  <a:pt x="56474" y="26707"/>
                </a:moveTo>
                <a:cubicBezTo>
                  <a:pt x="56413" y="26806"/>
                  <a:pt x="56350" y="26901"/>
                  <a:pt x="56286" y="26996"/>
                </a:cubicBezTo>
                <a:lnTo>
                  <a:pt x="56381" y="27060"/>
                </a:lnTo>
                <a:cubicBezTo>
                  <a:pt x="56446" y="26966"/>
                  <a:pt x="56510" y="26870"/>
                  <a:pt x="56573" y="26770"/>
                </a:cubicBezTo>
                <a:lnTo>
                  <a:pt x="56474" y="26707"/>
                </a:lnTo>
                <a:close/>
                <a:moveTo>
                  <a:pt x="43935" y="26903"/>
                </a:moveTo>
                <a:lnTo>
                  <a:pt x="43841" y="26971"/>
                </a:lnTo>
                <a:cubicBezTo>
                  <a:pt x="43909" y="27065"/>
                  <a:pt x="43976" y="27158"/>
                  <a:pt x="44046" y="27251"/>
                </a:cubicBezTo>
                <a:lnTo>
                  <a:pt x="44139" y="27181"/>
                </a:lnTo>
                <a:cubicBezTo>
                  <a:pt x="44071" y="27091"/>
                  <a:pt x="44003" y="26998"/>
                  <a:pt x="43935" y="26903"/>
                </a:cubicBezTo>
                <a:close/>
                <a:moveTo>
                  <a:pt x="2538" y="27070"/>
                </a:moveTo>
                <a:lnTo>
                  <a:pt x="2465" y="27158"/>
                </a:lnTo>
                <a:cubicBezTo>
                  <a:pt x="2551" y="27230"/>
                  <a:pt x="2637" y="27305"/>
                  <a:pt x="2724" y="27385"/>
                </a:cubicBezTo>
                <a:lnTo>
                  <a:pt x="2801" y="27300"/>
                </a:lnTo>
                <a:cubicBezTo>
                  <a:pt x="2713" y="27220"/>
                  <a:pt x="2624" y="27141"/>
                  <a:pt x="2538" y="27070"/>
                </a:cubicBezTo>
                <a:close/>
                <a:moveTo>
                  <a:pt x="23168" y="27058"/>
                </a:moveTo>
                <a:lnTo>
                  <a:pt x="23048" y="27383"/>
                </a:lnTo>
                <a:lnTo>
                  <a:pt x="23157" y="27424"/>
                </a:lnTo>
                <a:lnTo>
                  <a:pt x="23277" y="27097"/>
                </a:lnTo>
                <a:lnTo>
                  <a:pt x="23168" y="27058"/>
                </a:lnTo>
                <a:close/>
                <a:moveTo>
                  <a:pt x="56089" y="27280"/>
                </a:moveTo>
                <a:cubicBezTo>
                  <a:pt x="56021" y="27374"/>
                  <a:pt x="55953" y="27467"/>
                  <a:pt x="55886" y="27558"/>
                </a:cubicBezTo>
                <a:lnTo>
                  <a:pt x="55979" y="27628"/>
                </a:lnTo>
                <a:cubicBezTo>
                  <a:pt x="56046" y="27537"/>
                  <a:pt x="56116" y="27443"/>
                  <a:pt x="56184" y="27345"/>
                </a:cubicBezTo>
                <a:lnTo>
                  <a:pt x="56089" y="27280"/>
                </a:lnTo>
                <a:close/>
                <a:moveTo>
                  <a:pt x="44349" y="27455"/>
                </a:moveTo>
                <a:lnTo>
                  <a:pt x="44259" y="27527"/>
                </a:lnTo>
                <a:cubicBezTo>
                  <a:pt x="44330" y="27620"/>
                  <a:pt x="44403" y="27708"/>
                  <a:pt x="44476" y="27798"/>
                </a:cubicBezTo>
                <a:lnTo>
                  <a:pt x="44566" y="27722"/>
                </a:lnTo>
                <a:cubicBezTo>
                  <a:pt x="44492" y="27635"/>
                  <a:pt x="44420" y="27545"/>
                  <a:pt x="44349" y="27455"/>
                </a:cubicBezTo>
                <a:close/>
                <a:moveTo>
                  <a:pt x="3054" y="27542"/>
                </a:moveTo>
                <a:lnTo>
                  <a:pt x="2972" y="27624"/>
                </a:lnTo>
                <a:cubicBezTo>
                  <a:pt x="3052" y="27705"/>
                  <a:pt x="3132" y="27787"/>
                  <a:pt x="3211" y="27872"/>
                </a:cubicBezTo>
                <a:lnTo>
                  <a:pt x="3295" y="27794"/>
                </a:lnTo>
                <a:cubicBezTo>
                  <a:pt x="3217" y="27708"/>
                  <a:pt x="3134" y="27624"/>
                  <a:pt x="3054" y="27542"/>
                </a:cubicBezTo>
                <a:close/>
                <a:moveTo>
                  <a:pt x="22927" y="27708"/>
                </a:moveTo>
                <a:lnTo>
                  <a:pt x="22805" y="28031"/>
                </a:lnTo>
                <a:lnTo>
                  <a:pt x="22915" y="28072"/>
                </a:lnTo>
                <a:lnTo>
                  <a:pt x="23037" y="27750"/>
                </a:lnTo>
                <a:lnTo>
                  <a:pt x="22927" y="27708"/>
                </a:lnTo>
                <a:close/>
                <a:moveTo>
                  <a:pt x="55674" y="27834"/>
                </a:moveTo>
                <a:cubicBezTo>
                  <a:pt x="55603" y="27922"/>
                  <a:pt x="55530" y="28012"/>
                  <a:pt x="55457" y="28099"/>
                </a:cubicBezTo>
                <a:lnTo>
                  <a:pt x="55544" y="28174"/>
                </a:lnTo>
                <a:cubicBezTo>
                  <a:pt x="55617" y="28085"/>
                  <a:pt x="55693" y="27995"/>
                  <a:pt x="55766" y="27905"/>
                </a:cubicBezTo>
                <a:lnTo>
                  <a:pt x="55674" y="27834"/>
                </a:lnTo>
                <a:close/>
                <a:moveTo>
                  <a:pt x="44790" y="27987"/>
                </a:moveTo>
                <a:lnTo>
                  <a:pt x="44703" y="28064"/>
                </a:lnTo>
                <a:cubicBezTo>
                  <a:pt x="44779" y="28151"/>
                  <a:pt x="44859" y="28238"/>
                  <a:pt x="44937" y="28322"/>
                </a:cubicBezTo>
                <a:lnTo>
                  <a:pt x="45020" y="28242"/>
                </a:lnTo>
                <a:cubicBezTo>
                  <a:pt x="44945" y="28158"/>
                  <a:pt x="44867" y="28074"/>
                  <a:pt x="44790" y="27987"/>
                </a:cubicBezTo>
                <a:close/>
                <a:moveTo>
                  <a:pt x="3531" y="28055"/>
                </a:moveTo>
                <a:lnTo>
                  <a:pt x="3444" y="28129"/>
                </a:lnTo>
                <a:cubicBezTo>
                  <a:pt x="3518" y="28215"/>
                  <a:pt x="3594" y="28305"/>
                  <a:pt x="3667" y="28394"/>
                </a:cubicBezTo>
                <a:lnTo>
                  <a:pt x="3757" y="28321"/>
                </a:lnTo>
                <a:cubicBezTo>
                  <a:pt x="3681" y="28229"/>
                  <a:pt x="3607" y="28141"/>
                  <a:pt x="3531" y="28055"/>
                </a:cubicBezTo>
                <a:close/>
                <a:moveTo>
                  <a:pt x="55229" y="28358"/>
                </a:moveTo>
                <a:cubicBezTo>
                  <a:pt x="55150" y="28444"/>
                  <a:pt x="55072" y="28528"/>
                  <a:pt x="54993" y="28609"/>
                </a:cubicBezTo>
                <a:lnTo>
                  <a:pt x="55077" y="28691"/>
                </a:lnTo>
                <a:cubicBezTo>
                  <a:pt x="55157" y="28608"/>
                  <a:pt x="55236" y="28522"/>
                  <a:pt x="55314" y="28435"/>
                </a:cubicBezTo>
                <a:lnTo>
                  <a:pt x="55229" y="28358"/>
                </a:lnTo>
                <a:close/>
                <a:moveTo>
                  <a:pt x="22684" y="28357"/>
                </a:moveTo>
                <a:lnTo>
                  <a:pt x="22561" y="28681"/>
                </a:lnTo>
                <a:lnTo>
                  <a:pt x="22670" y="28722"/>
                </a:lnTo>
                <a:lnTo>
                  <a:pt x="22794" y="28398"/>
                </a:lnTo>
                <a:lnTo>
                  <a:pt x="22684" y="28357"/>
                </a:lnTo>
                <a:close/>
                <a:moveTo>
                  <a:pt x="45260" y="28491"/>
                </a:moveTo>
                <a:lnTo>
                  <a:pt x="45177" y="28572"/>
                </a:lnTo>
                <a:cubicBezTo>
                  <a:pt x="45260" y="28655"/>
                  <a:pt x="45344" y="28736"/>
                  <a:pt x="45427" y="28815"/>
                </a:cubicBezTo>
                <a:lnTo>
                  <a:pt x="45506" y="28731"/>
                </a:lnTo>
                <a:cubicBezTo>
                  <a:pt x="45424" y="28652"/>
                  <a:pt x="45342" y="28572"/>
                  <a:pt x="45260" y="28491"/>
                </a:cubicBezTo>
                <a:close/>
                <a:moveTo>
                  <a:pt x="3974" y="28591"/>
                </a:moveTo>
                <a:lnTo>
                  <a:pt x="3882" y="28662"/>
                </a:lnTo>
                <a:cubicBezTo>
                  <a:pt x="3952" y="28752"/>
                  <a:pt x="4024" y="28844"/>
                  <a:pt x="4094" y="28936"/>
                </a:cubicBezTo>
                <a:lnTo>
                  <a:pt x="4186" y="28866"/>
                </a:lnTo>
                <a:cubicBezTo>
                  <a:pt x="4115" y="28772"/>
                  <a:pt x="4045" y="28681"/>
                  <a:pt x="3974" y="28591"/>
                </a:cubicBezTo>
                <a:close/>
                <a:moveTo>
                  <a:pt x="54750" y="28854"/>
                </a:moveTo>
                <a:cubicBezTo>
                  <a:pt x="54666" y="28935"/>
                  <a:pt x="54582" y="29013"/>
                  <a:pt x="54496" y="29088"/>
                </a:cubicBezTo>
                <a:lnTo>
                  <a:pt x="54573" y="29173"/>
                </a:lnTo>
                <a:cubicBezTo>
                  <a:pt x="54660" y="29098"/>
                  <a:pt x="54745" y="29019"/>
                  <a:pt x="54830" y="28938"/>
                </a:cubicBezTo>
                <a:lnTo>
                  <a:pt x="54750" y="28854"/>
                </a:lnTo>
                <a:close/>
                <a:moveTo>
                  <a:pt x="45760" y="28963"/>
                </a:moveTo>
                <a:lnTo>
                  <a:pt x="45684" y="29051"/>
                </a:lnTo>
                <a:cubicBezTo>
                  <a:pt x="45774" y="29128"/>
                  <a:pt x="45863" y="29201"/>
                  <a:pt x="45953" y="29273"/>
                </a:cubicBezTo>
                <a:lnTo>
                  <a:pt x="46024" y="29185"/>
                </a:lnTo>
                <a:cubicBezTo>
                  <a:pt x="45934" y="29113"/>
                  <a:pt x="45847" y="29038"/>
                  <a:pt x="45760" y="28963"/>
                </a:cubicBezTo>
                <a:close/>
                <a:moveTo>
                  <a:pt x="22440" y="29006"/>
                </a:moveTo>
                <a:cubicBezTo>
                  <a:pt x="22398" y="29113"/>
                  <a:pt x="22355" y="29222"/>
                  <a:pt x="22315" y="29329"/>
                </a:cubicBezTo>
                <a:lnTo>
                  <a:pt x="22423" y="29371"/>
                </a:lnTo>
                <a:cubicBezTo>
                  <a:pt x="22463" y="29263"/>
                  <a:pt x="22505" y="29156"/>
                  <a:pt x="22547" y="29048"/>
                </a:cubicBezTo>
                <a:lnTo>
                  <a:pt x="22440" y="29006"/>
                </a:lnTo>
                <a:close/>
                <a:moveTo>
                  <a:pt x="4392" y="29146"/>
                </a:moveTo>
                <a:lnTo>
                  <a:pt x="4299" y="29215"/>
                </a:lnTo>
                <a:cubicBezTo>
                  <a:pt x="4366" y="29308"/>
                  <a:pt x="4432" y="29402"/>
                  <a:pt x="4501" y="29498"/>
                </a:cubicBezTo>
                <a:lnTo>
                  <a:pt x="4593" y="29431"/>
                </a:lnTo>
                <a:cubicBezTo>
                  <a:pt x="4526" y="29335"/>
                  <a:pt x="4459" y="29239"/>
                  <a:pt x="4392" y="29146"/>
                </a:cubicBezTo>
                <a:close/>
                <a:moveTo>
                  <a:pt x="54236" y="29308"/>
                </a:moveTo>
                <a:cubicBezTo>
                  <a:pt x="54146" y="29381"/>
                  <a:pt x="54055" y="29452"/>
                  <a:pt x="53965" y="29519"/>
                </a:cubicBezTo>
                <a:lnTo>
                  <a:pt x="54032" y="29610"/>
                </a:lnTo>
                <a:cubicBezTo>
                  <a:pt x="54123" y="29543"/>
                  <a:pt x="54216" y="29472"/>
                  <a:pt x="54309" y="29396"/>
                </a:cubicBezTo>
                <a:lnTo>
                  <a:pt x="54236" y="29308"/>
                </a:lnTo>
                <a:close/>
                <a:moveTo>
                  <a:pt x="46297" y="29392"/>
                </a:moveTo>
                <a:lnTo>
                  <a:pt x="46230" y="29485"/>
                </a:lnTo>
                <a:cubicBezTo>
                  <a:pt x="46323" y="29555"/>
                  <a:pt x="46418" y="29622"/>
                  <a:pt x="46516" y="29686"/>
                </a:cubicBezTo>
                <a:lnTo>
                  <a:pt x="46580" y="29590"/>
                </a:lnTo>
                <a:cubicBezTo>
                  <a:pt x="46483" y="29526"/>
                  <a:pt x="46390" y="29459"/>
                  <a:pt x="46297" y="29392"/>
                </a:cubicBezTo>
                <a:close/>
                <a:moveTo>
                  <a:pt x="53682" y="29715"/>
                </a:moveTo>
                <a:cubicBezTo>
                  <a:pt x="53586" y="29778"/>
                  <a:pt x="53489" y="29840"/>
                  <a:pt x="53392" y="29898"/>
                </a:cubicBezTo>
                <a:lnTo>
                  <a:pt x="53451" y="29997"/>
                </a:lnTo>
                <a:cubicBezTo>
                  <a:pt x="53551" y="29940"/>
                  <a:pt x="53649" y="29878"/>
                  <a:pt x="53746" y="29812"/>
                </a:cubicBezTo>
                <a:lnTo>
                  <a:pt x="53682" y="29715"/>
                </a:lnTo>
                <a:close/>
                <a:moveTo>
                  <a:pt x="22188" y="29652"/>
                </a:moveTo>
                <a:cubicBezTo>
                  <a:pt x="22147" y="29762"/>
                  <a:pt x="22104" y="29869"/>
                  <a:pt x="22061" y="29976"/>
                </a:cubicBezTo>
                <a:lnTo>
                  <a:pt x="22168" y="30019"/>
                </a:lnTo>
                <a:cubicBezTo>
                  <a:pt x="22211" y="29912"/>
                  <a:pt x="22253" y="29802"/>
                  <a:pt x="22295" y="29695"/>
                </a:cubicBezTo>
                <a:lnTo>
                  <a:pt x="22188" y="29652"/>
                </a:lnTo>
                <a:close/>
                <a:moveTo>
                  <a:pt x="46868" y="29776"/>
                </a:moveTo>
                <a:lnTo>
                  <a:pt x="46808" y="29873"/>
                </a:lnTo>
                <a:cubicBezTo>
                  <a:pt x="46908" y="29935"/>
                  <a:pt x="47010" y="29993"/>
                  <a:pt x="47111" y="30047"/>
                </a:cubicBezTo>
                <a:lnTo>
                  <a:pt x="47167" y="29945"/>
                </a:lnTo>
                <a:cubicBezTo>
                  <a:pt x="47067" y="29892"/>
                  <a:pt x="46967" y="29835"/>
                  <a:pt x="46868" y="29776"/>
                </a:cubicBezTo>
                <a:close/>
                <a:moveTo>
                  <a:pt x="4791" y="29715"/>
                </a:moveTo>
                <a:lnTo>
                  <a:pt x="4696" y="29780"/>
                </a:lnTo>
                <a:cubicBezTo>
                  <a:pt x="4763" y="29876"/>
                  <a:pt x="4828" y="29972"/>
                  <a:pt x="4892" y="30069"/>
                </a:cubicBezTo>
                <a:lnTo>
                  <a:pt x="4986" y="30002"/>
                </a:lnTo>
                <a:cubicBezTo>
                  <a:pt x="4922" y="29906"/>
                  <a:pt x="4855" y="29809"/>
                  <a:pt x="4791" y="29715"/>
                </a:cubicBezTo>
                <a:close/>
                <a:moveTo>
                  <a:pt x="53092" y="30065"/>
                </a:moveTo>
                <a:cubicBezTo>
                  <a:pt x="52992" y="30119"/>
                  <a:pt x="52888" y="30169"/>
                  <a:pt x="52785" y="30215"/>
                </a:cubicBezTo>
                <a:lnTo>
                  <a:pt x="52832" y="30320"/>
                </a:lnTo>
                <a:cubicBezTo>
                  <a:pt x="52938" y="30272"/>
                  <a:pt x="53044" y="30220"/>
                  <a:pt x="53145" y="30166"/>
                </a:cubicBezTo>
                <a:lnTo>
                  <a:pt x="53092" y="30065"/>
                </a:lnTo>
                <a:close/>
                <a:moveTo>
                  <a:pt x="47474" y="30100"/>
                </a:moveTo>
                <a:lnTo>
                  <a:pt x="47424" y="30206"/>
                </a:lnTo>
                <a:cubicBezTo>
                  <a:pt x="47527" y="30256"/>
                  <a:pt x="47634" y="30302"/>
                  <a:pt x="47741" y="30347"/>
                </a:cubicBezTo>
                <a:lnTo>
                  <a:pt x="47787" y="30240"/>
                </a:lnTo>
                <a:cubicBezTo>
                  <a:pt x="47681" y="30195"/>
                  <a:pt x="47575" y="30149"/>
                  <a:pt x="47474" y="30100"/>
                </a:cubicBezTo>
                <a:close/>
                <a:moveTo>
                  <a:pt x="52468" y="30347"/>
                </a:moveTo>
                <a:cubicBezTo>
                  <a:pt x="52361" y="30386"/>
                  <a:pt x="52254" y="30426"/>
                  <a:pt x="52145" y="30459"/>
                </a:cubicBezTo>
                <a:lnTo>
                  <a:pt x="52181" y="30570"/>
                </a:lnTo>
                <a:cubicBezTo>
                  <a:pt x="52292" y="30534"/>
                  <a:pt x="52402" y="30494"/>
                  <a:pt x="52510" y="30454"/>
                </a:cubicBezTo>
                <a:lnTo>
                  <a:pt x="52468" y="30347"/>
                </a:lnTo>
                <a:close/>
                <a:moveTo>
                  <a:pt x="48105" y="30362"/>
                </a:moveTo>
                <a:lnTo>
                  <a:pt x="48067" y="30470"/>
                </a:lnTo>
                <a:cubicBezTo>
                  <a:pt x="48175" y="30507"/>
                  <a:pt x="48288" y="30544"/>
                  <a:pt x="48398" y="30577"/>
                </a:cubicBezTo>
                <a:lnTo>
                  <a:pt x="48432" y="30466"/>
                </a:lnTo>
                <a:cubicBezTo>
                  <a:pt x="48322" y="30434"/>
                  <a:pt x="48212" y="30399"/>
                  <a:pt x="48105" y="30362"/>
                </a:cubicBezTo>
                <a:close/>
                <a:moveTo>
                  <a:pt x="5178" y="30295"/>
                </a:moveTo>
                <a:lnTo>
                  <a:pt x="5080" y="30357"/>
                </a:lnTo>
                <a:cubicBezTo>
                  <a:pt x="5145" y="30454"/>
                  <a:pt x="5208" y="30550"/>
                  <a:pt x="5270" y="30649"/>
                </a:cubicBezTo>
                <a:lnTo>
                  <a:pt x="5366" y="30586"/>
                </a:lnTo>
                <a:cubicBezTo>
                  <a:pt x="5303" y="30487"/>
                  <a:pt x="5239" y="30392"/>
                  <a:pt x="5178" y="30295"/>
                </a:cubicBezTo>
                <a:close/>
                <a:moveTo>
                  <a:pt x="21933" y="30299"/>
                </a:moveTo>
                <a:cubicBezTo>
                  <a:pt x="21890" y="30406"/>
                  <a:pt x="21846" y="30513"/>
                  <a:pt x="21803" y="30620"/>
                </a:cubicBezTo>
                <a:lnTo>
                  <a:pt x="21910" y="30663"/>
                </a:lnTo>
                <a:cubicBezTo>
                  <a:pt x="21953" y="30556"/>
                  <a:pt x="21997" y="30449"/>
                  <a:pt x="22040" y="30342"/>
                </a:cubicBezTo>
                <a:lnTo>
                  <a:pt x="21933" y="30299"/>
                </a:lnTo>
                <a:close/>
                <a:moveTo>
                  <a:pt x="48762" y="30554"/>
                </a:moveTo>
                <a:lnTo>
                  <a:pt x="48736" y="30666"/>
                </a:lnTo>
                <a:cubicBezTo>
                  <a:pt x="48848" y="30693"/>
                  <a:pt x="48965" y="30716"/>
                  <a:pt x="49076" y="30737"/>
                </a:cubicBezTo>
                <a:lnTo>
                  <a:pt x="49098" y="30623"/>
                </a:lnTo>
                <a:cubicBezTo>
                  <a:pt x="48986" y="30604"/>
                  <a:pt x="48873" y="30580"/>
                  <a:pt x="48762" y="30554"/>
                </a:cubicBezTo>
                <a:close/>
                <a:moveTo>
                  <a:pt x="51818" y="30552"/>
                </a:moveTo>
                <a:cubicBezTo>
                  <a:pt x="51710" y="30579"/>
                  <a:pt x="51597" y="30604"/>
                  <a:pt x="51486" y="30626"/>
                </a:cubicBezTo>
                <a:lnTo>
                  <a:pt x="51507" y="30740"/>
                </a:lnTo>
                <a:cubicBezTo>
                  <a:pt x="51621" y="30717"/>
                  <a:pt x="51735" y="30693"/>
                  <a:pt x="51847" y="30664"/>
                </a:cubicBezTo>
                <a:lnTo>
                  <a:pt x="51818" y="30552"/>
                </a:lnTo>
                <a:close/>
                <a:moveTo>
                  <a:pt x="49438" y="30677"/>
                </a:moveTo>
                <a:lnTo>
                  <a:pt x="49423" y="30792"/>
                </a:lnTo>
                <a:cubicBezTo>
                  <a:pt x="49536" y="30806"/>
                  <a:pt x="49653" y="30819"/>
                  <a:pt x="49769" y="30827"/>
                </a:cubicBezTo>
                <a:lnTo>
                  <a:pt x="49779" y="30713"/>
                </a:lnTo>
                <a:cubicBezTo>
                  <a:pt x="49665" y="30704"/>
                  <a:pt x="49550" y="30692"/>
                  <a:pt x="49438" y="30677"/>
                </a:cubicBezTo>
                <a:close/>
                <a:moveTo>
                  <a:pt x="51146" y="30680"/>
                </a:moveTo>
                <a:cubicBezTo>
                  <a:pt x="51036" y="30697"/>
                  <a:pt x="50921" y="30707"/>
                  <a:pt x="50807" y="30716"/>
                </a:cubicBezTo>
                <a:lnTo>
                  <a:pt x="50816" y="30833"/>
                </a:lnTo>
                <a:cubicBezTo>
                  <a:pt x="50931" y="30823"/>
                  <a:pt x="51047" y="30812"/>
                  <a:pt x="51160" y="30794"/>
                </a:cubicBezTo>
                <a:lnTo>
                  <a:pt x="51146" y="30680"/>
                </a:lnTo>
                <a:close/>
                <a:moveTo>
                  <a:pt x="50122" y="30729"/>
                </a:moveTo>
                <a:lnTo>
                  <a:pt x="50117" y="30844"/>
                </a:lnTo>
                <a:cubicBezTo>
                  <a:pt x="50190" y="30847"/>
                  <a:pt x="50264" y="30849"/>
                  <a:pt x="50339" y="30849"/>
                </a:cubicBezTo>
                <a:cubicBezTo>
                  <a:pt x="50382" y="30849"/>
                  <a:pt x="50424" y="30849"/>
                  <a:pt x="50466" y="30847"/>
                </a:cubicBezTo>
                <a:lnTo>
                  <a:pt x="50464" y="30730"/>
                </a:lnTo>
                <a:cubicBezTo>
                  <a:pt x="50414" y="30731"/>
                  <a:pt x="50362" y="30732"/>
                  <a:pt x="50311" y="30732"/>
                </a:cubicBezTo>
                <a:cubicBezTo>
                  <a:pt x="50248" y="30732"/>
                  <a:pt x="50185" y="30731"/>
                  <a:pt x="50122" y="30729"/>
                </a:cubicBezTo>
                <a:close/>
                <a:moveTo>
                  <a:pt x="5553" y="30879"/>
                </a:moveTo>
                <a:lnTo>
                  <a:pt x="5455" y="30941"/>
                </a:lnTo>
                <a:cubicBezTo>
                  <a:pt x="5517" y="31037"/>
                  <a:pt x="5579" y="31136"/>
                  <a:pt x="5642" y="31234"/>
                </a:cubicBezTo>
                <a:lnTo>
                  <a:pt x="5739" y="31173"/>
                </a:lnTo>
                <a:cubicBezTo>
                  <a:pt x="5677" y="31073"/>
                  <a:pt x="5616" y="30976"/>
                  <a:pt x="5553" y="30879"/>
                </a:cubicBezTo>
                <a:close/>
                <a:moveTo>
                  <a:pt x="21670" y="30940"/>
                </a:moveTo>
                <a:cubicBezTo>
                  <a:pt x="21626" y="31047"/>
                  <a:pt x="21581" y="31154"/>
                  <a:pt x="21537" y="31259"/>
                </a:cubicBezTo>
                <a:lnTo>
                  <a:pt x="21644" y="31304"/>
                </a:lnTo>
                <a:cubicBezTo>
                  <a:pt x="21688" y="31199"/>
                  <a:pt x="21733" y="31091"/>
                  <a:pt x="21777" y="30984"/>
                </a:cubicBezTo>
                <a:lnTo>
                  <a:pt x="21670" y="30940"/>
                </a:lnTo>
                <a:close/>
                <a:moveTo>
                  <a:pt x="5923" y="31467"/>
                </a:moveTo>
                <a:lnTo>
                  <a:pt x="5825" y="31528"/>
                </a:lnTo>
                <a:lnTo>
                  <a:pt x="6009" y="31823"/>
                </a:lnTo>
                <a:lnTo>
                  <a:pt x="6107" y="31763"/>
                </a:lnTo>
                <a:lnTo>
                  <a:pt x="5923" y="31467"/>
                </a:lnTo>
                <a:close/>
                <a:moveTo>
                  <a:pt x="21403" y="31578"/>
                </a:moveTo>
                <a:cubicBezTo>
                  <a:pt x="21357" y="31686"/>
                  <a:pt x="21311" y="31791"/>
                  <a:pt x="21264" y="31897"/>
                </a:cubicBezTo>
                <a:lnTo>
                  <a:pt x="21370" y="31943"/>
                </a:lnTo>
                <a:cubicBezTo>
                  <a:pt x="21416" y="31837"/>
                  <a:pt x="21461" y="31730"/>
                  <a:pt x="21510" y="31623"/>
                </a:cubicBezTo>
                <a:lnTo>
                  <a:pt x="21403" y="31578"/>
                </a:lnTo>
                <a:close/>
                <a:moveTo>
                  <a:pt x="6289" y="32057"/>
                </a:moveTo>
                <a:lnTo>
                  <a:pt x="6192" y="32118"/>
                </a:lnTo>
                <a:lnTo>
                  <a:pt x="6373" y="32412"/>
                </a:lnTo>
                <a:lnTo>
                  <a:pt x="6471" y="32351"/>
                </a:lnTo>
                <a:lnTo>
                  <a:pt x="6289" y="32057"/>
                </a:lnTo>
                <a:close/>
                <a:moveTo>
                  <a:pt x="21124" y="32213"/>
                </a:moveTo>
                <a:cubicBezTo>
                  <a:pt x="21076" y="32318"/>
                  <a:pt x="21029" y="32422"/>
                  <a:pt x="20982" y="32528"/>
                </a:cubicBezTo>
                <a:lnTo>
                  <a:pt x="21086" y="32577"/>
                </a:lnTo>
                <a:cubicBezTo>
                  <a:pt x="21134" y="32472"/>
                  <a:pt x="21183" y="32368"/>
                  <a:pt x="21229" y="32258"/>
                </a:cubicBezTo>
                <a:lnTo>
                  <a:pt x="21124" y="32213"/>
                </a:lnTo>
                <a:close/>
                <a:moveTo>
                  <a:pt x="6656" y="32648"/>
                </a:moveTo>
                <a:lnTo>
                  <a:pt x="6557" y="32708"/>
                </a:lnTo>
                <a:lnTo>
                  <a:pt x="6740" y="33002"/>
                </a:lnTo>
                <a:lnTo>
                  <a:pt x="6839" y="32942"/>
                </a:lnTo>
                <a:lnTo>
                  <a:pt x="6656" y="32648"/>
                </a:lnTo>
                <a:close/>
                <a:moveTo>
                  <a:pt x="20836" y="32844"/>
                </a:moveTo>
                <a:cubicBezTo>
                  <a:pt x="20786" y="32948"/>
                  <a:pt x="20739" y="33052"/>
                  <a:pt x="20689" y="33157"/>
                </a:cubicBezTo>
                <a:lnTo>
                  <a:pt x="20792" y="33207"/>
                </a:lnTo>
                <a:cubicBezTo>
                  <a:pt x="20842" y="33104"/>
                  <a:pt x="20892" y="32998"/>
                  <a:pt x="20942" y="32892"/>
                </a:cubicBezTo>
                <a:lnTo>
                  <a:pt x="20836" y="32844"/>
                </a:lnTo>
                <a:close/>
                <a:moveTo>
                  <a:pt x="7023" y="33237"/>
                </a:moveTo>
                <a:lnTo>
                  <a:pt x="6924" y="33299"/>
                </a:lnTo>
                <a:cubicBezTo>
                  <a:pt x="6987" y="33395"/>
                  <a:pt x="7048" y="33494"/>
                  <a:pt x="7110" y="33592"/>
                </a:cubicBezTo>
                <a:lnTo>
                  <a:pt x="7208" y="33529"/>
                </a:lnTo>
                <a:cubicBezTo>
                  <a:pt x="7146" y="33434"/>
                  <a:pt x="7084" y="33335"/>
                  <a:pt x="7023" y="33237"/>
                </a:cubicBezTo>
                <a:close/>
                <a:moveTo>
                  <a:pt x="20536" y="33469"/>
                </a:moveTo>
                <a:cubicBezTo>
                  <a:pt x="20487" y="33574"/>
                  <a:pt x="20435" y="33678"/>
                  <a:pt x="20383" y="33779"/>
                </a:cubicBezTo>
                <a:lnTo>
                  <a:pt x="20487" y="33832"/>
                </a:lnTo>
                <a:cubicBezTo>
                  <a:pt x="20539" y="33728"/>
                  <a:pt x="20590" y="33625"/>
                  <a:pt x="20640" y="33521"/>
                </a:cubicBezTo>
                <a:lnTo>
                  <a:pt x="20536" y="33469"/>
                </a:lnTo>
                <a:close/>
                <a:moveTo>
                  <a:pt x="7394" y="33822"/>
                </a:moveTo>
                <a:lnTo>
                  <a:pt x="7298" y="33885"/>
                </a:lnTo>
                <a:cubicBezTo>
                  <a:pt x="7360" y="33982"/>
                  <a:pt x="7424" y="34079"/>
                  <a:pt x="7487" y="34176"/>
                </a:cubicBezTo>
                <a:lnTo>
                  <a:pt x="7584" y="34113"/>
                </a:lnTo>
                <a:cubicBezTo>
                  <a:pt x="7520" y="34018"/>
                  <a:pt x="7457" y="33921"/>
                  <a:pt x="7394" y="33822"/>
                </a:cubicBezTo>
                <a:close/>
                <a:moveTo>
                  <a:pt x="20226" y="34086"/>
                </a:moveTo>
                <a:cubicBezTo>
                  <a:pt x="20173" y="34189"/>
                  <a:pt x="20118" y="34292"/>
                  <a:pt x="20063" y="34392"/>
                </a:cubicBezTo>
                <a:lnTo>
                  <a:pt x="20166" y="34448"/>
                </a:lnTo>
                <a:cubicBezTo>
                  <a:pt x="20219" y="34348"/>
                  <a:pt x="20275" y="34243"/>
                  <a:pt x="20327" y="34141"/>
                </a:cubicBezTo>
                <a:lnTo>
                  <a:pt x="20226" y="34086"/>
                </a:lnTo>
                <a:close/>
                <a:moveTo>
                  <a:pt x="7774" y="34400"/>
                </a:moveTo>
                <a:lnTo>
                  <a:pt x="7678" y="34465"/>
                </a:lnTo>
                <a:cubicBezTo>
                  <a:pt x="7743" y="34563"/>
                  <a:pt x="7808" y="34660"/>
                  <a:pt x="7872" y="34755"/>
                </a:cubicBezTo>
                <a:lnTo>
                  <a:pt x="7967" y="34689"/>
                </a:lnTo>
                <a:cubicBezTo>
                  <a:pt x="7902" y="34593"/>
                  <a:pt x="7838" y="34498"/>
                  <a:pt x="7774" y="34400"/>
                </a:cubicBezTo>
                <a:close/>
                <a:moveTo>
                  <a:pt x="19898" y="34698"/>
                </a:moveTo>
                <a:cubicBezTo>
                  <a:pt x="19840" y="34799"/>
                  <a:pt x="19783" y="34899"/>
                  <a:pt x="19726" y="34999"/>
                </a:cubicBezTo>
                <a:lnTo>
                  <a:pt x="19826" y="35056"/>
                </a:lnTo>
                <a:cubicBezTo>
                  <a:pt x="19885" y="34956"/>
                  <a:pt x="19942" y="34855"/>
                  <a:pt x="19999" y="34752"/>
                </a:cubicBezTo>
                <a:lnTo>
                  <a:pt x="19898" y="34698"/>
                </a:lnTo>
                <a:close/>
                <a:moveTo>
                  <a:pt x="8164" y="34976"/>
                </a:moveTo>
                <a:lnTo>
                  <a:pt x="8070" y="35042"/>
                </a:lnTo>
                <a:cubicBezTo>
                  <a:pt x="8135" y="35136"/>
                  <a:pt x="8201" y="35232"/>
                  <a:pt x="8270" y="35326"/>
                </a:cubicBezTo>
                <a:lnTo>
                  <a:pt x="8364" y="35257"/>
                </a:lnTo>
                <a:cubicBezTo>
                  <a:pt x="8295" y="35165"/>
                  <a:pt x="8230" y="35070"/>
                  <a:pt x="8164" y="34976"/>
                </a:cubicBezTo>
                <a:close/>
                <a:moveTo>
                  <a:pt x="19551" y="35297"/>
                </a:moveTo>
                <a:cubicBezTo>
                  <a:pt x="19492" y="35397"/>
                  <a:pt x="19432" y="35496"/>
                  <a:pt x="19371" y="35592"/>
                </a:cubicBezTo>
                <a:lnTo>
                  <a:pt x="19469" y="35653"/>
                </a:lnTo>
                <a:cubicBezTo>
                  <a:pt x="19531" y="35554"/>
                  <a:pt x="19591" y="35456"/>
                  <a:pt x="19651" y="35356"/>
                </a:cubicBezTo>
                <a:lnTo>
                  <a:pt x="19551" y="35297"/>
                </a:lnTo>
                <a:close/>
                <a:moveTo>
                  <a:pt x="8565" y="35540"/>
                </a:moveTo>
                <a:lnTo>
                  <a:pt x="8472" y="35607"/>
                </a:lnTo>
                <a:cubicBezTo>
                  <a:pt x="8542" y="35700"/>
                  <a:pt x="8612" y="35796"/>
                  <a:pt x="8681" y="35886"/>
                </a:cubicBezTo>
                <a:lnTo>
                  <a:pt x="8772" y="35817"/>
                </a:lnTo>
                <a:cubicBezTo>
                  <a:pt x="8702" y="35726"/>
                  <a:pt x="8634" y="35633"/>
                  <a:pt x="8565" y="35540"/>
                </a:cubicBezTo>
                <a:close/>
                <a:moveTo>
                  <a:pt x="19185" y="35881"/>
                </a:moveTo>
                <a:cubicBezTo>
                  <a:pt x="19121" y="35979"/>
                  <a:pt x="19056" y="36074"/>
                  <a:pt x="18992" y="36169"/>
                </a:cubicBezTo>
                <a:lnTo>
                  <a:pt x="19088" y="36234"/>
                </a:lnTo>
                <a:cubicBezTo>
                  <a:pt x="19152" y="36140"/>
                  <a:pt x="19218" y="36043"/>
                  <a:pt x="19282" y="35946"/>
                </a:cubicBezTo>
                <a:lnTo>
                  <a:pt x="19185" y="35881"/>
                </a:lnTo>
                <a:close/>
                <a:moveTo>
                  <a:pt x="8986" y="36089"/>
                </a:moveTo>
                <a:lnTo>
                  <a:pt x="8895" y="36160"/>
                </a:lnTo>
                <a:cubicBezTo>
                  <a:pt x="8966" y="36250"/>
                  <a:pt x="9041" y="36341"/>
                  <a:pt x="9114" y="36431"/>
                </a:cubicBezTo>
                <a:lnTo>
                  <a:pt x="9202" y="36357"/>
                </a:lnTo>
                <a:cubicBezTo>
                  <a:pt x="9131" y="36269"/>
                  <a:pt x="9058" y="36179"/>
                  <a:pt x="8986" y="36089"/>
                </a:cubicBezTo>
                <a:close/>
                <a:moveTo>
                  <a:pt x="18792" y="36453"/>
                </a:moveTo>
                <a:cubicBezTo>
                  <a:pt x="18725" y="36547"/>
                  <a:pt x="18657" y="36638"/>
                  <a:pt x="18588" y="36728"/>
                </a:cubicBezTo>
                <a:lnTo>
                  <a:pt x="18678" y="36798"/>
                </a:lnTo>
                <a:cubicBezTo>
                  <a:pt x="18748" y="36707"/>
                  <a:pt x="18818" y="36614"/>
                  <a:pt x="18885" y="36520"/>
                </a:cubicBezTo>
                <a:lnTo>
                  <a:pt x="18792" y="36453"/>
                </a:lnTo>
                <a:close/>
                <a:moveTo>
                  <a:pt x="9423" y="36624"/>
                </a:moveTo>
                <a:lnTo>
                  <a:pt x="9336" y="36698"/>
                </a:lnTo>
                <a:cubicBezTo>
                  <a:pt x="9413" y="36785"/>
                  <a:pt x="9491" y="36874"/>
                  <a:pt x="9566" y="36960"/>
                </a:cubicBezTo>
                <a:lnTo>
                  <a:pt x="9652" y="36883"/>
                </a:lnTo>
                <a:cubicBezTo>
                  <a:pt x="9576" y="36798"/>
                  <a:pt x="9499" y="36711"/>
                  <a:pt x="9423" y="36624"/>
                </a:cubicBezTo>
                <a:close/>
                <a:moveTo>
                  <a:pt x="18372" y="36998"/>
                </a:moveTo>
                <a:cubicBezTo>
                  <a:pt x="18298" y="37090"/>
                  <a:pt x="18225" y="37177"/>
                  <a:pt x="18150" y="37263"/>
                </a:cubicBezTo>
                <a:lnTo>
                  <a:pt x="18238" y="37340"/>
                </a:lnTo>
                <a:cubicBezTo>
                  <a:pt x="18312" y="37253"/>
                  <a:pt x="18388" y="37163"/>
                  <a:pt x="18462" y="37071"/>
                </a:cubicBezTo>
                <a:lnTo>
                  <a:pt x="18372" y="36998"/>
                </a:lnTo>
                <a:close/>
                <a:moveTo>
                  <a:pt x="9888" y="37135"/>
                </a:moveTo>
                <a:lnTo>
                  <a:pt x="9805" y="37217"/>
                </a:lnTo>
                <a:cubicBezTo>
                  <a:pt x="9885" y="37300"/>
                  <a:pt x="9966" y="37384"/>
                  <a:pt x="10049" y="37464"/>
                </a:cubicBezTo>
                <a:lnTo>
                  <a:pt x="10129" y="37382"/>
                </a:lnTo>
                <a:cubicBezTo>
                  <a:pt x="10049" y="37302"/>
                  <a:pt x="9969" y="37220"/>
                  <a:pt x="9888" y="37135"/>
                </a:cubicBezTo>
                <a:close/>
                <a:moveTo>
                  <a:pt x="17920" y="37518"/>
                </a:moveTo>
                <a:cubicBezTo>
                  <a:pt x="17840" y="37604"/>
                  <a:pt x="17760" y="37685"/>
                  <a:pt x="17678" y="37764"/>
                </a:cubicBezTo>
                <a:lnTo>
                  <a:pt x="17760" y="37847"/>
                </a:lnTo>
                <a:cubicBezTo>
                  <a:pt x="17841" y="37767"/>
                  <a:pt x="17921" y="37684"/>
                  <a:pt x="18004" y="37597"/>
                </a:cubicBezTo>
                <a:lnTo>
                  <a:pt x="17920" y="37518"/>
                </a:lnTo>
                <a:close/>
                <a:moveTo>
                  <a:pt x="10379" y="37618"/>
                </a:moveTo>
                <a:lnTo>
                  <a:pt x="10300" y="37704"/>
                </a:lnTo>
                <a:cubicBezTo>
                  <a:pt x="10386" y="37784"/>
                  <a:pt x="10473" y="37861"/>
                  <a:pt x="10562" y="37935"/>
                </a:cubicBezTo>
                <a:lnTo>
                  <a:pt x="10636" y="37847"/>
                </a:lnTo>
                <a:cubicBezTo>
                  <a:pt x="10550" y="37772"/>
                  <a:pt x="10465" y="37697"/>
                  <a:pt x="10379" y="37618"/>
                </a:cubicBezTo>
                <a:close/>
                <a:moveTo>
                  <a:pt x="17427" y="37999"/>
                </a:moveTo>
                <a:cubicBezTo>
                  <a:pt x="17341" y="38078"/>
                  <a:pt x="17253" y="38154"/>
                  <a:pt x="17167" y="38224"/>
                </a:cubicBezTo>
                <a:lnTo>
                  <a:pt x="17240" y="38312"/>
                </a:lnTo>
                <a:cubicBezTo>
                  <a:pt x="17327" y="38241"/>
                  <a:pt x="17417" y="38164"/>
                  <a:pt x="17504" y="38085"/>
                </a:cubicBezTo>
                <a:lnTo>
                  <a:pt x="17427" y="37999"/>
                </a:lnTo>
                <a:close/>
                <a:moveTo>
                  <a:pt x="10902" y="38067"/>
                </a:moveTo>
                <a:lnTo>
                  <a:pt x="10830" y="38157"/>
                </a:lnTo>
                <a:cubicBezTo>
                  <a:pt x="10922" y="38231"/>
                  <a:pt x="11014" y="38299"/>
                  <a:pt x="11109" y="38368"/>
                </a:cubicBezTo>
                <a:lnTo>
                  <a:pt x="11177" y="38272"/>
                </a:lnTo>
                <a:cubicBezTo>
                  <a:pt x="11084" y="38207"/>
                  <a:pt x="10993" y="38138"/>
                  <a:pt x="10902" y="38067"/>
                </a:cubicBezTo>
                <a:close/>
                <a:moveTo>
                  <a:pt x="16893" y="38431"/>
                </a:moveTo>
                <a:cubicBezTo>
                  <a:pt x="16800" y="38498"/>
                  <a:pt x="16704" y="38562"/>
                  <a:pt x="16610" y="38624"/>
                </a:cubicBezTo>
                <a:lnTo>
                  <a:pt x="16671" y="38721"/>
                </a:lnTo>
                <a:cubicBezTo>
                  <a:pt x="16768" y="38659"/>
                  <a:pt x="16867" y="38592"/>
                  <a:pt x="16961" y="38522"/>
                </a:cubicBezTo>
                <a:lnTo>
                  <a:pt x="16893" y="38431"/>
                </a:lnTo>
                <a:close/>
                <a:moveTo>
                  <a:pt x="11461" y="38466"/>
                </a:moveTo>
                <a:lnTo>
                  <a:pt x="11399" y="38562"/>
                </a:lnTo>
                <a:cubicBezTo>
                  <a:pt x="11497" y="38626"/>
                  <a:pt x="11597" y="38688"/>
                  <a:pt x="11697" y="38745"/>
                </a:cubicBezTo>
                <a:lnTo>
                  <a:pt x="11754" y="38645"/>
                </a:lnTo>
                <a:cubicBezTo>
                  <a:pt x="11657" y="38589"/>
                  <a:pt x="11557" y="38528"/>
                  <a:pt x="11461" y="38466"/>
                </a:cubicBezTo>
                <a:close/>
                <a:moveTo>
                  <a:pt x="16314" y="38796"/>
                </a:moveTo>
                <a:cubicBezTo>
                  <a:pt x="16214" y="38849"/>
                  <a:pt x="16112" y="38902"/>
                  <a:pt x="16010" y="38948"/>
                </a:cubicBezTo>
                <a:lnTo>
                  <a:pt x="16057" y="39053"/>
                </a:lnTo>
                <a:cubicBezTo>
                  <a:pt x="16163" y="39006"/>
                  <a:pt x="16269" y="38953"/>
                  <a:pt x="16370" y="38898"/>
                </a:cubicBezTo>
                <a:lnTo>
                  <a:pt x="16314" y="38796"/>
                </a:lnTo>
                <a:close/>
                <a:moveTo>
                  <a:pt x="12057" y="38805"/>
                </a:moveTo>
                <a:lnTo>
                  <a:pt x="12006" y="38909"/>
                </a:lnTo>
                <a:cubicBezTo>
                  <a:pt x="12108" y="38961"/>
                  <a:pt x="12216" y="39011"/>
                  <a:pt x="12323" y="39055"/>
                </a:cubicBezTo>
                <a:lnTo>
                  <a:pt x="12370" y="38948"/>
                </a:lnTo>
                <a:cubicBezTo>
                  <a:pt x="12264" y="38903"/>
                  <a:pt x="12158" y="38855"/>
                  <a:pt x="12057" y="38805"/>
                </a:cubicBezTo>
                <a:close/>
                <a:moveTo>
                  <a:pt x="12687" y="39071"/>
                </a:moveTo>
                <a:lnTo>
                  <a:pt x="12650" y="39181"/>
                </a:lnTo>
                <a:cubicBezTo>
                  <a:pt x="12758" y="39218"/>
                  <a:pt x="12871" y="39252"/>
                  <a:pt x="12984" y="39282"/>
                </a:cubicBezTo>
                <a:lnTo>
                  <a:pt x="13014" y="39171"/>
                </a:lnTo>
                <a:cubicBezTo>
                  <a:pt x="12902" y="39142"/>
                  <a:pt x="12794" y="39109"/>
                  <a:pt x="12687" y="39071"/>
                </a:cubicBezTo>
                <a:close/>
                <a:moveTo>
                  <a:pt x="15695" y="39081"/>
                </a:moveTo>
                <a:cubicBezTo>
                  <a:pt x="15590" y="39118"/>
                  <a:pt x="15480" y="39153"/>
                  <a:pt x="15372" y="39183"/>
                </a:cubicBezTo>
                <a:lnTo>
                  <a:pt x="15403" y="39295"/>
                </a:lnTo>
                <a:cubicBezTo>
                  <a:pt x="15513" y="39262"/>
                  <a:pt x="15626" y="39226"/>
                  <a:pt x="15734" y="39189"/>
                </a:cubicBezTo>
                <a:lnTo>
                  <a:pt x="15695" y="39081"/>
                </a:lnTo>
                <a:close/>
                <a:moveTo>
                  <a:pt x="13344" y="39248"/>
                </a:moveTo>
                <a:lnTo>
                  <a:pt x="13322" y="39362"/>
                </a:lnTo>
                <a:cubicBezTo>
                  <a:pt x="13437" y="39383"/>
                  <a:pt x="13554" y="39402"/>
                  <a:pt x="13669" y="39416"/>
                </a:cubicBezTo>
                <a:lnTo>
                  <a:pt x="13682" y="39302"/>
                </a:lnTo>
                <a:cubicBezTo>
                  <a:pt x="13569" y="39288"/>
                  <a:pt x="13455" y="39269"/>
                  <a:pt x="13344" y="39248"/>
                </a:cubicBezTo>
                <a:close/>
                <a:moveTo>
                  <a:pt x="15040" y="39260"/>
                </a:moveTo>
                <a:cubicBezTo>
                  <a:pt x="14929" y="39282"/>
                  <a:pt x="14818" y="39298"/>
                  <a:pt x="14705" y="39310"/>
                </a:cubicBezTo>
                <a:lnTo>
                  <a:pt x="14718" y="39425"/>
                </a:lnTo>
                <a:cubicBezTo>
                  <a:pt x="14833" y="39412"/>
                  <a:pt x="14949" y="39396"/>
                  <a:pt x="15062" y="39375"/>
                </a:cubicBezTo>
                <a:lnTo>
                  <a:pt x="15040" y="39260"/>
                </a:lnTo>
                <a:close/>
                <a:moveTo>
                  <a:pt x="14025" y="39328"/>
                </a:moveTo>
                <a:lnTo>
                  <a:pt x="14019" y="39445"/>
                </a:lnTo>
                <a:cubicBezTo>
                  <a:pt x="14098" y="39448"/>
                  <a:pt x="14176" y="39449"/>
                  <a:pt x="14255" y="39449"/>
                </a:cubicBezTo>
                <a:cubicBezTo>
                  <a:pt x="14292" y="39449"/>
                  <a:pt x="14332" y="39449"/>
                  <a:pt x="14371" y="39448"/>
                </a:cubicBezTo>
                <a:lnTo>
                  <a:pt x="14368" y="39332"/>
                </a:lnTo>
                <a:cubicBezTo>
                  <a:pt x="14330" y="39333"/>
                  <a:pt x="14291" y="39333"/>
                  <a:pt x="14253" y="39333"/>
                </a:cubicBezTo>
                <a:cubicBezTo>
                  <a:pt x="14176" y="39333"/>
                  <a:pt x="14099" y="39331"/>
                  <a:pt x="14025" y="393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"/>
          <p:cNvSpPr txBox="1">
            <a:spLocks noGrp="1"/>
          </p:cNvSpPr>
          <p:nvPr>
            <p:ph type="body" idx="1"/>
          </p:nvPr>
        </p:nvSpPr>
        <p:spPr>
          <a:xfrm>
            <a:off x="2478450" y="1473189"/>
            <a:ext cx="4187100" cy="22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⤷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42" name="Google Shape;742;p7"/>
          <p:cNvGrpSpPr/>
          <p:nvPr/>
        </p:nvGrpSpPr>
        <p:grpSpPr>
          <a:xfrm>
            <a:off x="-7699779" y="-1902281"/>
            <a:ext cx="19783253" cy="7031743"/>
            <a:chOff x="-7699779" y="-1902281"/>
            <a:chExt cx="19783253" cy="7031743"/>
          </a:xfrm>
        </p:grpSpPr>
        <p:sp>
          <p:nvSpPr>
            <p:cNvPr id="743" name="Google Shape;743;p7"/>
            <p:cNvSpPr/>
            <p:nvPr/>
          </p:nvSpPr>
          <p:spPr>
            <a:xfrm>
              <a:off x="-5602088" y="-1902281"/>
              <a:ext cx="9143986" cy="4173901"/>
            </a:xfrm>
            <a:custGeom>
              <a:avLst/>
              <a:gdLst/>
              <a:ahLst/>
              <a:cxnLst/>
              <a:rect l="l" t="t" r="r" b="b"/>
              <a:pathLst>
                <a:path w="86423" h="39449" extrusionOk="0">
                  <a:moveTo>
                    <a:pt x="70793" y="1"/>
                  </a:moveTo>
                  <a:lnTo>
                    <a:pt x="70790" y="116"/>
                  </a:lnTo>
                  <a:cubicBezTo>
                    <a:pt x="70904" y="118"/>
                    <a:pt x="71018" y="125"/>
                    <a:pt x="71131" y="135"/>
                  </a:cubicBezTo>
                  <a:lnTo>
                    <a:pt x="71141" y="21"/>
                  </a:lnTo>
                  <a:cubicBezTo>
                    <a:pt x="71027" y="9"/>
                    <a:pt x="70910" y="3"/>
                    <a:pt x="70793" y="1"/>
                  </a:cubicBezTo>
                  <a:close/>
                  <a:moveTo>
                    <a:pt x="70441" y="3"/>
                  </a:moveTo>
                  <a:cubicBezTo>
                    <a:pt x="70324" y="9"/>
                    <a:pt x="70209" y="18"/>
                    <a:pt x="70092" y="32"/>
                  </a:cubicBezTo>
                  <a:lnTo>
                    <a:pt x="70106" y="146"/>
                  </a:lnTo>
                  <a:cubicBezTo>
                    <a:pt x="70219" y="132"/>
                    <a:pt x="70334" y="123"/>
                    <a:pt x="70447" y="120"/>
                  </a:cubicBezTo>
                  <a:lnTo>
                    <a:pt x="70441" y="3"/>
                  </a:lnTo>
                  <a:close/>
                  <a:moveTo>
                    <a:pt x="71488" y="61"/>
                  </a:moveTo>
                  <a:lnTo>
                    <a:pt x="71470" y="175"/>
                  </a:lnTo>
                  <a:cubicBezTo>
                    <a:pt x="71583" y="193"/>
                    <a:pt x="71695" y="215"/>
                    <a:pt x="71804" y="239"/>
                  </a:cubicBezTo>
                  <a:lnTo>
                    <a:pt x="71831" y="128"/>
                  </a:lnTo>
                  <a:cubicBezTo>
                    <a:pt x="71718" y="102"/>
                    <a:pt x="71604" y="79"/>
                    <a:pt x="71488" y="61"/>
                  </a:cubicBezTo>
                  <a:close/>
                  <a:moveTo>
                    <a:pt x="69749" y="86"/>
                  </a:moveTo>
                  <a:cubicBezTo>
                    <a:pt x="69635" y="109"/>
                    <a:pt x="69520" y="136"/>
                    <a:pt x="69409" y="166"/>
                  </a:cubicBezTo>
                  <a:lnTo>
                    <a:pt x="69439" y="278"/>
                  </a:lnTo>
                  <a:cubicBezTo>
                    <a:pt x="69547" y="246"/>
                    <a:pt x="69659" y="220"/>
                    <a:pt x="69770" y="200"/>
                  </a:cubicBezTo>
                  <a:lnTo>
                    <a:pt x="69749" y="86"/>
                  </a:lnTo>
                  <a:close/>
                  <a:moveTo>
                    <a:pt x="72168" y="216"/>
                  </a:moveTo>
                  <a:lnTo>
                    <a:pt x="72134" y="328"/>
                  </a:lnTo>
                  <a:cubicBezTo>
                    <a:pt x="72244" y="360"/>
                    <a:pt x="72351" y="399"/>
                    <a:pt x="72455" y="439"/>
                  </a:cubicBezTo>
                  <a:lnTo>
                    <a:pt x="72498" y="332"/>
                  </a:lnTo>
                  <a:cubicBezTo>
                    <a:pt x="72391" y="289"/>
                    <a:pt x="72278" y="250"/>
                    <a:pt x="72168" y="216"/>
                  </a:cubicBezTo>
                  <a:close/>
                  <a:moveTo>
                    <a:pt x="69075" y="270"/>
                  </a:moveTo>
                  <a:cubicBezTo>
                    <a:pt x="68968" y="309"/>
                    <a:pt x="68859" y="353"/>
                    <a:pt x="68752" y="400"/>
                  </a:cubicBezTo>
                  <a:lnTo>
                    <a:pt x="68798" y="506"/>
                  </a:lnTo>
                  <a:cubicBezTo>
                    <a:pt x="68902" y="459"/>
                    <a:pt x="69009" y="416"/>
                    <a:pt x="69113" y="379"/>
                  </a:cubicBezTo>
                  <a:lnTo>
                    <a:pt x="69075" y="270"/>
                  </a:lnTo>
                  <a:close/>
                  <a:moveTo>
                    <a:pt x="72818" y="473"/>
                  </a:moveTo>
                  <a:lnTo>
                    <a:pt x="72768" y="577"/>
                  </a:lnTo>
                  <a:cubicBezTo>
                    <a:pt x="72869" y="625"/>
                    <a:pt x="72972" y="679"/>
                    <a:pt x="73069" y="736"/>
                  </a:cubicBezTo>
                  <a:lnTo>
                    <a:pt x="73126" y="636"/>
                  </a:lnTo>
                  <a:cubicBezTo>
                    <a:pt x="73026" y="579"/>
                    <a:pt x="72922" y="523"/>
                    <a:pt x="72818" y="473"/>
                  </a:cubicBezTo>
                  <a:close/>
                  <a:moveTo>
                    <a:pt x="68439" y="552"/>
                  </a:moveTo>
                  <a:cubicBezTo>
                    <a:pt x="68338" y="607"/>
                    <a:pt x="68235" y="666"/>
                    <a:pt x="68135" y="727"/>
                  </a:cubicBezTo>
                  <a:lnTo>
                    <a:pt x="68196" y="825"/>
                  </a:lnTo>
                  <a:cubicBezTo>
                    <a:pt x="68292" y="765"/>
                    <a:pt x="68392" y="707"/>
                    <a:pt x="68492" y="653"/>
                  </a:cubicBezTo>
                  <a:lnTo>
                    <a:pt x="68439" y="552"/>
                  </a:lnTo>
                  <a:close/>
                  <a:moveTo>
                    <a:pt x="73425" y="820"/>
                  </a:moveTo>
                  <a:lnTo>
                    <a:pt x="73361" y="916"/>
                  </a:lnTo>
                  <a:cubicBezTo>
                    <a:pt x="73452" y="979"/>
                    <a:pt x="73546" y="1046"/>
                    <a:pt x="73638" y="1116"/>
                  </a:cubicBezTo>
                  <a:lnTo>
                    <a:pt x="73709" y="1023"/>
                  </a:lnTo>
                  <a:cubicBezTo>
                    <a:pt x="73616" y="952"/>
                    <a:pt x="73519" y="885"/>
                    <a:pt x="73425" y="820"/>
                  </a:cubicBezTo>
                  <a:close/>
                  <a:moveTo>
                    <a:pt x="67845" y="917"/>
                  </a:moveTo>
                  <a:cubicBezTo>
                    <a:pt x="67752" y="983"/>
                    <a:pt x="67657" y="1055"/>
                    <a:pt x="67567" y="1129"/>
                  </a:cubicBezTo>
                  <a:lnTo>
                    <a:pt x="67638" y="1220"/>
                  </a:lnTo>
                  <a:cubicBezTo>
                    <a:pt x="67728" y="1149"/>
                    <a:pt x="67819" y="1079"/>
                    <a:pt x="67911" y="1013"/>
                  </a:cubicBezTo>
                  <a:lnTo>
                    <a:pt x="67845" y="917"/>
                  </a:lnTo>
                  <a:close/>
                  <a:moveTo>
                    <a:pt x="73978" y="1246"/>
                  </a:moveTo>
                  <a:lnTo>
                    <a:pt x="73903" y="1334"/>
                  </a:lnTo>
                  <a:cubicBezTo>
                    <a:pt x="73988" y="1407"/>
                    <a:pt x="74072" y="1486"/>
                    <a:pt x="74155" y="1566"/>
                  </a:cubicBezTo>
                  <a:lnTo>
                    <a:pt x="74235" y="1484"/>
                  </a:lnTo>
                  <a:cubicBezTo>
                    <a:pt x="74149" y="1402"/>
                    <a:pt x="74063" y="1322"/>
                    <a:pt x="73978" y="1246"/>
                  </a:cubicBezTo>
                  <a:close/>
                  <a:moveTo>
                    <a:pt x="67302" y="1356"/>
                  </a:moveTo>
                  <a:cubicBezTo>
                    <a:pt x="67217" y="1430"/>
                    <a:pt x="67130" y="1510"/>
                    <a:pt x="67047" y="1593"/>
                  </a:cubicBezTo>
                  <a:lnTo>
                    <a:pt x="67127" y="1674"/>
                  </a:lnTo>
                  <a:cubicBezTo>
                    <a:pt x="67210" y="1593"/>
                    <a:pt x="67295" y="1514"/>
                    <a:pt x="67378" y="1442"/>
                  </a:cubicBezTo>
                  <a:lnTo>
                    <a:pt x="67302" y="1356"/>
                  </a:lnTo>
                  <a:close/>
                  <a:moveTo>
                    <a:pt x="74476" y="1734"/>
                  </a:moveTo>
                  <a:lnTo>
                    <a:pt x="74393" y="1813"/>
                  </a:lnTo>
                  <a:cubicBezTo>
                    <a:pt x="74469" y="1893"/>
                    <a:pt x="74546" y="1980"/>
                    <a:pt x="74622" y="2070"/>
                  </a:cubicBezTo>
                  <a:lnTo>
                    <a:pt x="74709" y="1996"/>
                  </a:lnTo>
                  <a:cubicBezTo>
                    <a:pt x="74632" y="1906"/>
                    <a:pt x="74553" y="1816"/>
                    <a:pt x="74476" y="1734"/>
                  </a:cubicBezTo>
                  <a:close/>
                  <a:moveTo>
                    <a:pt x="66803" y="1843"/>
                  </a:moveTo>
                  <a:cubicBezTo>
                    <a:pt x="66724" y="1927"/>
                    <a:pt x="66647" y="2013"/>
                    <a:pt x="66570" y="2101"/>
                  </a:cubicBezTo>
                  <a:lnTo>
                    <a:pt x="66657" y="2177"/>
                  </a:lnTo>
                  <a:cubicBezTo>
                    <a:pt x="66733" y="2088"/>
                    <a:pt x="66808" y="2003"/>
                    <a:pt x="66885" y="1921"/>
                  </a:cubicBezTo>
                  <a:lnTo>
                    <a:pt x="66803" y="1843"/>
                  </a:lnTo>
                  <a:close/>
                  <a:moveTo>
                    <a:pt x="74930" y="2266"/>
                  </a:moveTo>
                  <a:lnTo>
                    <a:pt x="74839" y="2337"/>
                  </a:lnTo>
                  <a:cubicBezTo>
                    <a:pt x="74909" y="2428"/>
                    <a:pt x="74976" y="2520"/>
                    <a:pt x="75044" y="2614"/>
                  </a:cubicBezTo>
                  <a:lnTo>
                    <a:pt x="75139" y="2545"/>
                  </a:lnTo>
                  <a:cubicBezTo>
                    <a:pt x="75069" y="2450"/>
                    <a:pt x="75002" y="2357"/>
                    <a:pt x="74930" y="2266"/>
                  </a:cubicBezTo>
                  <a:close/>
                  <a:moveTo>
                    <a:pt x="66347" y="2370"/>
                  </a:moveTo>
                  <a:cubicBezTo>
                    <a:pt x="66276" y="2458"/>
                    <a:pt x="66204" y="2550"/>
                    <a:pt x="66134" y="2644"/>
                  </a:cubicBezTo>
                  <a:lnTo>
                    <a:pt x="66227" y="2714"/>
                  </a:lnTo>
                  <a:cubicBezTo>
                    <a:pt x="66297" y="2621"/>
                    <a:pt x="66367" y="2530"/>
                    <a:pt x="66438" y="2441"/>
                  </a:cubicBezTo>
                  <a:lnTo>
                    <a:pt x="66347" y="2370"/>
                  </a:lnTo>
                  <a:close/>
                  <a:moveTo>
                    <a:pt x="75337" y="2834"/>
                  </a:moveTo>
                  <a:lnTo>
                    <a:pt x="75240" y="2898"/>
                  </a:lnTo>
                  <a:cubicBezTo>
                    <a:pt x="75303" y="2993"/>
                    <a:pt x="75366" y="3088"/>
                    <a:pt x="75429" y="3187"/>
                  </a:cubicBezTo>
                  <a:lnTo>
                    <a:pt x="75526" y="3125"/>
                  </a:lnTo>
                  <a:cubicBezTo>
                    <a:pt x="75464" y="3025"/>
                    <a:pt x="75401" y="2930"/>
                    <a:pt x="75337" y="2834"/>
                  </a:cubicBezTo>
                  <a:close/>
                  <a:moveTo>
                    <a:pt x="65931" y="2927"/>
                  </a:moveTo>
                  <a:cubicBezTo>
                    <a:pt x="65864" y="3020"/>
                    <a:pt x="65799" y="3115"/>
                    <a:pt x="65734" y="3214"/>
                  </a:cubicBezTo>
                  <a:lnTo>
                    <a:pt x="65831" y="3278"/>
                  </a:lnTo>
                  <a:cubicBezTo>
                    <a:pt x="65896" y="3181"/>
                    <a:pt x="65960" y="3087"/>
                    <a:pt x="66026" y="2993"/>
                  </a:cubicBezTo>
                  <a:lnTo>
                    <a:pt x="65931" y="2927"/>
                  </a:lnTo>
                  <a:close/>
                  <a:moveTo>
                    <a:pt x="75709" y="3422"/>
                  </a:moveTo>
                  <a:lnTo>
                    <a:pt x="75609" y="3481"/>
                  </a:lnTo>
                  <a:cubicBezTo>
                    <a:pt x="75667" y="3579"/>
                    <a:pt x="75724" y="3679"/>
                    <a:pt x="75781" y="3781"/>
                  </a:cubicBezTo>
                  <a:lnTo>
                    <a:pt x="75881" y="3724"/>
                  </a:lnTo>
                  <a:cubicBezTo>
                    <a:pt x="75824" y="3622"/>
                    <a:pt x="75767" y="3522"/>
                    <a:pt x="75709" y="3422"/>
                  </a:cubicBezTo>
                  <a:close/>
                  <a:moveTo>
                    <a:pt x="65546" y="3508"/>
                  </a:moveTo>
                  <a:cubicBezTo>
                    <a:pt x="65484" y="3605"/>
                    <a:pt x="65426" y="3705"/>
                    <a:pt x="65364" y="3805"/>
                  </a:cubicBezTo>
                  <a:lnTo>
                    <a:pt x="65464" y="3864"/>
                  </a:lnTo>
                  <a:cubicBezTo>
                    <a:pt x="65523" y="3764"/>
                    <a:pt x="65584" y="3665"/>
                    <a:pt x="65643" y="3569"/>
                  </a:cubicBezTo>
                  <a:lnTo>
                    <a:pt x="65546" y="3508"/>
                  </a:lnTo>
                  <a:close/>
                  <a:moveTo>
                    <a:pt x="76050" y="4028"/>
                  </a:moveTo>
                  <a:lnTo>
                    <a:pt x="75947" y="4084"/>
                  </a:lnTo>
                  <a:cubicBezTo>
                    <a:pt x="76001" y="4185"/>
                    <a:pt x="76054" y="4286"/>
                    <a:pt x="76108" y="4391"/>
                  </a:cubicBezTo>
                  <a:lnTo>
                    <a:pt x="76210" y="4336"/>
                  </a:lnTo>
                  <a:cubicBezTo>
                    <a:pt x="76158" y="4231"/>
                    <a:pt x="76103" y="4129"/>
                    <a:pt x="76050" y="4028"/>
                  </a:cubicBezTo>
                  <a:close/>
                  <a:moveTo>
                    <a:pt x="65190" y="4106"/>
                  </a:moveTo>
                  <a:cubicBezTo>
                    <a:pt x="65134" y="4206"/>
                    <a:pt x="65077" y="4306"/>
                    <a:pt x="65022" y="4409"/>
                  </a:cubicBezTo>
                  <a:lnTo>
                    <a:pt x="65124" y="4465"/>
                  </a:lnTo>
                  <a:cubicBezTo>
                    <a:pt x="65179" y="4364"/>
                    <a:pt x="65234" y="4262"/>
                    <a:pt x="65290" y="4164"/>
                  </a:cubicBezTo>
                  <a:lnTo>
                    <a:pt x="65190" y="4106"/>
                  </a:lnTo>
                  <a:close/>
                  <a:moveTo>
                    <a:pt x="76367" y="4648"/>
                  </a:moveTo>
                  <a:lnTo>
                    <a:pt x="76264" y="4699"/>
                  </a:lnTo>
                  <a:cubicBezTo>
                    <a:pt x="76313" y="4802"/>
                    <a:pt x="76363" y="4906"/>
                    <a:pt x="76413" y="5012"/>
                  </a:cubicBezTo>
                  <a:lnTo>
                    <a:pt x="76518" y="4959"/>
                  </a:lnTo>
                  <a:cubicBezTo>
                    <a:pt x="76468" y="4855"/>
                    <a:pt x="76418" y="4751"/>
                    <a:pt x="76367" y="4648"/>
                  </a:cubicBezTo>
                  <a:close/>
                  <a:moveTo>
                    <a:pt x="64857" y="4716"/>
                  </a:moveTo>
                  <a:cubicBezTo>
                    <a:pt x="64806" y="4821"/>
                    <a:pt x="64753" y="4922"/>
                    <a:pt x="64700" y="5028"/>
                  </a:cubicBezTo>
                  <a:lnTo>
                    <a:pt x="64805" y="5079"/>
                  </a:lnTo>
                  <a:cubicBezTo>
                    <a:pt x="64856" y="4976"/>
                    <a:pt x="64910" y="4872"/>
                    <a:pt x="64960" y="4771"/>
                  </a:cubicBezTo>
                  <a:lnTo>
                    <a:pt x="64857" y="4716"/>
                  </a:lnTo>
                  <a:close/>
                  <a:moveTo>
                    <a:pt x="76667" y="5275"/>
                  </a:moveTo>
                  <a:lnTo>
                    <a:pt x="76561" y="5323"/>
                  </a:lnTo>
                  <a:cubicBezTo>
                    <a:pt x="76610" y="5429"/>
                    <a:pt x="76657" y="5535"/>
                    <a:pt x="76704" y="5640"/>
                  </a:cubicBezTo>
                  <a:lnTo>
                    <a:pt x="76811" y="5592"/>
                  </a:lnTo>
                  <a:lnTo>
                    <a:pt x="76667" y="5275"/>
                  </a:lnTo>
                  <a:close/>
                  <a:moveTo>
                    <a:pt x="64547" y="5339"/>
                  </a:moveTo>
                  <a:cubicBezTo>
                    <a:pt x="64498" y="5443"/>
                    <a:pt x="64449" y="5549"/>
                    <a:pt x="64399" y="5655"/>
                  </a:cubicBezTo>
                  <a:lnTo>
                    <a:pt x="64505" y="5702"/>
                  </a:lnTo>
                  <a:cubicBezTo>
                    <a:pt x="64553" y="5597"/>
                    <a:pt x="64603" y="5493"/>
                    <a:pt x="64650" y="5389"/>
                  </a:cubicBezTo>
                  <a:lnTo>
                    <a:pt x="64547" y="5339"/>
                  </a:lnTo>
                  <a:close/>
                  <a:moveTo>
                    <a:pt x="76948" y="5912"/>
                  </a:moveTo>
                  <a:lnTo>
                    <a:pt x="76844" y="5957"/>
                  </a:lnTo>
                  <a:cubicBezTo>
                    <a:pt x="76890" y="6063"/>
                    <a:pt x="76934" y="6169"/>
                    <a:pt x="76981" y="6276"/>
                  </a:cubicBezTo>
                  <a:lnTo>
                    <a:pt x="77087" y="6230"/>
                  </a:lnTo>
                  <a:cubicBezTo>
                    <a:pt x="77041" y="6123"/>
                    <a:pt x="76995" y="6016"/>
                    <a:pt x="76948" y="5912"/>
                  </a:cubicBezTo>
                  <a:close/>
                  <a:moveTo>
                    <a:pt x="64256" y="5970"/>
                  </a:moveTo>
                  <a:cubicBezTo>
                    <a:pt x="64208" y="6076"/>
                    <a:pt x="64162" y="6180"/>
                    <a:pt x="64115" y="6287"/>
                  </a:cubicBezTo>
                  <a:lnTo>
                    <a:pt x="64220" y="6334"/>
                  </a:lnTo>
                  <a:cubicBezTo>
                    <a:pt x="64268" y="6229"/>
                    <a:pt x="64313" y="6122"/>
                    <a:pt x="64362" y="6019"/>
                  </a:cubicBezTo>
                  <a:lnTo>
                    <a:pt x="64256" y="5970"/>
                  </a:lnTo>
                  <a:close/>
                  <a:moveTo>
                    <a:pt x="77225" y="6550"/>
                  </a:moveTo>
                  <a:lnTo>
                    <a:pt x="77118" y="6594"/>
                  </a:lnTo>
                  <a:cubicBezTo>
                    <a:pt x="77164" y="6700"/>
                    <a:pt x="77208" y="6807"/>
                    <a:pt x="77252" y="6914"/>
                  </a:cubicBezTo>
                  <a:lnTo>
                    <a:pt x="77359" y="6870"/>
                  </a:lnTo>
                  <a:cubicBezTo>
                    <a:pt x="77315" y="6763"/>
                    <a:pt x="77271" y="6657"/>
                    <a:pt x="77225" y="6550"/>
                  </a:cubicBezTo>
                  <a:close/>
                  <a:moveTo>
                    <a:pt x="63978" y="6607"/>
                  </a:moveTo>
                  <a:lnTo>
                    <a:pt x="63843" y="6929"/>
                  </a:lnTo>
                  <a:lnTo>
                    <a:pt x="63951" y="6973"/>
                  </a:lnTo>
                  <a:cubicBezTo>
                    <a:pt x="63996" y="6864"/>
                    <a:pt x="64040" y="6759"/>
                    <a:pt x="64085" y="6651"/>
                  </a:cubicBezTo>
                  <a:lnTo>
                    <a:pt x="63978" y="6607"/>
                  </a:lnTo>
                  <a:close/>
                  <a:moveTo>
                    <a:pt x="77494" y="7190"/>
                  </a:moveTo>
                  <a:lnTo>
                    <a:pt x="77387" y="7234"/>
                  </a:lnTo>
                  <a:lnTo>
                    <a:pt x="77518" y="7555"/>
                  </a:lnTo>
                  <a:lnTo>
                    <a:pt x="77625" y="7511"/>
                  </a:lnTo>
                  <a:lnTo>
                    <a:pt x="77494" y="7190"/>
                  </a:lnTo>
                  <a:close/>
                  <a:moveTo>
                    <a:pt x="63715" y="7250"/>
                  </a:moveTo>
                  <a:cubicBezTo>
                    <a:pt x="63671" y="7357"/>
                    <a:pt x="63629" y="7464"/>
                    <a:pt x="63586" y="7573"/>
                  </a:cubicBezTo>
                  <a:lnTo>
                    <a:pt x="63693" y="7615"/>
                  </a:lnTo>
                  <a:cubicBezTo>
                    <a:pt x="63736" y="7507"/>
                    <a:pt x="63778" y="7400"/>
                    <a:pt x="63822" y="7293"/>
                  </a:cubicBezTo>
                  <a:lnTo>
                    <a:pt x="63715" y="7250"/>
                  </a:lnTo>
                  <a:close/>
                  <a:moveTo>
                    <a:pt x="77757" y="7830"/>
                  </a:moveTo>
                  <a:lnTo>
                    <a:pt x="77649" y="7874"/>
                  </a:lnTo>
                  <a:lnTo>
                    <a:pt x="77781" y="8195"/>
                  </a:lnTo>
                  <a:lnTo>
                    <a:pt x="77888" y="8151"/>
                  </a:lnTo>
                  <a:lnTo>
                    <a:pt x="77757" y="7830"/>
                  </a:lnTo>
                  <a:close/>
                  <a:moveTo>
                    <a:pt x="63462" y="7898"/>
                  </a:moveTo>
                  <a:cubicBezTo>
                    <a:pt x="63421" y="8005"/>
                    <a:pt x="63379" y="8114"/>
                    <a:pt x="63339" y="8222"/>
                  </a:cubicBezTo>
                  <a:lnTo>
                    <a:pt x="63448" y="8264"/>
                  </a:lnTo>
                  <a:cubicBezTo>
                    <a:pt x="63486" y="8155"/>
                    <a:pt x="63528" y="8047"/>
                    <a:pt x="63571" y="7940"/>
                  </a:cubicBezTo>
                  <a:lnTo>
                    <a:pt x="63462" y="7898"/>
                  </a:lnTo>
                  <a:close/>
                  <a:moveTo>
                    <a:pt x="78021" y="8471"/>
                  </a:moveTo>
                  <a:lnTo>
                    <a:pt x="77914" y="8515"/>
                  </a:lnTo>
                  <a:lnTo>
                    <a:pt x="78046" y="8837"/>
                  </a:lnTo>
                  <a:lnTo>
                    <a:pt x="78154" y="8792"/>
                  </a:lnTo>
                  <a:lnTo>
                    <a:pt x="78021" y="8471"/>
                  </a:lnTo>
                  <a:close/>
                  <a:moveTo>
                    <a:pt x="63218" y="8548"/>
                  </a:moveTo>
                  <a:lnTo>
                    <a:pt x="63099" y="8874"/>
                  </a:lnTo>
                  <a:lnTo>
                    <a:pt x="63208" y="8914"/>
                  </a:lnTo>
                  <a:lnTo>
                    <a:pt x="63326" y="8587"/>
                  </a:lnTo>
                  <a:lnTo>
                    <a:pt x="63218" y="8548"/>
                  </a:lnTo>
                  <a:close/>
                  <a:moveTo>
                    <a:pt x="78288" y="9115"/>
                  </a:moveTo>
                  <a:lnTo>
                    <a:pt x="78181" y="9159"/>
                  </a:lnTo>
                  <a:cubicBezTo>
                    <a:pt x="78225" y="9266"/>
                    <a:pt x="78272" y="9372"/>
                    <a:pt x="78316" y="9479"/>
                  </a:cubicBezTo>
                  <a:lnTo>
                    <a:pt x="78423" y="9435"/>
                  </a:lnTo>
                  <a:cubicBezTo>
                    <a:pt x="78378" y="9328"/>
                    <a:pt x="78332" y="9222"/>
                    <a:pt x="78288" y="9115"/>
                  </a:cubicBezTo>
                  <a:close/>
                  <a:moveTo>
                    <a:pt x="62984" y="9204"/>
                  </a:moveTo>
                  <a:cubicBezTo>
                    <a:pt x="62947" y="9312"/>
                    <a:pt x="62907" y="9422"/>
                    <a:pt x="62869" y="9532"/>
                  </a:cubicBezTo>
                  <a:lnTo>
                    <a:pt x="62978" y="9569"/>
                  </a:lnTo>
                  <a:cubicBezTo>
                    <a:pt x="63018" y="9458"/>
                    <a:pt x="63055" y="9349"/>
                    <a:pt x="63092" y="9241"/>
                  </a:cubicBezTo>
                  <a:lnTo>
                    <a:pt x="62984" y="9204"/>
                  </a:lnTo>
                  <a:close/>
                  <a:moveTo>
                    <a:pt x="78559" y="9753"/>
                  </a:moveTo>
                  <a:lnTo>
                    <a:pt x="78453" y="9799"/>
                  </a:lnTo>
                  <a:cubicBezTo>
                    <a:pt x="78501" y="9905"/>
                    <a:pt x="78546" y="10012"/>
                    <a:pt x="78593" y="10118"/>
                  </a:cubicBezTo>
                  <a:lnTo>
                    <a:pt x="78699" y="10070"/>
                  </a:lnTo>
                  <a:cubicBezTo>
                    <a:pt x="78652" y="9965"/>
                    <a:pt x="78606" y="9858"/>
                    <a:pt x="78559" y="9753"/>
                  </a:cubicBezTo>
                  <a:close/>
                  <a:moveTo>
                    <a:pt x="62757" y="9858"/>
                  </a:moveTo>
                  <a:lnTo>
                    <a:pt x="62647" y="10186"/>
                  </a:lnTo>
                  <a:lnTo>
                    <a:pt x="62755" y="10225"/>
                  </a:lnTo>
                  <a:lnTo>
                    <a:pt x="62865" y="9896"/>
                  </a:lnTo>
                  <a:lnTo>
                    <a:pt x="62757" y="9858"/>
                  </a:lnTo>
                  <a:close/>
                  <a:moveTo>
                    <a:pt x="78842" y="10385"/>
                  </a:moveTo>
                  <a:lnTo>
                    <a:pt x="78736" y="10433"/>
                  </a:lnTo>
                  <a:lnTo>
                    <a:pt x="78880" y="10749"/>
                  </a:lnTo>
                  <a:lnTo>
                    <a:pt x="78986" y="10699"/>
                  </a:lnTo>
                  <a:cubicBezTo>
                    <a:pt x="78938" y="10595"/>
                    <a:pt x="78889" y="10490"/>
                    <a:pt x="78842" y="10385"/>
                  </a:cubicBezTo>
                  <a:close/>
                  <a:moveTo>
                    <a:pt x="62534" y="10516"/>
                  </a:moveTo>
                  <a:cubicBezTo>
                    <a:pt x="62498" y="10627"/>
                    <a:pt x="62461" y="10736"/>
                    <a:pt x="62425" y="10847"/>
                  </a:cubicBezTo>
                  <a:lnTo>
                    <a:pt x="62535" y="10883"/>
                  </a:lnTo>
                  <a:cubicBezTo>
                    <a:pt x="62572" y="10772"/>
                    <a:pt x="62608" y="10663"/>
                    <a:pt x="62642" y="10552"/>
                  </a:cubicBezTo>
                  <a:lnTo>
                    <a:pt x="62534" y="10516"/>
                  </a:lnTo>
                  <a:close/>
                  <a:moveTo>
                    <a:pt x="79135" y="11013"/>
                  </a:moveTo>
                  <a:lnTo>
                    <a:pt x="79030" y="11063"/>
                  </a:lnTo>
                  <a:cubicBezTo>
                    <a:pt x="79080" y="11169"/>
                    <a:pt x="79130" y="11272"/>
                    <a:pt x="79182" y="11376"/>
                  </a:cubicBezTo>
                  <a:lnTo>
                    <a:pt x="79286" y="11324"/>
                  </a:lnTo>
                  <a:cubicBezTo>
                    <a:pt x="79235" y="11222"/>
                    <a:pt x="79185" y="11117"/>
                    <a:pt x="79135" y="11013"/>
                  </a:cubicBezTo>
                  <a:close/>
                  <a:moveTo>
                    <a:pt x="62320" y="11177"/>
                  </a:moveTo>
                  <a:lnTo>
                    <a:pt x="62212" y="11507"/>
                  </a:lnTo>
                  <a:lnTo>
                    <a:pt x="62322" y="11543"/>
                  </a:lnTo>
                  <a:lnTo>
                    <a:pt x="62430" y="11213"/>
                  </a:lnTo>
                  <a:lnTo>
                    <a:pt x="62320" y="11177"/>
                  </a:lnTo>
                  <a:close/>
                  <a:moveTo>
                    <a:pt x="79442" y="11633"/>
                  </a:moveTo>
                  <a:lnTo>
                    <a:pt x="79337" y="11686"/>
                  </a:lnTo>
                  <a:cubicBezTo>
                    <a:pt x="79392" y="11790"/>
                    <a:pt x="79445" y="11893"/>
                    <a:pt x="79499" y="11996"/>
                  </a:cubicBezTo>
                  <a:lnTo>
                    <a:pt x="79602" y="11940"/>
                  </a:lnTo>
                  <a:cubicBezTo>
                    <a:pt x="79546" y="11838"/>
                    <a:pt x="79495" y="11736"/>
                    <a:pt x="79442" y="11633"/>
                  </a:cubicBezTo>
                  <a:close/>
                  <a:moveTo>
                    <a:pt x="62107" y="11840"/>
                  </a:moveTo>
                  <a:lnTo>
                    <a:pt x="62001" y="12170"/>
                  </a:lnTo>
                  <a:lnTo>
                    <a:pt x="62112" y="12204"/>
                  </a:lnTo>
                  <a:lnTo>
                    <a:pt x="62218" y="11876"/>
                  </a:lnTo>
                  <a:lnTo>
                    <a:pt x="62107" y="11840"/>
                  </a:lnTo>
                  <a:close/>
                  <a:moveTo>
                    <a:pt x="33027" y="12136"/>
                  </a:moveTo>
                  <a:cubicBezTo>
                    <a:pt x="32910" y="12136"/>
                    <a:pt x="32792" y="12141"/>
                    <a:pt x="32677" y="12150"/>
                  </a:cubicBezTo>
                  <a:lnTo>
                    <a:pt x="32685" y="12264"/>
                  </a:lnTo>
                  <a:cubicBezTo>
                    <a:pt x="32775" y="12256"/>
                    <a:pt x="32866" y="12252"/>
                    <a:pt x="32957" y="12252"/>
                  </a:cubicBezTo>
                  <a:cubicBezTo>
                    <a:pt x="32980" y="12252"/>
                    <a:pt x="33003" y="12252"/>
                    <a:pt x="33027" y="12253"/>
                  </a:cubicBezTo>
                  <a:lnTo>
                    <a:pt x="33027" y="12136"/>
                  </a:lnTo>
                  <a:close/>
                  <a:moveTo>
                    <a:pt x="33377" y="12147"/>
                  </a:moveTo>
                  <a:lnTo>
                    <a:pt x="33367" y="12263"/>
                  </a:lnTo>
                  <a:cubicBezTo>
                    <a:pt x="33479" y="12271"/>
                    <a:pt x="33594" y="12284"/>
                    <a:pt x="33705" y="12303"/>
                  </a:cubicBezTo>
                  <a:lnTo>
                    <a:pt x="33722" y="12186"/>
                  </a:lnTo>
                  <a:cubicBezTo>
                    <a:pt x="33608" y="12168"/>
                    <a:pt x="33492" y="12156"/>
                    <a:pt x="33377" y="12147"/>
                  </a:cubicBezTo>
                  <a:close/>
                  <a:moveTo>
                    <a:pt x="32328" y="12193"/>
                  </a:moveTo>
                  <a:cubicBezTo>
                    <a:pt x="32214" y="12213"/>
                    <a:pt x="32098" y="12238"/>
                    <a:pt x="31986" y="12267"/>
                  </a:cubicBezTo>
                  <a:lnTo>
                    <a:pt x="32014" y="12378"/>
                  </a:lnTo>
                  <a:cubicBezTo>
                    <a:pt x="32123" y="12350"/>
                    <a:pt x="32235" y="12325"/>
                    <a:pt x="32348" y="12307"/>
                  </a:cubicBezTo>
                  <a:lnTo>
                    <a:pt x="32328" y="12193"/>
                  </a:lnTo>
                  <a:close/>
                  <a:moveTo>
                    <a:pt x="34065" y="12256"/>
                  </a:moveTo>
                  <a:lnTo>
                    <a:pt x="34038" y="12368"/>
                  </a:lnTo>
                  <a:cubicBezTo>
                    <a:pt x="34148" y="12395"/>
                    <a:pt x="34258" y="12425"/>
                    <a:pt x="34365" y="12461"/>
                  </a:cubicBezTo>
                  <a:lnTo>
                    <a:pt x="34401" y="12350"/>
                  </a:lnTo>
                  <a:cubicBezTo>
                    <a:pt x="34291" y="12314"/>
                    <a:pt x="34178" y="12283"/>
                    <a:pt x="34065" y="12256"/>
                  </a:cubicBezTo>
                  <a:close/>
                  <a:moveTo>
                    <a:pt x="31651" y="12368"/>
                  </a:moveTo>
                  <a:cubicBezTo>
                    <a:pt x="31543" y="12405"/>
                    <a:pt x="31434" y="12450"/>
                    <a:pt x="31327" y="12497"/>
                  </a:cubicBezTo>
                  <a:lnTo>
                    <a:pt x="31373" y="12603"/>
                  </a:lnTo>
                  <a:cubicBezTo>
                    <a:pt x="31477" y="12555"/>
                    <a:pt x="31584" y="12514"/>
                    <a:pt x="31688" y="12477"/>
                  </a:cubicBezTo>
                  <a:lnTo>
                    <a:pt x="31651" y="12368"/>
                  </a:lnTo>
                  <a:close/>
                  <a:moveTo>
                    <a:pt x="79767" y="12247"/>
                  </a:moveTo>
                  <a:lnTo>
                    <a:pt x="79666" y="12303"/>
                  </a:lnTo>
                  <a:cubicBezTo>
                    <a:pt x="79722" y="12404"/>
                    <a:pt x="79780" y="12504"/>
                    <a:pt x="79837" y="12604"/>
                  </a:cubicBezTo>
                  <a:lnTo>
                    <a:pt x="79939" y="12547"/>
                  </a:lnTo>
                  <a:cubicBezTo>
                    <a:pt x="79880" y="12448"/>
                    <a:pt x="79823" y="12348"/>
                    <a:pt x="79767" y="12247"/>
                  </a:cubicBezTo>
                  <a:close/>
                  <a:moveTo>
                    <a:pt x="34729" y="12471"/>
                  </a:moveTo>
                  <a:lnTo>
                    <a:pt x="34685" y="12578"/>
                  </a:lnTo>
                  <a:cubicBezTo>
                    <a:pt x="34788" y="12621"/>
                    <a:pt x="34892" y="12670"/>
                    <a:pt x="34993" y="12721"/>
                  </a:cubicBezTo>
                  <a:lnTo>
                    <a:pt x="35047" y="12618"/>
                  </a:lnTo>
                  <a:cubicBezTo>
                    <a:pt x="34942" y="12567"/>
                    <a:pt x="34835" y="12517"/>
                    <a:pt x="34729" y="12471"/>
                  </a:cubicBezTo>
                  <a:close/>
                  <a:moveTo>
                    <a:pt x="61897" y="12500"/>
                  </a:moveTo>
                  <a:lnTo>
                    <a:pt x="61793" y="12832"/>
                  </a:lnTo>
                  <a:lnTo>
                    <a:pt x="61904" y="12867"/>
                  </a:lnTo>
                  <a:lnTo>
                    <a:pt x="62007" y="12534"/>
                  </a:lnTo>
                  <a:lnTo>
                    <a:pt x="61897" y="12500"/>
                  </a:lnTo>
                  <a:close/>
                  <a:moveTo>
                    <a:pt x="31013" y="12648"/>
                  </a:moveTo>
                  <a:cubicBezTo>
                    <a:pt x="30913" y="12703"/>
                    <a:pt x="30810" y="12761"/>
                    <a:pt x="30710" y="12824"/>
                  </a:cubicBezTo>
                  <a:lnTo>
                    <a:pt x="30772" y="12921"/>
                  </a:lnTo>
                  <a:cubicBezTo>
                    <a:pt x="30867" y="12861"/>
                    <a:pt x="30967" y="12804"/>
                    <a:pt x="31066" y="12750"/>
                  </a:cubicBezTo>
                  <a:lnTo>
                    <a:pt x="31013" y="12648"/>
                  </a:lnTo>
                  <a:close/>
                  <a:moveTo>
                    <a:pt x="35350" y="12791"/>
                  </a:moveTo>
                  <a:lnTo>
                    <a:pt x="35292" y="12890"/>
                  </a:lnTo>
                  <a:cubicBezTo>
                    <a:pt x="35387" y="12947"/>
                    <a:pt x="35484" y="13010"/>
                    <a:pt x="35579" y="13075"/>
                  </a:cubicBezTo>
                  <a:lnTo>
                    <a:pt x="35643" y="12982"/>
                  </a:lnTo>
                  <a:cubicBezTo>
                    <a:pt x="35547" y="12914"/>
                    <a:pt x="35449" y="12850"/>
                    <a:pt x="35350" y="12791"/>
                  </a:cubicBezTo>
                  <a:close/>
                  <a:moveTo>
                    <a:pt x="80114" y="12841"/>
                  </a:moveTo>
                  <a:lnTo>
                    <a:pt x="80016" y="12902"/>
                  </a:lnTo>
                  <a:cubicBezTo>
                    <a:pt x="80077" y="13000"/>
                    <a:pt x="80137" y="13100"/>
                    <a:pt x="80200" y="13197"/>
                  </a:cubicBezTo>
                  <a:lnTo>
                    <a:pt x="80299" y="13134"/>
                  </a:lnTo>
                  <a:cubicBezTo>
                    <a:pt x="80236" y="13038"/>
                    <a:pt x="80174" y="12940"/>
                    <a:pt x="80114" y="12841"/>
                  </a:cubicBezTo>
                  <a:close/>
                  <a:moveTo>
                    <a:pt x="30420" y="13018"/>
                  </a:moveTo>
                  <a:cubicBezTo>
                    <a:pt x="30327" y="13084"/>
                    <a:pt x="30235" y="13154"/>
                    <a:pt x="30142" y="13228"/>
                  </a:cubicBezTo>
                  <a:lnTo>
                    <a:pt x="30215" y="13318"/>
                  </a:lnTo>
                  <a:cubicBezTo>
                    <a:pt x="30306" y="13245"/>
                    <a:pt x="30396" y="13175"/>
                    <a:pt x="30487" y="13112"/>
                  </a:cubicBezTo>
                  <a:lnTo>
                    <a:pt x="30420" y="13018"/>
                  </a:lnTo>
                  <a:close/>
                  <a:moveTo>
                    <a:pt x="35926" y="13188"/>
                  </a:moveTo>
                  <a:lnTo>
                    <a:pt x="35854" y="13278"/>
                  </a:lnTo>
                  <a:cubicBezTo>
                    <a:pt x="35941" y="13348"/>
                    <a:pt x="36029" y="13421"/>
                    <a:pt x="36116" y="13498"/>
                  </a:cubicBezTo>
                  <a:lnTo>
                    <a:pt x="36193" y="13412"/>
                  </a:lnTo>
                  <a:cubicBezTo>
                    <a:pt x="36106" y="13334"/>
                    <a:pt x="36014" y="13260"/>
                    <a:pt x="35926" y="13188"/>
                  </a:cubicBezTo>
                  <a:close/>
                  <a:moveTo>
                    <a:pt x="61690" y="13162"/>
                  </a:moveTo>
                  <a:lnTo>
                    <a:pt x="61587" y="13495"/>
                  </a:lnTo>
                  <a:lnTo>
                    <a:pt x="61698" y="13528"/>
                  </a:lnTo>
                  <a:lnTo>
                    <a:pt x="61800" y="13197"/>
                  </a:lnTo>
                  <a:lnTo>
                    <a:pt x="61690" y="13162"/>
                  </a:lnTo>
                  <a:close/>
                  <a:moveTo>
                    <a:pt x="80487" y="13424"/>
                  </a:moveTo>
                  <a:lnTo>
                    <a:pt x="80391" y="13488"/>
                  </a:lnTo>
                  <a:cubicBezTo>
                    <a:pt x="80457" y="13584"/>
                    <a:pt x="80523" y="13678"/>
                    <a:pt x="80591" y="13774"/>
                  </a:cubicBezTo>
                  <a:lnTo>
                    <a:pt x="80686" y="13705"/>
                  </a:lnTo>
                  <a:cubicBezTo>
                    <a:pt x="80617" y="13612"/>
                    <a:pt x="80551" y="13519"/>
                    <a:pt x="80487" y="13424"/>
                  </a:cubicBezTo>
                  <a:close/>
                  <a:moveTo>
                    <a:pt x="29878" y="13455"/>
                  </a:moveTo>
                  <a:cubicBezTo>
                    <a:pt x="29792" y="13531"/>
                    <a:pt x="29706" y="13611"/>
                    <a:pt x="29622" y="13692"/>
                  </a:cubicBezTo>
                  <a:lnTo>
                    <a:pt x="29702" y="13775"/>
                  </a:lnTo>
                  <a:cubicBezTo>
                    <a:pt x="29786" y="13692"/>
                    <a:pt x="29869" y="13614"/>
                    <a:pt x="29953" y="13541"/>
                  </a:cubicBezTo>
                  <a:lnTo>
                    <a:pt x="29878" y="13455"/>
                  </a:lnTo>
                  <a:close/>
                  <a:moveTo>
                    <a:pt x="36448" y="13649"/>
                  </a:moveTo>
                  <a:lnTo>
                    <a:pt x="36369" y="13732"/>
                  </a:lnTo>
                  <a:cubicBezTo>
                    <a:pt x="36448" y="13811"/>
                    <a:pt x="36530" y="13895"/>
                    <a:pt x="36608" y="13978"/>
                  </a:cubicBezTo>
                  <a:lnTo>
                    <a:pt x="36693" y="13899"/>
                  </a:lnTo>
                  <a:cubicBezTo>
                    <a:pt x="36613" y="13814"/>
                    <a:pt x="36530" y="13731"/>
                    <a:pt x="36448" y="13649"/>
                  </a:cubicBezTo>
                  <a:close/>
                  <a:moveTo>
                    <a:pt x="61486" y="13825"/>
                  </a:moveTo>
                  <a:lnTo>
                    <a:pt x="61384" y="14156"/>
                  </a:lnTo>
                  <a:lnTo>
                    <a:pt x="61494" y="14191"/>
                  </a:lnTo>
                  <a:lnTo>
                    <a:pt x="61595" y="13859"/>
                  </a:lnTo>
                  <a:lnTo>
                    <a:pt x="61486" y="13825"/>
                  </a:lnTo>
                  <a:close/>
                  <a:moveTo>
                    <a:pt x="29378" y="13941"/>
                  </a:moveTo>
                  <a:cubicBezTo>
                    <a:pt x="29298" y="14025"/>
                    <a:pt x="29221" y="14111"/>
                    <a:pt x="29143" y="14199"/>
                  </a:cubicBezTo>
                  <a:lnTo>
                    <a:pt x="29231" y="14275"/>
                  </a:lnTo>
                  <a:cubicBezTo>
                    <a:pt x="29308" y="14188"/>
                    <a:pt x="29385" y="14104"/>
                    <a:pt x="29461" y="14019"/>
                  </a:cubicBezTo>
                  <a:lnTo>
                    <a:pt x="29378" y="13941"/>
                  </a:lnTo>
                  <a:close/>
                  <a:moveTo>
                    <a:pt x="80888" y="13984"/>
                  </a:moveTo>
                  <a:lnTo>
                    <a:pt x="80798" y="14054"/>
                  </a:lnTo>
                  <a:cubicBezTo>
                    <a:pt x="80870" y="14146"/>
                    <a:pt x="80941" y="14238"/>
                    <a:pt x="81014" y="14326"/>
                  </a:cubicBezTo>
                  <a:lnTo>
                    <a:pt x="81103" y="14254"/>
                  </a:lnTo>
                  <a:cubicBezTo>
                    <a:pt x="81030" y="14166"/>
                    <a:pt x="80958" y="14075"/>
                    <a:pt x="80888" y="13984"/>
                  </a:cubicBezTo>
                  <a:close/>
                  <a:moveTo>
                    <a:pt x="36927" y="14159"/>
                  </a:moveTo>
                  <a:lnTo>
                    <a:pt x="36840" y="14234"/>
                  </a:lnTo>
                  <a:cubicBezTo>
                    <a:pt x="36914" y="14319"/>
                    <a:pt x="36987" y="14406"/>
                    <a:pt x="37061" y="14498"/>
                  </a:cubicBezTo>
                  <a:lnTo>
                    <a:pt x="37150" y="14426"/>
                  </a:lnTo>
                  <a:cubicBezTo>
                    <a:pt x="37077" y="14335"/>
                    <a:pt x="37001" y="14246"/>
                    <a:pt x="36927" y="14159"/>
                  </a:cubicBezTo>
                  <a:close/>
                  <a:moveTo>
                    <a:pt x="28922" y="14468"/>
                  </a:moveTo>
                  <a:cubicBezTo>
                    <a:pt x="28849" y="14556"/>
                    <a:pt x="28778" y="14648"/>
                    <a:pt x="28706" y="14741"/>
                  </a:cubicBezTo>
                  <a:lnTo>
                    <a:pt x="28796" y="14810"/>
                  </a:lnTo>
                  <a:cubicBezTo>
                    <a:pt x="28866" y="14718"/>
                    <a:pt x="28938" y="14626"/>
                    <a:pt x="29011" y="14541"/>
                  </a:cubicBezTo>
                  <a:lnTo>
                    <a:pt x="28922" y="14468"/>
                  </a:lnTo>
                  <a:close/>
                  <a:moveTo>
                    <a:pt x="81327" y="14516"/>
                  </a:moveTo>
                  <a:lnTo>
                    <a:pt x="81238" y="14592"/>
                  </a:lnTo>
                  <a:cubicBezTo>
                    <a:pt x="81317" y="14681"/>
                    <a:pt x="81394" y="14766"/>
                    <a:pt x="81474" y="14849"/>
                  </a:cubicBezTo>
                  <a:lnTo>
                    <a:pt x="81558" y="14769"/>
                  </a:lnTo>
                  <a:cubicBezTo>
                    <a:pt x="81480" y="14686"/>
                    <a:pt x="81403" y="14602"/>
                    <a:pt x="81327" y="14516"/>
                  </a:cubicBezTo>
                  <a:close/>
                  <a:moveTo>
                    <a:pt x="61280" y="14489"/>
                  </a:moveTo>
                  <a:lnTo>
                    <a:pt x="61178" y="14820"/>
                  </a:lnTo>
                  <a:lnTo>
                    <a:pt x="61290" y="14855"/>
                  </a:lnTo>
                  <a:lnTo>
                    <a:pt x="61391" y="14523"/>
                  </a:lnTo>
                  <a:lnTo>
                    <a:pt x="61280" y="14489"/>
                  </a:lnTo>
                  <a:close/>
                  <a:moveTo>
                    <a:pt x="37368" y="14699"/>
                  </a:moveTo>
                  <a:lnTo>
                    <a:pt x="37275" y="14769"/>
                  </a:lnTo>
                  <a:cubicBezTo>
                    <a:pt x="37343" y="14860"/>
                    <a:pt x="37411" y="14953"/>
                    <a:pt x="37478" y="15048"/>
                  </a:cubicBezTo>
                  <a:lnTo>
                    <a:pt x="37575" y="14980"/>
                  </a:lnTo>
                  <a:cubicBezTo>
                    <a:pt x="37505" y="14885"/>
                    <a:pt x="37437" y="14790"/>
                    <a:pt x="37368" y="14699"/>
                  </a:cubicBezTo>
                  <a:close/>
                  <a:moveTo>
                    <a:pt x="81801" y="15016"/>
                  </a:moveTo>
                  <a:lnTo>
                    <a:pt x="81721" y="15098"/>
                  </a:lnTo>
                  <a:cubicBezTo>
                    <a:pt x="81805" y="15180"/>
                    <a:pt x="81888" y="15260"/>
                    <a:pt x="81977" y="15337"/>
                  </a:cubicBezTo>
                  <a:lnTo>
                    <a:pt x="82052" y="15252"/>
                  </a:lnTo>
                  <a:cubicBezTo>
                    <a:pt x="81967" y="15175"/>
                    <a:pt x="81884" y="15096"/>
                    <a:pt x="81801" y="15016"/>
                  </a:cubicBezTo>
                  <a:close/>
                  <a:moveTo>
                    <a:pt x="28497" y="15018"/>
                  </a:moveTo>
                  <a:cubicBezTo>
                    <a:pt x="28429" y="15112"/>
                    <a:pt x="28362" y="15206"/>
                    <a:pt x="28297" y="15303"/>
                  </a:cubicBezTo>
                  <a:lnTo>
                    <a:pt x="28392" y="15369"/>
                  </a:lnTo>
                  <a:cubicBezTo>
                    <a:pt x="28458" y="15275"/>
                    <a:pt x="28524" y="15180"/>
                    <a:pt x="28592" y="15085"/>
                  </a:cubicBezTo>
                  <a:lnTo>
                    <a:pt x="28497" y="15018"/>
                  </a:lnTo>
                  <a:close/>
                  <a:moveTo>
                    <a:pt x="61077" y="15153"/>
                  </a:moveTo>
                  <a:lnTo>
                    <a:pt x="60976" y="15485"/>
                  </a:lnTo>
                  <a:lnTo>
                    <a:pt x="61086" y="15519"/>
                  </a:lnTo>
                  <a:lnTo>
                    <a:pt x="61187" y="15188"/>
                  </a:lnTo>
                  <a:lnTo>
                    <a:pt x="61077" y="15153"/>
                  </a:lnTo>
                  <a:close/>
                  <a:moveTo>
                    <a:pt x="37771" y="15267"/>
                  </a:moveTo>
                  <a:lnTo>
                    <a:pt x="37675" y="15332"/>
                  </a:lnTo>
                  <a:cubicBezTo>
                    <a:pt x="37740" y="15426"/>
                    <a:pt x="37804" y="15523"/>
                    <a:pt x="37865" y="15620"/>
                  </a:cubicBezTo>
                  <a:lnTo>
                    <a:pt x="37964" y="15559"/>
                  </a:lnTo>
                  <a:cubicBezTo>
                    <a:pt x="37899" y="15460"/>
                    <a:pt x="37835" y="15362"/>
                    <a:pt x="37771" y="15267"/>
                  </a:cubicBezTo>
                  <a:close/>
                  <a:moveTo>
                    <a:pt x="82314" y="15473"/>
                  </a:moveTo>
                  <a:lnTo>
                    <a:pt x="82241" y="15562"/>
                  </a:lnTo>
                  <a:cubicBezTo>
                    <a:pt x="82331" y="15637"/>
                    <a:pt x="82422" y="15709"/>
                    <a:pt x="82515" y="15776"/>
                  </a:cubicBezTo>
                  <a:lnTo>
                    <a:pt x="82585" y="15683"/>
                  </a:lnTo>
                  <a:cubicBezTo>
                    <a:pt x="82494" y="15616"/>
                    <a:pt x="82402" y="15546"/>
                    <a:pt x="82314" y="15473"/>
                  </a:cubicBezTo>
                  <a:close/>
                  <a:moveTo>
                    <a:pt x="28104" y="15596"/>
                  </a:moveTo>
                  <a:cubicBezTo>
                    <a:pt x="28040" y="15690"/>
                    <a:pt x="27980" y="15789"/>
                    <a:pt x="27917" y="15889"/>
                  </a:cubicBezTo>
                  <a:lnTo>
                    <a:pt x="28015" y="15949"/>
                  </a:lnTo>
                  <a:cubicBezTo>
                    <a:pt x="28078" y="15849"/>
                    <a:pt x="28138" y="15753"/>
                    <a:pt x="28201" y="15659"/>
                  </a:cubicBezTo>
                  <a:lnTo>
                    <a:pt x="28104" y="15596"/>
                  </a:lnTo>
                  <a:close/>
                  <a:moveTo>
                    <a:pt x="82865" y="15879"/>
                  </a:moveTo>
                  <a:lnTo>
                    <a:pt x="82801" y="15976"/>
                  </a:lnTo>
                  <a:cubicBezTo>
                    <a:pt x="82899" y="16040"/>
                    <a:pt x="82999" y="16103"/>
                    <a:pt x="83098" y="16162"/>
                  </a:cubicBezTo>
                  <a:lnTo>
                    <a:pt x="83156" y="16062"/>
                  </a:lnTo>
                  <a:cubicBezTo>
                    <a:pt x="83058" y="16004"/>
                    <a:pt x="82959" y="15942"/>
                    <a:pt x="82865" y="15879"/>
                  </a:cubicBezTo>
                  <a:close/>
                  <a:moveTo>
                    <a:pt x="60873" y="15817"/>
                  </a:moveTo>
                  <a:lnTo>
                    <a:pt x="60770" y="16149"/>
                  </a:lnTo>
                  <a:lnTo>
                    <a:pt x="60880" y="16183"/>
                  </a:lnTo>
                  <a:lnTo>
                    <a:pt x="60984" y="15852"/>
                  </a:lnTo>
                  <a:lnTo>
                    <a:pt x="60873" y="15817"/>
                  </a:lnTo>
                  <a:close/>
                  <a:moveTo>
                    <a:pt x="38148" y="15853"/>
                  </a:moveTo>
                  <a:lnTo>
                    <a:pt x="38049" y="15913"/>
                  </a:lnTo>
                  <a:cubicBezTo>
                    <a:pt x="38108" y="16012"/>
                    <a:pt x="38169" y="16110"/>
                    <a:pt x="38228" y="16210"/>
                  </a:cubicBezTo>
                  <a:lnTo>
                    <a:pt x="38328" y="16152"/>
                  </a:lnTo>
                  <a:cubicBezTo>
                    <a:pt x="38268" y="16049"/>
                    <a:pt x="38208" y="15952"/>
                    <a:pt x="38148" y="15853"/>
                  </a:cubicBezTo>
                  <a:close/>
                  <a:moveTo>
                    <a:pt x="83453" y="16230"/>
                  </a:moveTo>
                  <a:lnTo>
                    <a:pt x="83401" y="16331"/>
                  </a:lnTo>
                  <a:cubicBezTo>
                    <a:pt x="83505" y="16384"/>
                    <a:pt x="83609" y="16437"/>
                    <a:pt x="83715" y="16484"/>
                  </a:cubicBezTo>
                  <a:lnTo>
                    <a:pt x="83760" y="16380"/>
                  </a:lnTo>
                  <a:cubicBezTo>
                    <a:pt x="83659" y="16333"/>
                    <a:pt x="83556" y="16283"/>
                    <a:pt x="83453" y="16230"/>
                  </a:cubicBezTo>
                  <a:close/>
                  <a:moveTo>
                    <a:pt x="27737" y="16184"/>
                  </a:moveTo>
                  <a:cubicBezTo>
                    <a:pt x="27678" y="16283"/>
                    <a:pt x="27621" y="16383"/>
                    <a:pt x="27561" y="16484"/>
                  </a:cubicBezTo>
                  <a:lnTo>
                    <a:pt x="27661" y="16541"/>
                  </a:lnTo>
                  <a:cubicBezTo>
                    <a:pt x="27718" y="16441"/>
                    <a:pt x="27778" y="16341"/>
                    <a:pt x="27837" y="16244"/>
                  </a:cubicBezTo>
                  <a:lnTo>
                    <a:pt x="27737" y="16184"/>
                  </a:lnTo>
                  <a:close/>
                  <a:moveTo>
                    <a:pt x="84079" y="16513"/>
                  </a:moveTo>
                  <a:lnTo>
                    <a:pt x="84036" y="16620"/>
                  </a:lnTo>
                  <a:cubicBezTo>
                    <a:pt x="84145" y="16661"/>
                    <a:pt x="84256" y="16703"/>
                    <a:pt x="84365" y="16738"/>
                  </a:cubicBezTo>
                  <a:lnTo>
                    <a:pt x="84400" y="16630"/>
                  </a:lnTo>
                  <a:cubicBezTo>
                    <a:pt x="84293" y="16594"/>
                    <a:pt x="84185" y="16554"/>
                    <a:pt x="84079" y="16513"/>
                  </a:cubicBezTo>
                  <a:close/>
                  <a:moveTo>
                    <a:pt x="38504" y="16450"/>
                  </a:moveTo>
                  <a:lnTo>
                    <a:pt x="38404" y="16507"/>
                  </a:lnTo>
                  <a:cubicBezTo>
                    <a:pt x="38459" y="16609"/>
                    <a:pt x="38515" y="16709"/>
                    <a:pt x="38572" y="16810"/>
                  </a:cubicBezTo>
                  <a:lnTo>
                    <a:pt x="38674" y="16754"/>
                  </a:lnTo>
                  <a:cubicBezTo>
                    <a:pt x="38618" y="16653"/>
                    <a:pt x="38559" y="16550"/>
                    <a:pt x="38504" y="16450"/>
                  </a:cubicBezTo>
                  <a:close/>
                  <a:moveTo>
                    <a:pt x="60666" y="16480"/>
                  </a:moveTo>
                  <a:lnTo>
                    <a:pt x="60563" y="16811"/>
                  </a:lnTo>
                  <a:lnTo>
                    <a:pt x="60673" y="16846"/>
                  </a:lnTo>
                  <a:lnTo>
                    <a:pt x="60777" y="16513"/>
                  </a:lnTo>
                  <a:lnTo>
                    <a:pt x="60666" y="16480"/>
                  </a:lnTo>
                  <a:close/>
                  <a:moveTo>
                    <a:pt x="84727" y="16730"/>
                  </a:moveTo>
                  <a:lnTo>
                    <a:pt x="84697" y="16840"/>
                  </a:lnTo>
                  <a:cubicBezTo>
                    <a:pt x="84807" y="16870"/>
                    <a:pt x="84922" y="16898"/>
                    <a:pt x="85036" y="16924"/>
                  </a:cubicBezTo>
                  <a:lnTo>
                    <a:pt x="85059" y="16811"/>
                  </a:lnTo>
                  <a:cubicBezTo>
                    <a:pt x="84947" y="16787"/>
                    <a:pt x="84836" y="16760"/>
                    <a:pt x="84727" y="16730"/>
                  </a:cubicBezTo>
                  <a:close/>
                  <a:moveTo>
                    <a:pt x="85399" y="16876"/>
                  </a:moveTo>
                  <a:lnTo>
                    <a:pt x="85379" y="16990"/>
                  </a:lnTo>
                  <a:cubicBezTo>
                    <a:pt x="85491" y="17010"/>
                    <a:pt x="85607" y="17026"/>
                    <a:pt x="85723" y="17040"/>
                  </a:cubicBezTo>
                  <a:lnTo>
                    <a:pt x="85737" y="16926"/>
                  </a:lnTo>
                  <a:cubicBezTo>
                    <a:pt x="85626" y="16911"/>
                    <a:pt x="85511" y="16896"/>
                    <a:pt x="85399" y="16876"/>
                  </a:cubicBezTo>
                  <a:close/>
                  <a:moveTo>
                    <a:pt x="86080" y="16958"/>
                  </a:moveTo>
                  <a:lnTo>
                    <a:pt x="86071" y="17074"/>
                  </a:lnTo>
                  <a:cubicBezTo>
                    <a:pt x="86186" y="17081"/>
                    <a:pt x="86301" y="17088"/>
                    <a:pt x="86420" y="17091"/>
                  </a:cubicBezTo>
                  <a:lnTo>
                    <a:pt x="86423" y="16976"/>
                  </a:lnTo>
                  <a:cubicBezTo>
                    <a:pt x="86307" y="16973"/>
                    <a:pt x="86193" y="16967"/>
                    <a:pt x="86080" y="16958"/>
                  </a:cubicBezTo>
                  <a:close/>
                  <a:moveTo>
                    <a:pt x="27390" y="16790"/>
                  </a:moveTo>
                  <a:cubicBezTo>
                    <a:pt x="27334" y="16890"/>
                    <a:pt x="27280" y="16991"/>
                    <a:pt x="27224" y="17096"/>
                  </a:cubicBezTo>
                  <a:lnTo>
                    <a:pt x="27325" y="17148"/>
                  </a:lnTo>
                  <a:cubicBezTo>
                    <a:pt x="27381" y="17046"/>
                    <a:pt x="27437" y="16944"/>
                    <a:pt x="27493" y="16846"/>
                  </a:cubicBezTo>
                  <a:lnTo>
                    <a:pt x="27390" y="16790"/>
                  </a:lnTo>
                  <a:close/>
                  <a:moveTo>
                    <a:pt x="38841" y="17060"/>
                  </a:moveTo>
                  <a:lnTo>
                    <a:pt x="38739" y="17116"/>
                  </a:lnTo>
                  <a:cubicBezTo>
                    <a:pt x="38794" y="17215"/>
                    <a:pt x="38848" y="17317"/>
                    <a:pt x="38901" y="17420"/>
                  </a:cubicBezTo>
                  <a:lnTo>
                    <a:pt x="39003" y="17367"/>
                  </a:lnTo>
                  <a:cubicBezTo>
                    <a:pt x="38949" y="17263"/>
                    <a:pt x="38896" y="17161"/>
                    <a:pt x="38841" y="17060"/>
                  </a:cubicBezTo>
                  <a:close/>
                  <a:moveTo>
                    <a:pt x="60459" y="17141"/>
                  </a:moveTo>
                  <a:lnTo>
                    <a:pt x="60354" y="17473"/>
                  </a:lnTo>
                  <a:lnTo>
                    <a:pt x="60464" y="17508"/>
                  </a:lnTo>
                  <a:lnTo>
                    <a:pt x="60570" y="17176"/>
                  </a:lnTo>
                  <a:lnTo>
                    <a:pt x="60459" y="17141"/>
                  </a:lnTo>
                  <a:close/>
                  <a:moveTo>
                    <a:pt x="27061" y="17400"/>
                  </a:moveTo>
                  <a:cubicBezTo>
                    <a:pt x="27010" y="17504"/>
                    <a:pt x="26957" y="17608"/>
                    <a:pt x="26904" y="17711"/>
                  </a:cubicBezTo>
                  <a:lnTo>
                    <a:pt x="27008" y="17762"/>
                  </a:lnTo>
                  <a:cubicBezTo>
                    <a:pt x="27060" y="17660"/>
                    <a:pt x="27114" y="17555"/>
                    <a:pt x="27165" y="17454"/>
                  </a:cubicBezTo>
                  <a:lnTo>
                    <a:pt x="27061" y="17400"/>
                  </a:lnTo>
                  <a:close/>
                  <a:moveTo>
                    <a:pt x="39162" y="17677"/>
                  </a:moveTo>
                  <a:lnTo>
                    <a:pt x="39058" y="17730"/>
                  </a:lnTo>
                  <a:cubicBezTo>
                    <a:pt x="39112" y="17831"/>
                    <a:pt x="39163" y="17934"/>
                    <a:pt x="39215" y="18038"/>
                  </a:cubicBezTo>
                  <a:lnTo>
                    <a:pt x="39319" y="17988"/>
                  </a:lnTo>
                  <a:cubicBezTo>
                    <a:pt x="39268" y="17882"/>
                    <a:pt x="39213" y="17780"/>
                    <a:pt x="39162" y="17677"/>
                  </a:cubicBezTo>
                  <a:close/>
                  <a:moveTo>
                    <a:pt x="60247" y="17802"/>
                  </a:moveTo>
                  <a:lnTo>
                    <a:pt x="60142" y="18131"/>
                  </a:lnTo>
                  <a:lnTo>
                    <a:pt x="60252" y="18167"/>
                  </a:lnTo>
                  <a:lnTo>
                    <a:pt x="60357" y="17838"/>
                  </a:lnTo>
                  <a:lnTo>
                    <a:pt x="60247" y="17802"/>
                  </a:lnTo>
                  <a:close/>
                  <a:moveTo>
                    <a:pt x="26751" y="18024"/>
                  </a:moveTo>
                  <a:cubicBezTo>
                    <a:pt x="26701" y="18127"/>
                    <a:pt x="26651" y="18231"/>
                    <a:pt x="26601" y="18337"/>
                  </a:cubicBezTo>
                  <a:lnTo>
                    <a:pt x="26704" y="18387"/>
                  </a:lnTo>
                  <a:cubicBezTo>
                    <a:pt x="26754" y="18281"/>
                    <a:pt x="26804" y="18177"/>
                    <a:pt x="26854" y="18074"/>
                  </a:cubicBezTo>
                  <a:lnTo>
                    <a:pt x="26751" y="18024"/>
                  </a:lnTo>
                  <a:close/>
                  <a:moveTo>
                    <a:pt x="39475" y="18295"/>
                  </a:moveTo>
                  <a:lnTo>
                    <a:pt x="39371" y="18347"/>
                  </a:lnTo>
                  <a:cubicBezTo>
                    <a:pt x="39420" y="18451"/>
                    <a:pt x="39472" y="18555"/>
                    <a:pt x="39522" y="18659"/>
                  </a:cubicBezTo>
                  <a:lnTo>
                    <a:pt x="39626" y="18608"/>
                  </a:lnTo>
                  <a:cubicBezTo>
                    <a:pt x="39576" y="18502"/>
                    <a:pt x="39526" y="18398"/>
                    <a:pt x="39475" y="18295"/>
                  </a:cubicBezTo>
                  <a:close/>
                  <a:moveTo>
                    <a:pt x="60036" y="18459"/>
                  </a:moveTo>
                  <a:cubicBezTo>
                    <a:pt x="60000" y="18569"/>
                    <a:pt x="59963" y="18681"/>
                    <a:pt x="59927" y="18789"/>
                  </a:cubicBezTo>
                  <a:lnTo>
                    <a:pt x="60036" y="18825"/>
                  </a:lnTo>
                  <a:cubicBezTo>
                    <a:pt x="60072" y="18716"/>
                    <a:pt x="60109" y="18605"/>
                    <a:pt x="60147" y="18495"/>
                  </a:cubicBezTo>
                  <a:lnTo>
                    <a:pt x="60036" y="18459"/>
                  </a:lnTo>
                  <a:close/>
                  <a:moveTo>
                    <a:pt x="26453" y="18649"/>
                  </a:moveTo>
                  <a:lnTo>
                    <a:pt x="26309" y="18966"/>
                  </a:lnTo>
                  <a:lnTo>
                    <a:pt x="26414" y="19015"/>
                  </a:lnTo>
                  <a:cubicBezTo>
                    <a:pt x="26461" y="18909"/>
                    <a:pt x="26509" y="18804"/>
                    <a:pt x="26559" y="18698"/>
                  </a:cubicBezTo>
                  <a:lnTo>
                    <a:pt x="26453" y="18649"/>
                  </a:lnTo>
                  <a:close/>
                  <a:moveTo>
                    <a:pt x="39776" y="18924"/>
                  </a:moveTo>
                  <a:lnTo>
                    <a:pt x="39672" y="18974"/>
                  </a:lnTo>
                  <a:cubicBezTo>
                    <a:pt x="39720" y="19076"/>
                    <a:pt x="39770" y="19181"/>
                    <a:pt x="39820" y="19286"/>
                  </a:cubicBezTo>
                  <a:lnTo>
                    <a:pt x="39925" y="19238"/>
                  </a:lnTo>
                  <a:cubicBezTo>
                    <a:pt x="39876" y="19132"/>
                    <a:pt x="39826" y="19026"/>
                    <a:pt x="39776" y="18924"/>
                  </a:cubicBezTo>
                  <a:close/>
                  <a:moveTo>
                    <a:pt x="59816" y="19118"/>
                  </a:moveTo>
                  <a:cubicBezTo>
                    <a:pt x="59780" y="19226"/>
                    <a:pt x="59743" y="19338"/>
                    <a:pt x="59706" y="19446"/>
                  </a:cubicBezTo>
                  <a:lnTo>
                    <a:pt x="59815" y="19483"/>
                  </a:lnTo>
                  <a:cubicBezTo>
                    <a:pt x="59852" y="19375"/>
                    <a:pt x="59890" y="19265"/>
                    <a:pt x="59926" y="19155"/>
                  </a:cubicBezTo>
                  <a:lnTo>
                    <a:pt x="59816" y="19118"/>
                  </a:lnTo>
                  <a:close/>
                  <a:moveTo>
                    <a:pt x="26166" y="19283"/>
                  </a:moveTo>
                  <a:cubicBezTo>
                    <a:pt x="26119" y="19389"/>
                    <a:pt x="26073" y="19495"/>
                    <a:pt x="26026" y="19602"/>
                  </a:cubicBezTo>
                  <a:lnTo>
                    <a:pt x="26131" y="19648"/>
                  </a:lnTo>
                  <a:cubicBezTo>
                    <a:pt x="26179" y="19541"/>
                    <a:pt x="26224" y="19436"/>
                    <a:pt x="26271" y="19331"/>
                  </a:cubicBezTo>
                  <a:lnTo>
                    <a:pt x="26166" y="19283"/>
                  </a:lnTo>
                  <a:close/>
                  <a:moveTo>
                    <a:pt x="40075" y="19548"/>
                  </a:moveTo>
                  <a:lnTo>
                    <a:pt x="39969" y="19598"/>
                  </a:lnTo>
                  <a:lnTo>
                    <a:pt x="40115" y="19912"/>
                  </a:lnTo>
                  <a:lnTo>
                    <a:pt x="40220" y="19862"/>
                  </a:lnTo>
                  <a:lnTo>
                    <a:pt x="40075" y="19548"/>
                  </a:lnTo>
                  <a:close/>
                  <a:moveTo>
                    <a:pt x="59593" y="19776"/>
                  </a:moveTo>
                  <a:cubicBezTo>
                    <a:pt x="59556" y="19886"/>
                    <a:pt x="59516" y="19995"/>
                    <a:pt x="59479" y="20103"/>
                  </a:cubicBezTo>
                  <a:lnTo>
                    <a:pt x="59587" y="20140"/>
                  </a:lnTo>
                  <a:cubicBezTo>
                    <a:pt x="59627" y="20032"/>
                    <a:pt x="59665" y="19923"/>
                    <a:pt x="59702" y="19815"/>
                  </a:cubicBezTo>
                  <a:lnTo>
                    <a:pt x="59593" y="19776"/>
                  </a:lnTo>
                  <a:close/>
                  <a:moveTo>
                    <a:pt x="25889" y="19922"/>
                  </a:moveTo>
                  <a:cubicBezTo>
                    <a:pt x="25843" y="20026"/>
                    <a:pt x="25797" y="20133"/>
                    <a:pt x="25753" y="20240"/>
                  </a:cubicBezTo>
                  <a:lnTo>
                    <a:pt x="25860" y="20286"/>
                  </a:lnTo>
                  <a:cubicBezTo>
                    <a:pt x="25904" y="20179"/>
                    <a:pt x="25952" y="20073"/>
                    <a:pt x="25996" y="19966"/>
                  </a:cubicBezTo>
                  <a:lnTo>
                    <a:pt x="25889" y="19922"/>
                  </a:lnTo>
                  <a:close/>
                  <a:moveTo>
                    <a:pt x="40367" y="20180"/>
                  </a:moveTo>
                  <a:lnTo>
                    <a:pt x="40262" y="20229"/>
                  </a:lnTo>
                  <a:lnTo>
                    <a:pt x="40407" y="20543"/>
                  </a:lnTo>
                  <a:lnTo>
                    <a:pt x="40513" y="20495"/>
                  </a:lnTo>
                  <a:lnTo>
                    <a:pt x="40367" y="20180"/>
                  </a:lnTo>
                  <a:close/>
                  <a:moveTo>
                    <a:pt x="59365" y="20429"/>
                  </a:moveTo>
                  <a:lnTo>
                    <a:pt x="59246" y="20754"/>
                  </a:lnTo>
                  <a:lnTo>
                    <a:pt x="59356" y="20794"/>
                  </a:lnTo>
                  <a:cubicBezTo>
                    <a:pt x="59395" y="20687"/>
                    <a:pt x="59435" y="20579"/>
                    <a:pt x="59473" y="20467"/>
                  </a:cubicBezTo>
                  <a:lnTo>
                    <a:pt x="59365" y="20429"/>
                  </a:lnTo>
                  <a:close/>
                  <a:moveTo>
                    <a:pt x="25622" y="20562"/>
                  </a:moveTo>
                  <a:cubicBezTo>
                    <a:pt x="25576" y="20669"/>
                    <a:pt x="25532" y="20776"/>
                    <a:pt x="25489" y="20883"/>
                  </a:cubicBezTo>
                  <a:lnTo>
                    <a:pt x="25596" y="20926"/>
                  </a:lnTo>
                  <a:cubicBezTo>
                    <a:pt x="25640" y="20819"/>
                    <a:pt x="25683" y="20712"/>
                    <a:pt x="25729" y="20607"/>
                  </a:cubicBezTo>
                  <a:lnTo>
                    <a:pt x="25622" y="20562"/>
                  </a:lnTo>
                  <a:close/>
                  <a:moveTo>
                    <a:pt x="40657" y="20809"/>
                  </a:moveTo>
                  <a:lnTo>
                    <a:pt x="40553" y="20857"/>
                  </a:lnTo>
                  <a:lnTo>
                    <a:pt x="40699" y="21171"/>
                  </a:lnTo>
                  <a:lnTo>
                    <a:pt x="40804" y="21123"/>
                  </a:lnTo>
                  <a:lnTo>
                    <a:pt x="40657" y="20809"/>
                  </a:lnTo>
                  <a:close/>
                  <a:moveTo>
                    <a:pt x="59128" y="21082"/>
                  </a:moveTo>
                  <a:cubicBezTo>
                    <a:pt x="59086" y="21190"/>
                    <a:pt x="59046" y="21300"/>
                    <a:pt x="59006" y="21407"/>
                  </a:cubicBezTo>
                  <a:lnTo>
                    <a:pt x="59115" y="21447"/>
                  </a:lnTo>
                  <a:cubicBezTo>
                    <a:pt x="59156" y="21339"/>
                    <a:pt x="59195" y="21230"/>
                    <a:pt x="59236" y="21122"/>
                  </a:cubicBezTo>
                  <a:lnTo>
                    <a:pt x="59128" y="21082"/>
                  </a:lnTo>
                  <a:close/>
                  <a:moveTo>
                    <a:pt x="25360" y="21204"/>
                  </a:moveTo>
                  <a:cubicBezTo>
                    <a:pt x="25317" y="21311"/>
                    <a:pt x="25275" y="21419"/>
                    <a:pt x="25232" y="21529"/>
                  </a:cubicBezTo>
                  <a:lnTo>
                    <a:pt x="25339" y="21571"/>
                  </a:lnTo>
                  <a:cubicBezTo>
                    <a:pt x="25382" y="21464"/>
                    <a:pt x="25425" y="21357"/>
                    <a:pt x="25467" y="21247"/>
                  </a:cubicBezTo>
                  <a:lnTo>
                    <a:pt x="25360" y="21204"/>
                  </a:lnTo>
                  <a:close/>
                  <a:moveTo>
                    <a:pt x="40953" y="21439"/>
                  </a:moveTo>
                  <a:lnTo>
                    <a:pt x="40847" y="21487"/>
                  </a:lnTo>
                  <a:lnTo>
                    <a:pt x="40993" y="21801"/>
                  </a:lnTo>
                  <a:lnTo>
                    <a:pt x="41099" y="21753"/>
                  </a:lnTo>
                  <a:lnTo>
                    <a:pt x="40953" y="21439"/>
                  </a:lnTo>
                  <a:close/>
                  <a:moveTo>
                    <a:pt x="58885" y="21730"/>
                  </a:moveTo>
                  <a:cubicBezTo>
                    <a:pt x="58843" y="21838"/>
                    <a:pt x="58802" y="21946"/>
                    <a:pt x="58759" y="22053"/>
                  </a:cubicBezTo>
                  <a:lnTo>
                    <a:pt x="58866" y="22096"/>
                  </a:lnTo>
                  <a:cubicBezTo>
                    <a:pt x="58908" y="21988"/>
                    <a:pt x="58951" y="21880"/>
                    <a:pt x="58992" y="21771"/>
                  </a:cubicBezTo>
                  <a:lnTo>
                    <a:pt x="58885" y="21730"/>
                  </a:lnTo>
                  <a:close/>
                  <a:moveTo>
                    <a:pt x="25105" y="21853"/>
                  </a:moveTo>
                  <a:lnTo>
                    <a:pt x="24980" y="22175"/>
                  </a:lnTo>
                  <a:lnTo>
                    <a:pt x="25088" y="22217"/>
                  </a:lnTo>
                  <a:lnTo>
                    <a:pt x="25212" y="21896"/>
                  </a:lnTo>
                  <a:lnTo>
                    <a:pt x="25105" y="21853"/>
                  </a:lnTo>
                  <a:close/>
                  <a:moveTo>
                    <a:pt x="41247" y="22066"/>
                  </a:moveTo>
                  <a:lnTo>
                    <a:pt x="41141" y="22115"/>
                  </a:lnTo>
                  <a:cubicBezTo>
                    <a:pt x="41190" y="22221"/>
                    <a:pt x="41240" y="22325"/>
                    <a:pt x="41290" y="22430"/>
                  </a:cubicBezTo>
                  <a:lnTo>
                    <a:pt x="41396" y="22378"/>
                  </a:lnTo>
                  <a:cubicBezTo>
                    <a:pt x="41346" y="22274"/>
                    <a:pt x="41297" y="22171"/>
                    <a:pt x="41247" y="22066"/>
                  </a:cubicBezTo>
                  <a:close/>
                  <a:moveTo>
                    <a:pt x="58629" y="22374"/>
                  </a:moveTo>
                  <a:cubicBezTo>
                    <a:pt x="58586" y="22481"/>
                    <a:pt x="58544" y="22588"/>
                    <a:pt x="58499" y="22695"/>
                  </a:cubicBezTo>
                  <a:lnTo>
                    <a:pt x="58606" y="22740"/>
                  </a:lnTo>
                  <a:cubicBezTo>
                    <a:pt x="58651" y="22632"/>
                    <a:pt x="58693" y="22525"/>
                    <a:pt x="58736" y="22417"/>
                  </a:cubicBezTo>
                  <a:lnTo>
                    <a:pt x="58629" y="22374"/>
                  </a:lnTo>
                  <a:close/>
                  <a:moveTo>
                    <a:pt x="24853" y="22500"/>
                  </a:moveTo>
                  <a:lnTo>
                    <a:pt x="24730" y="22824"/>
                  </a:lnTo>
                  <a:lnTo>
                    <a:pt x="24839" y="22865"/>
                  </a:lnTo>
                  <a:lnTo>
                    <a:pt x="24960" y="22540"/>
                  </a:lnTo>
                  <a:lnTo>
                    <a:pt x="24853" y="22500"/>
                  </a:lnTo>
                  <a:close/>
                  <a:moveTo>
                    <a:pt x="41543" y="22694"/>
                  </a:moveTo>
                  <a:lnTo>
                    <a:pt x="41440" y="22744"/>
                  </a:lnTo>
                  <a:cubicBezTo>
                    <a:pt x="41490" y="22850"/>
                    <a:pt x="41541" y="22952"/>
                    <a:pt x="41591" y="23057"/>
                  </a:cubicBezTo>
                  <a:lnTo>
                    <a:pt x="41696" y="23007"/>
                  </a:lnTo>
                  <a:cubicBezTo>
                    <a:pt x="41646" y="22902"/>
                    <a:pt x="41593" y="22797"/>
                    <a:pt x="41543" y="22694"/>
                  </a:cubicBezTo>
                  <a:close/>
                  <a:moveTo>
                    <a:pt x="58366" y="23017"/>
                  </a:moveTo>
                  <a:cubicBezTo>
                    <a:pt x="58322" y="23122"/>
                    <a:pt x="58278" y="23229"/>
                    <a:pt x="58231" y="23335"/>
                  </a:cubicBezTo>
                  <a:lnTo>
                    <a:pt x="58336" y="23381"/>
                  </a:lnTo>
                  <a:cubicBezTo>
                    <a:pt x="58382" y="23274"/>
                    <a:pt x="58428" y="23168"/>
                    <a:pt x="58474" y="23061"/>
                  </a:cubicBezTo>
                  <a:lnTo>
                    <a:pt x="58366" y="23017"/>
                  </a:lnTo>
                  <a:close/>
                  <a:moveTo>
                    <a:pt x="24608" y="23149"/>
                  </a:moveTo>
                  <a:lnTo>
                    <a:pt x="24486" y="23474"/>
                  </a:lnTo>
                  <a:lnTo>
                    <a:pt x="24595" y="23515"/>
                  </a:lnTo>
                  <a:lnTo>
                    <a:pt x="24716" y="23189"/>
                  </a:lnTo>
                  <a:lnTo>
                    <a:pt x="24608" y="23149"/>
                  </a:lnTo>
                  <a:close/>
                  <a:moveTo>
                    <a:pt x="41850" y="23315"/>
                  </a:moveTo>
                  <a:lnTo>
                    <a:pt x="41747" y="23367"/>
                  </a:lnTo>
                  <a:lnTo>
                    <a:pt x="41903" y="23678"/>
                  </a:lnTo>
                  <a:lnTo>
                    <a:pt x="42005" y="23625"/>
                  </a:lnTo>
                  <a:lnTo>
                    <a:pt x="41850" y="23315"/>
                  </a:lnTo>
                  <a:close/>
                  <a:moveTo>
                    <a:pt x="58092" y="23651"/>
                  </a:moveTo>
                  <a:cubicBezTo>
                    <a:pt x="58044" y="23758"/>
                    <a:pt x="57998" y="23861"/>
                    <a:pt x="57949" y="23966"/>
                  </a:cubicBezTo>
                  <a:lnTo>
                    <a:pt x="58055" y="24015"/>
                  </a:lnTo>
                  <a:cubicBezTo>
                    <a:pt x="58102" y="23911"/>
                    <a:pt x="58149" y="23806"/>
                    <a:pt x="58198" y="23696"/>
                  </a:cubicBezTo>
                  <a:lnTo>
                    <a:pt x="58092" y="23651"/>
                  </a:lnTo>
                  <a:close/>
                  <a:moveTo>
                    <a:pt x="24366" y="23801"/>
                  </a:moveTo>
                  <a:lnTo>
                    <a:pt x="24245" y="24125"/>
                  </a:lnTo>
                  <a:lnTo>
                    <a:pt x="24353" y="24165"/>
                  </a:lnTo>
                  <a:lnTo>
                    <a:pt x="24475" y="23841"/>
                  </a:lnTo>
                  <a:lnTo>
                    <a:pt x="24366" y="23801"/>
                  </a:lnTo>
                  <a:close/>
                  <a:moveTo>
                    <a:pt x="42163" y="23935"/>
                  </a:moveTo>
                  <a:lnTo>
                    <a:pt x="42061" y="23988"/>
                  </a:lnTo>
                  <a:cubicBezTo>
                    <a:pt x="42114" y="24089"/>
                    <a:pt x="42168" y="24193"/>
                    <a:pt x="42221" y="24295"/>
                  </a:cubicBezTo>
                  <a:lnTo>
                    <a:pt x="42324" y="24242"/>
                  </a:lnTo>
                  <a:cubicBezTo>
                    <a:pt x="42270" y="24139"/>
                    <a:pt x="42217" y="24038"/>
                    <a:pt x="42163" y="23935"/>
                  </a:cubicBezTo>
                  <a:close/>
                  <a:moveTo>
                    <a:pt x="57802" y="24282"/>
                  </a:moveTo>
                  <a:cubicBezTo>
                    <a:pt x="57752" y="24388"/>
                    <a:pt x="57702" y="24492"/>
                    <a:pt x="57652" y="24595"/>
                  </a:cubicBezTo>
                  <a:lnTo>
                    <a:pt x="57757" y="24645"/>
                  </a:lnTo>
                  <a:cubicBezTo>
                    <a:pt x="57807" y="24542"/>
                    <a:pt x="57858" y="24436"/>
                    <a:pt x="57908" y="24332"/>
                  </a:cubicBezTo>
                  <a:lnTo>
                    <a:pt x="57802" y="24282"/>
                  </a:lnTo>
                  <a:close/>
                  <a:moveTo>
                    <a:pt x="24125" y="24451"/>
                  </a:moveTo>
                  <a:lnTo>
                    <a:pt x="24005" y="24778"/>
                  </a:lnTo>
                  <a:lnTo>
                    <a:pt x="24115" y="24816"/>
                  </a:lnTo>
                  <a:lnTo>
                    <a:pt x="24233" y="24489"/>
                  </a:lnTo>
                  <a:lnTo>
                    <a:pt x="24125" y="24451"/>
                  </a:lnTo>
                  <a:close/>
                  <a:moveTo>
                    <a:pt x="42487" y="24545"/>
                  </a:moveTo>
                  <a:lnTo>
                    <a:pt x="42385" y="24600"/>
                  </a:lnTo>
                  <a:cubicBezTo>
                    <a:pt x="42441" y="24703"/>
                    <a:pt x="42498" y="24803"/>
                    <a:pt x="42554" y="24906"/>
                  </a:cubicBezTo>
                  <a:lnTo>
                    <a:pt x="42654" y="24849"/>
                  </a:lnTo>
                  <a:cubicBezTo>
                    <a:pt x="42598" y="24749"/>
                    <a:pt x="42542" y="24646"/>
                    <a:pt x="42487" y="24545"/>
                  </a:cubicBezTo>
                  <a:close/>
                  <a:moveTo>
                    <a:pt x="57500" y="24903"/>
                  </a:moveTo>
                  <a:cubicBezTo>
                    <a:pt x="57445" y="25008"/>
                    <a:pt x="57394" y="25109"/>
                    <a:pt x="57341" y="25210"/>
                  </a:cubicBezTo>
                  <a:lnTo>
                    <a:pt x="57442" y="25265"/>
                  </a:lnTo>
                  <a:cubicBezTo>
                    <a:pt x="57495" y="25163"/>
                    <a:pt x="57550" y="25059"/>
                    <a:pt x="57602" y="24956"/>
                  </a:cubicBezTo>
                  <a:lnTo>
                    <a:pt x="57500" y="24903"/>
                  </a:lnTo>
                  <a:close/>
                  <a:moveTo>
                    <a:pt x="23886" y="25102"/>
                  </a:moveTo>
                  <a:lnTo>
                    <a:pt x="23766" y="25429"/>
                  </a:lnTo>
                  <a:lnTo>
                    <a:pt x="23875" y="25467"/>
                  </a:lnTo>
                  <a:lnTo>
                    <a:pt x="23995" y="25140"/>
                  </a:lnTo>
                  <a:lnTo>
                    <a:pt x="23886" y="25102"/>
                  </a:lnTo>
                  <a:close/>
                  <a:moveTo>
                    <a:pt x="42824" y="25152"/>
                  </a:moveTo>
                  <a:lnTo>
                    <a:pt x="42724" y="25209"/>
                  </a:lnTo>
                  <a:cubicBezTo>
                    <a:pt x="42782" y="25309"/>
                    <a:pt x="42839" y="25409"/>
                    <a:pt x="42898" y="25509"/>
                  </a:cubicBezTo>
                  <a:lnTo>
                    <a:pt x="42997" y="25452"/>
                  </a:lnTo>
                  <a:cubicBezTo>
                    <a:pt x="42939" y="25352"/>
                    <a:pt x="42879" y="25252"/>
                    <a:pt x="42824" y="25152"/>
                  </a:cubicBezTo>
                  <a:close/>
                  <a:moveTo>
                    <a:pt x="57178" y="25516"/>
                  </a:moveTo>
                  <a:cubicBezTo>
                    <a:pt x="57122" y="25620"/>
                    <a:pt x="57067" y="25720"/>
                    <a:pt x="57010" y="25820"/>
                  </a:cubicBezTo>
                  <a:lnTo>
                    <a:pt x="57110" y="25877"/>
                  </a:lnTo>
                  <a:cubicBezTo>
                    <a:pt x="57167" y="25774"/>
                    <a:pt x="57224" y="25674"/>
                    <a:pt x="57280" y="25572"/>
                  </a:cubicBezTo>
                  <a:lnTo>
                    <a:pt x="57178" y="25516"/>
                  </a:lnTo>
                  <a:close/>
                  <a:moveTo>
                    <a:pt x="43175" y="25746"/>
                  </a:moveTo>
                  <a:lnTo>
                    <a:pt x="43077" y="25807"/>
                  </a:lnTo>
                  <a:cubicBezTo>
                    <a:pt x="43138" y="25907"/>
                    <a:pt x="43198" y="26004"/>
                    <a:pt x="43261" y="26103"/>
                  </a:cubicBezTo>
                  <a:lnTo>
                    <a:pt x="43356" y="26040"/>
                  </a:lnTo>
                  <a:lnTo>
                    <a:pt x="43175" y="25746"/>
                  </a:lnTo>
                  <a:close/>
                  <a:moveTo>
                    <a:pt x="23646" y="25754"/>
                  </a:moveTo>
                  <a:lnTo>
                    <a:pt x="23527" y="26081"/>
                  </a:lnTo>
                  <a:lnTo>
                    <a:pt x="23636" y="26121"/>
                  </a:lnTo>
                  <a:lnTo>
                    <a:pt x="23755" y="25794"/>
                  </a:lnTo>
                  <a:lnTo>
                    <a:pt x="23646" y="25754"/>
                  </a:lnTo>
                  <a:close/>
                  <a:moveTo>
                    <a:pt x="0" y="26029"/>
                  </a:moveTo>
                  <a:lnTo>
                    <a:pt x="0" y="26144"/>
                  </a:lnTo>
                  <a:cubicBezTo>
                    <a:pt x="112" y="26144"/>
                    <a:pt x="225" y="26150"/>
                    <a:pt x="338" y="26163"/>
                  </a:cubicBezTo>
                  <a:lnTo>
                    <a:pt x="350" y="26049"/>
                  </a:lnTo>
                  <a:cubicBezTo>
                    <a:pt x="233" y="26036"/>
                    <a:pt x="116" y="26029"/>
                    <a:pt x="0" y="26029"/>
                  </a:cubicBezTo>
                  <a:close/>
                  <a:moveTo>
                    <a:pt x="696" y="26104"/>
                  </a:moveTo>
                  <a:lnTo>
                    <a:pt x="672" y="26217"/>
                  </a:lnTo>
                  <a:cubicBezTo>
                    <a:pt x="780" y="26241"/>
                    <a:pt x="889" y="26271"/>
                    <a:pt x="997" y="26307"/>
                  </a:cubicBezTo>
                  <a:lnTo>
                    <a:pt x="1036" y="26197"/>
                  </a:lnTo>
                  <a:cubicBezTo>
                    <a:pt x="923" y="26160"/>
                    <a:pt x="809" y="26130"/>
                    <a:pt x="696" y="26104"/>
                  </a:cubicBezTo>
                  <a:close/>
                  <a:moveTo>
                    <a:pt x="56838" y="26120"/>
                  </a:moveTo>
                  <a:cubicBezTo>
                    <a:pt x="56780" y="26219"/>
                    <a:pt x="56721" y="26317"/>
                    <a:pt x="56660" y="26416"/>
                  </a:cubicBezTo>
                  <a:lnTo>
                    <a:pt x="56758" y="26477"/>
                  </a:lnTo>
                  <a:cubicBezTo>
                    <a:pt x="56817" y="26377"/>
                    <a:pt x="56878" y="26279"/>
                    <a:pt x="56938" y="26179"/>
                  </a:cubicBezTo>
                  <a:lnTo>
                    <a:pt x="56838" y="26120"/>
                  </a:lnTo>
                  <a:close/>
                  <a:moveTo>
                    <a:pt x="1362" y="26323"/>
                  </a:moveTo>
                  <a:lnTo>
                    <a:pt x="1316" y="26429"/>
                  </a:lnTo>
                  <a:cubicBezTo>
                    <a:pt x="1416" y="26473"/>
                    <a:pt x="1519" y="26523"/>
                    <a:pt x="1621" y="26578"/>
                  </a:cubicBezTo>
                  <a:lnTo>
                    <a:pt x="1676" y="26477"/>
                  </a:lnTo>
                  <a:cubicBezTo>
                    <a:pt x="1573" y="26421"/>
                    <a:pt x="1466" y="26370"/>
                    <a:pt x="1362" y="26323"/>
                  </a:cubicBezTo>
                  <a:close/>
                  <a:moveTo>
                    <a:pt x="43546" y="26330"/>
                  </a:moveTo>
                  <a:lnTo>
                    <a:pt x="43449" y="26394"/>
                  </a:lnTo>
                  <a:cubicBezTo>
                    <a:pt x="43512" y="26493"/>
                    <a:pt x="43578" y="26588"/>
                    <a:pt x="43642" y="26683"/>
                  </a:cubicBezTo>
                  <a:lnTo>
                    <a:pt x="43739" y="26617"/>
                  </a:lnTo>
                  <a:cubicBezTo>
                    <a:pt x="43675" y="26523"/>
                    <a:pt x="43611" y="26427"/>
                    <a:pt x="43546" y="26330"/>
                  </a:cubicBezTo>
                  <a:close/>
                  <a:moveTo>
                    <a:pt x="23407" y="26407"/>
                  </a:moveTo>
                  <a:lnTo>
                    <a:pt x="23288" y="26734"/>
                  </a:lnTo>
                  <a:lnTo>
                    <a:pt x="23397" y="26773"/>
                  </a:lnTo>
                  <a:lnTo>
                    <a:pt x="23517" y="26446"/>
                  </a:lnTo>
                  <a:lnTo>
                    <a:pt x="23407" y="26407"/>
                  </a:lnTo>
                  <a:close/>
                  <a:moveTo>
                    <a:pt x="1978" y="26656"/>
                  </a:moveTo>
                  <a:lnTo>
                    <a:pt x="1916" y="26751"/>
                  </a:lnTo>
                  <a:cubicBezTo>
                    <a:pt x="2010" y="26810"/>
                    <a:pt x="2104" y="26877"/>
                    <a:pt x="2197" y="26946"/>
                  </a:cubicBezTo>
                  <a:lnTo>
                    <a:pt x="2266" y="26854"/>
                  </a:lnTo>
                  <a:cubicBezTo>
                    <a:pt x="2170" y="26783"/>
                    <a:pt x="2074" y="26716"/>
                    <a:pt x="1978" y="26656"/>
                  </a:cubicBezTo>
                  <a:close/>
                  <a:moveTo>
                    <a:pt x="56474" y="26707"/>
                  </a:moveTo>
                  <a:cubicBezTo>
                    <a:pt x="56413" y="26806"/>
                    <a:pt x="56350" y="26901"/>
                    <a:pt x="56286" y="26996"/>
                  </a:cubicBezTo>
                  <a:lnTo>
                    <a:pt x="56381" y="27060"/>
                  </a:lnTo>
                  <a:cubicBezTo>
                    <a:pt x="56446" y="26966"/>
                    <a:pt x="56510" y="26870"/>
                    <a:pt x="56573" y="26770"/>
                  </a:cubicBezTo>
                  <a:lnTo>
                    <a:pt x="56474" y="26707"/>
                  </a:lnTo>
                  <a:close/>
                  <a:moveTo>
                    <a:pt x="43935" y="26903"/>
                  </a:moveTo>
                  <a:lnTo>
                    <a:pt x="43841" y="26971"/>
                  </a:lnTo>
                  <a:cubicBezTo>
                    <a:pt x="43909" y="27065"/>
                    <a:pt x="43976" y="27158"/>
                    <a:pt x="44046" y="27251"/>
                  </a:cubicBezTo>
                  <a:lnTo>
                    <a:pt x="44139" y="27181"/>
                  </a:lnTo>
                  <a:cubicBezTo>
                    <a:pt x="44071" y="27091"/>
                    <a:pt x="44003" y="26998"/>
                    <a:pt x="43935" y="26903"/>
                  </a:cubicBezTo>
                  <a:close/>
                  <a:moveTo>
                    <a:pt x="2538" y="27070"/>
                  </a:moveTo>
                  <a:lnTo>
                    <a:pt x="2465" y="27158"/>
                  </a:lnTo>
                  <a:cubicBezTo>
                    <a:pt x="2551" y="27230"/>
                    <a:pt x="2637" y="27305"/>
                    <a:pt x="2724" y="27385"/>
                  </a:cubicBezTo>
                  <a:lnTo>
                    <a:pt x="2801" y="27300"/>
                  </a:lnTo>
                  <a:cubicBezTo>
                    <a:pt x="2713" y="27220"/>
                    <a:pt x="2624" y="27141"/>
                    <a:pt x="2538" y="27070"/>
                  </a:cubicBezTo>
                  <a:close/>
                  <a:moveTo>
                    <a:pt x="23168" y="27058"/>
                  </a:moveTo>
                  <a:lnTo>
                    <a:pt x="23048" y="27383"/>
                  </a:lnTo>
                  <a:lnTo>
                    <a:pt x="23157" y="27424"/>
                  </a:lnTo>
                  <a:lnTo>
                    <a:pt x="23277" y="27097"/>
                  </a:lnTo>
                  <a:lnTo>
                    <a:pt x="23168" y="27058"/>
                  </a:lnTo>
                  <a:close/>
                  <a:moveTo>
                    <a:pt x="56089" y="27280"/>
                  </a:moveTo>
                  <a:cubicBezTo>
                    <a:pt x="56021" y="27374"/>
                    <a:pt x="55953" y="27467"/>
                    <a:pt x="55886" y="27558"/>
                  </a:cubicBezTo>
                  <a:lnTo>
                    <a:pt x="55979" y="27628"/>
                  </a:lnTo>
                  <a:cubicBezTo>
                    <a:pt x="56046" y="27537"/>
                    <a:pt x="56116" y="27443"/>
                    <a:pt x="56184" y="27345"/>
                  </a:cubicBezTo>
                  <a:lnTo>
                    <a:pt x="56089" y="27280"/>
                  </a:lnTo>
                  <a:close/>
                  <a:moveTo>
                    <a:pt x="44349" y="27455"/>
                  </a:moveTo>
                  <a:lnTo>
                    <a:pt x="44259" y="27527"/>
                  </a:lnTo>
                  <a:cubicBezTo>
                    <a:pt x="44330" y="27620"/>
                    <a:pt x="44403" y="27708"/>
                    <a:pt x="44476" y="27798"/>
                  </a:cubicBezTo>
                  <a:lnTo>
                    <a:pt x="44566" y="27722"/>
                  </a:lnTo>
                  <a:cubicBezTo>
                    <a:pt x="44492" y="27635"/>
                    <a:pt x="44420" y="27545"/>
                    <a:pt x="44349" y="27455"/>
                  </a:cubicBezTo>
                  <a:close/>
                  <a:moveTo>
                    <a:pt x="3054" y="27542"/>
                  </a:moveTo>
                  <a:lnTo>
                    <a:pt x="2972" y="27624"/>
                  </a:lnTo>
                  <a:cubicBezTo>
                    <a:pt x="3052" y="27705"/>
                    <a:pt x="3132" y="27787"/>
                    <a:pt x="3211" y="27872"/>
                  </a:cubicBezTo>
                  <a:lnTo>
                    <a:pt x="3295" y="27794"/>
                  </a:lnTo>
                  <a:cubicBezTo>
                    <a:pt x="3217" y="27708"/>
                    <a:pt x="3134" y="27624"/>
                    <a:pt x="3054" y="27542"/>
                  </a:cubicBezTo>
                  <a:close/>
                  <a:moveTo>
                    <a:pt x="22927" y="27708"/>
                  </a:moveTo>
                  <a:lnTo>
                    <a:pt x="22805" y="28031"/>
                  </a:lnTo>
                  <a:lnTo>
                    <a:pt x="22915" y="28072"/>
                  </a:lnTo>
                  <a:lnTo>
                    <a:pt x="23037" y="27750"/>
                  </a:lnTo>
                  <a:lnTo>
                    <a:pt x="22927" y="27708"/>
                  </a:lnTo>
                  <a:close/>
                  <a:moveTo>
                    <a:pt x="55674" y="27834"/>
                  </a:moveTo>
                  <a:cubicBezTo>
                    <a:pt x="55603" y="27922"/>
                    <a:pt x="55530" y="28012"/>
                    <a:pt x="55457" y="28099"/>
                  </a:cubicBezTo>
                  <a:lnTo>
                    <a:pt x="55544" y="28174"/>
                  </a:lnTo>
                  <a:cubicBezTo>
                    <a:pt x="55617" y="28085"/>
                    <a:pt x="55693" y="27995"/>
                    <a:pt x="55766" y="27905"/>
                  </a:cubicBezTo>
                  <a:lnTo>
                    <a:pt x="55674" y="27834"/>
                  </a:lnTo>
                  <a:close/>
                  <a:moveTo>
                    <a:pt x="44790" y="27987"/>
                  </a:moveTo>
                  <a:lnTo>
                    <a:pt x="44703" y="28064"/>
                  </a:lnTo>
                  <a:cubicBezTo>
                    <a:pt x="44779" y="28151"/>
                    <a:pt x="44859" y="28238"/>
                    <a:pt x="44937" y="28322"/>
                  </a:cubicBezTo>
                  <a:lnTo>
                    <a:pt x="45020" y="28242"/>
                  </a:lnTo>
                  <a:cubicBezTo>
                    <a:pt x="44945" y="28158"/>
                    <a:pt x="44867" y="28074"/>
                    <a:pt x="44790" y="27987"/>
                  </a:cubicBezTo>
                  <a:close/>
                  <a:moveTo>
                    <a:pt x="3531" y="28055"/>
                  </a:moveTo>
                  <a:lnTo>
                    <a:pt x="3444" y="28129"/>
                  </a:lnTo>
                  <a:cubicBezTo>
                    <a:pt x="3518" y="28215"/>
                    <a:pt x="3594" y="28305"/>
                    <a:pt x="3667" y="28394"/>
                  </a:cubicBezTo>
                  <a:lnTo>
                    <a:pt x="3757" y="28321"/>
                  </a:lnTo>
                  <a:cubicBezTo>
                    <a:pt x="3681" y="28229"/>
                    <a:pt x="3607" y="28141"/>
                    <a:pt x="3531" y="28055"/>
                  </a:cubicBezTo>
                  <a:close/>
                  <a:moveTo>
                    <a:pt x="55229" y="28358"/>
                  </a:moveTo>
                  <a:cubicBezTo>
                    <a:pt x="55150" y="28444"/>
                    <a:pt x="55072" y="28528"/>
                    <a:pt x="54993" y="28609"/>
                  </a:cubicBezTo>
                  <a:lnTo>
                    <a:pt x="55077" y="28691"/>
                  </a:lnTo>
                  <a:cubicBezTo>
                    <a:pt x="55157" y="28608"/>
                    <a:pt x="55236" y="28522"/>
                    <a:pt x="55314" y="28435"/>
                  </a:cubicBezTo>
                  <a:lnTo>
                    <a:pt x="55229" y="28358"/>
                  </a:lnTo>
                  <a:close/>
                  <a:moveTo>
                    <a:pt x="22684" y="28357"/>
                  </a:moveTo>
                  <a:lnTo>
                    <a:pt x="22561" y="28681"/>
                  </a:lnTo>
                  <a:lnTo>
                    <a:pt x="22670" y="28722"/>
                  </a:lnTo>
                  <a:lnTo>
                    <a:pt x="22794" y="28398"/>
                  </a:lnTo>
                  <a:lnTo>
                    <a:pt x="22684" y="28357"/>
                  </a:lnTo>
                  <a:close/>
                  <a:moveTo>
                    <a:pt x="45260" y="28491"/>
                  </a:moveTo>
                  <a:lnTo>
                    <a:pt x="45177" y="28572"/>
                  </a:lnTo>
                  <a:cubicBezTo>
                    <a:pt x="45260" y="28655"/>
                    <a:pt x="45344" y="28736"/>
                    <a:pt x="45427" y="28815"/>
                  </a:cubicBezTo>
                  <a:lnTo>
                    <a:pt x="45506" y="28731"/>
                  </a:lnTo>
                  <a:cubicBezTo>
                    <a:pt x="45424" y="28652"/>
                    <a:pt x="45342" y="28572"/>
                    <a:pt x="45260" y="28491"/>
                  </a:cubicBezTo>
                  <a:close/>
                  <a:moveTo>
                    <a:pt x="3974" y="28591"/>
                  </a:moveTo>
                  <a:lnTo>
                    <a:pt x="3882" y="28662"/>
                  </a:lnTo>
                  <a:cubicBezTo>
                    <a:pt x="3952" y="28752"/>
                    <a:pt x="4024" y="28844"/>
                    <a:pt x="4094" y="28936"/>
                  </a:cubicBezTo>
                  <a:lnTo>
                    <a:pt x="4186" y="28866"/>
                  </a:lnTo>
                  <a:cubicBezTo>
                    <a:pt x="4115" y="28772"/>
                    <a:pt x="4045" y="28681"/>
                    <a:pt x="3974" y="28591"/>
                  </a:cubicBezTo>
                  <a:close/>
                  <a:moveTo>
                    <a:pt x="54750" y="28854"/>
                  </a:moveTo>
                  <a:cubicBezTo>
                    <a:pt x="54666" y="28935"/>
                    <a:pt x="54582" y="29013"/>
                    <a:pt x="54496" y="29088"/>
                  </a:cubicBezTo>
                  <a:lnTo>
                    <a:pt x="54573" y="29173"/>
                  </a:lnTo>
                  <a:cubicBezTo>
                    <a:pt x="54660" y="29098"/>
                    <a:pt x="54745" y="29019"/>
                    <a:pt x="54830" y="28938"/>
                  </a:cubicBezTo>
                  <a:lnTo>
                    <a:pt x="54750" y="28854"/>
                  </a:lnTo>
                  <a:close/>
                  <a:moveTo>
                    <a:pt x="45760" y="28963"/>
                  </a:moveTo>
                  <a:lnTo>
                    <a:pt x="45684" y="29051"/>
                  </a:lnTo>
                  <a:cubicBezTo>
                    <a:pt x="45774" y="29128"/>
                    <a:pt x="45863" y="29201"/>
                    <a:pt x="45953" y="29273"/>
                  </a:cubicBezTo>
                  <a:lnTo>
                    <a:pt x="46024" y="29185"/>
                  </a:lnTo>
                  <a:cubicBezTo>
                    <a:pt x="45934" y="29113"/>
                    <a:pt x="45847" y="29038"/>
                    <a:pt x="45760" y="28963"/>
                  </a:cubicBezTo>
                  <a:close/>
                  <a:moveTo>
                    <a:pt x="22440" y="29006"/>
                  </a:moveTo>
                  <a:cubicBezTo>
                    <a:pt x="22398" y="29113"/>
                    <a:pt x="22355" y="29222"/>
                    <a:pt x="22315" y="29329"/>
                  </a:cubicBezTo>
                  <a:lnTo>
                    <a:pt x="22423" y="29371"/>
                  </a:lnTo>
                  <a:cubicBezTo>
                    <a:pt x="22463" y="29263"/>
                    <a:pt x="22505" y="29156"/>
                    <a:pt x="22547" y="29048"/>
                  </a:cubicBezTo>
                  <a:lnTo>
                    <a:pt x="22440" y="29006"/>
                  </a:lnTo>
                  <a:close/>
                  <a:moveTo>
                    <a:pt x="4392" y="29146"/>
                  </a:moveTo>
                  <a:lnTo>
                    <a:pt x="4299" y="29215"/>
                  </a:lnTo>
                  <a:cubicBezTo>
                    <a:pt x="4366" y="29308"/>
                    <a:pt x="4432" y="29402"/>
                    <a:pt x="4501" y="29498"/>
                  </a:cubicBezTo>
                  <a:lnTo>
                    <a:pt x="4593" y="29431"/>
                  </a:lnTo>
                  <a:cubicBezTo>
                    <a:pt x="4526" y="29335"/>
                    <a:pt x="4459" y="29239"/>
                    <a:pt x="4392" y="29146"/>
                  </a:cubicBezTo>
                  <a:close/>
                  <a:moveTo>
                    <a:pt x="54236" y="29308"/>
                  </a:moveTo>
                  <a:cubicBezTo>
                    <a:pt x="54146" y="29381"/>
                    <a:pt x="54055" y="29452"/>
                    <a:pt x="53965" y="29519"/>
                  </a:cubicBezTo>
                  <a:lnTo>
                    <a:pt x="54032" y="29610"/>
                  </a:lnTo>
                  <a:cubicBezTo>
                    <a:pt x="54123" y="29543"/>
                    <a:pt x="54216" y="29472"/>
                    <a:pt x="54309" y="29396"/>
                  </a:cubicBezTo>
                  <a:lnTo>
                    <a:pt x="54236" y="29308"/>
                  </a:lnTo>
                  <a:close/>
                  <a:moveTo>
                    <a:pt x="46297" y="29392"/>
                  </a:moveTo>
                  <a:lnTo>
                    <a:pt x="46230" y="29485"/>
                  </a:lnTo>
                  <a:cubicBezTo>
                    <a:pt x="46323" y="29555"/>
                    <a:pt x="46418" y="29622"/>
                    <a:pt x="46516" y="29686"/>
                  </a:cubicBezTo>
                  <a:lnTo>
                    <a:pt x="46580" y="29590"/>
                  </a:lnTo>
                  <a:cubicBezTo>
                    <a:pt x="46483" y="29526"/>
                    <a:pt x="46390" y="29459"/>
                    <a:pt x="46297" y="29392"/>
                  </a:cubicBezTo>
                  <a:close/>
                  <a:moveTo>
                    <a:pt x="53682" y="29715"/>
                  </a:moveTo>
                  <a:cubicBezTo>
                    <a:pt x="53586" y="29778"/>
                    <a:pt x="53489" y="29840"/>
                    <a:pt x="53392" y="29898"/>
                  </a:cubicBezTo>
                  <a:lnTo>
                    <a:pt x="53451" y="29997"/>
                  </a:lnTo>
                  <a:cubicBezTo>
                    <a:pt x="53551" y="29940"/>
                    <a:pt x="53649" y="29878"/>
                    <a:pt x="53746" y="29812"/>
                  </a:cubicBezTo>
                  <a:lnTo>
                    <a:pt x="53682" y="29715"/>
                  </a:lnTo>
                  <a:close/>
                  <a:moveTo>
                    <a:pt x="22188" y="29652"/>
                  </a:moveTo>
                  <a:cubicBezTo>
                    <a:pt x="22147" y="29762"/>
                    <a:pt x="22104" y="29869"/>
                    <a:pt x="22061" y="29976"/>
                  </a:cubicBezTo>
                  <a:lnTo>
                    <a:pt x="22168" y="30019"/>
                  </a:lnTo>
                  <a:cubicBezTo>
                    <a:pt x="22211" y="29912"/>
                    <a:pt x="22253" y="29802"/>
                    <a:pt x="22295" y="29695"/>
                  </a:cubicBezTo>
                  <a:lnTo>
                    <a:pt x="22188" y="29652"/>
                  </a:lnTo>
                  <a:close/>
                  <a:moveTo>
                    <a:pt x="46868" y="29776"/>
                  </a:moveTo>
                  <a:lnTo>
                    <a:pt x="46808" y="29873"/>
                  </a:lnTo>
                  <a:cubicBezTo>
                    <a:pt x="46908" y="29935"/>
                    <a:pt x="47010" y="29993"/>
                    <a:pt x="47111" y="30047"/>
                  </a:cubicBezTo>
                  <a:lnTo>
                    <a:pt x="47167" y="29945"/>
                  </a:lnTo>
                  <a:cubicBezTo>
                    <a:pt x="47067" y="29892"/>
                    <a:pt x="46967" y="29835"/>
                    <a:pt x="46868" y="29776"/>
                  </a:cubicBezTo>
                  <a:close/>
                  <a:moveTo>
                    <a:pt x="4791" y="29715"/>
                  </a:moveTo>
                  <a:lnTo>
                    <a:pt x="4696" y="29780"/>
                  </a:lnTo>
                  <a:cubicBezTo>
                    <a:pt x="4763" y="29876"/>
                    <a:pt x="4828" y="29972"/>
                    <a:pt x="4892" y="30069"/>
                  </a:cubicBezTo>
                  <a:lnTo>
                    <a:pt x="4986" y="30002"/>
                  </a:lnTo>
                  <a:cubicBezTo>
                    <a:pt x="4922" y="29906"/>
                    <a:pt x="4855" y="29809"/>
                    <a:pt x="4791" y="29715"/>
                  </a:cubicBezTo>
                  <a:close/>
                  <a:moveTo>
                    <a:pt x="53092" y="30065"/>
                  </a:moveTo>
                  <a:cubicBezTo>
                    <a:pt x="52992" y="30119"/>
                    <a:pt x="52888" y="30169"/>
                    <a:pt x="52785" y="30215"/>
                  </a:cubicBezTo>
                  <a:lnTo>
                    <a:pt x="52832" y="30320"/>
                  </a:lnTo>
                  <a:cubicBezTo>
                    <a:pt x="52938" y="30272"/>
                    <a:pt x="53044" y="30220"/>
                    <a:pt x="53145" y="30166"/>
                  </a:cubicBezTo>
                  <a:lnTo>
                    <a:pt x="53092" y="30065"/>
                  </a:lnTo>
                  <a:close/>
                  <a:moveTo>
                    <a:pt x="47474" y="30100"/>
                  </a:moveTo>
                  <a:lnTo>
                    <a:pt x="47424" y="30206"/>
                  </a:lnTo>
                  <a:cubicBezTo>
                    <a:pt x="47527" y="30256"/>
                    <a:pt x="47634" y="30302"/>
                    <a:pt x="47741" y="30347"/>
                  </a:cubicBezTo>
                  <a:lnTo>
                    <a:pt x="47787" y="30240"/>
                  </a:lnTo>
                  <a:cubicBezTo>
                    <a:pt x="47681" y="30195"/>
                    <a:pt x="47575" y="30149"/>
                    <a:pt x="47474" y="30100"/>
                  </a:cubicBezTo>
                  <a:close/>
                  <a:moveTo>
                    <a:pt x="52468" y="30347"/>
                  </a:moveTo>
                  <a:cubicBezTo>
                    <a:pt x="52361" y="30386"/>
                    <a:pt x="52254" y="30426"/>
                    <a:pt x="52145" y="30459"/>
                  </a:cubicBezTo>
                  <a:lnTo>
                    <a:pt x="52181" y="30570"/>
                  </a:lnTo>
                  <a:cubicBezTo>
                    <a:pt x="52292" y="30534"/>
                    <a:pt x="52402" y="30494"/>
                    <a:pt x="52510" y="30454"/>
                  </a:cubicBezTo>
                  <a:lnTo>
                    <a:pt x="52468" y="30347"/>
                  </a:lnTo>
                  <a:close/>
                  <a:moveTo>
                    <a:pt x="48105" y="30362"/>
                  </a:moveTo>
                  <a:lnTo>
                    <a:pt x="48067" y="30470"/>
                  </a:lnTo>
                  <a:cubicBezTo>
                    <a:pt x="48175" y="30507"/>
                    <a:pt x="48288" y="30544"/>
                    <a:pt x="48398" y="30577"/>
                  </a:cubicBezTo>
                  <a:lnTo>
                    <a:pt x="48432" y="30466"/>
                  </a:lnTo>
                  <a:cubicBezTo>
                    <a:pt x="48322" y="30434"/>
                    <a:pt x="48212" y="30399"/>
                    <a:pt x="48105" y="30362"/>
                  </a:cubicBezTo>
                  <a:close/>
                  <a:moveTo>
                    <a:pt x="5178" y="30295"/>
                  </a:moveTo>
                  <a:lnTo>
                    <a:pt x="5080" y="30357"/>
                  </a:lnTo>
                  <a:cubicBezTo>
                    <a:pt x="5145" y="30454"/>
                    <a:pt x="5208" y="30550"/>
                    <a:pt x="5270" y="30649"/>
                  </a:cubicBezTo>
                  <a:lnTo>
                    <a:pt x="5366" y="30586"/>
                  </a:lnTo>
                  <a:cubicBezTo>
                    <a:pt x="5303" y="30487"/>
                    <a:pt x="5239" y="30392"/>
                    <a:pt x="5178" y="30295"/>
                  </a:cubicBezTo>
                  <a:close/>
                  <a:moveTo>
                    <a:pt x="21933" y="30299"/>
                  </a:moveTo>
                  <a:cubicBezTo>
                    <a:pt x="21890" y="30406"/>
                    <a:pt x="21846" y="30513"/>
                    <a:pt x="21803" y="30620"/>
                  </a:cubicBezTo>
                  <a:lnTo>
                    <a:pt x="21910" y="30663"/>
                  </a:lnTo>
                  <a:cubicBezTo>
                    <a:pt x="21953" y="30556"/>
                    <a:pt x="21997" y="30449"/>
                    <a:pt x="22040" y="30342"/>
                  </a:cubicBezTo>
                  <a:lnTo>
                    <a:pt x="21933" y="30299"/>
                  </a:lnTo>
                  <a:close/>
                  <a:moveTo>
                    <a:pt x="48762" y="30554"/>
                  </a:moveTo>
                  <a:lnTo>
                    <a:pt x="48736" y="30666"/>
                  </a:lnTo>
                  <a:cubicBezTo>
                    <a:pt x="48848" y="30693"/>
                    <a:pt x="48965" y="30716"/>
                    <a:pt x="49076" y="30737"/>
                  </a:cubicBezTo>
                  <a:lnTo>
                    <a:pt x="49098" y="30623"/>
                  </a:lnTo>
                  <a:cubicBezTo>
                    <a:pt x="48986" y="30604"/>
                    <a:pt x="48873" y="30580"/>
                    <a:pt x="48762" y="30554"/>
                  </a:cubicBezTo>
                  <a:close/>
                  <a:moveTo>
                    <a:pt x="51818" y="30552"/>
                  </a:moveTo>
                  <a:cubicBezTo>
                    <a:pt x="51710" y="30579"/>
                    <a:pt x="51597" y="30604"/>
                    <a:pt x="51486" y="30626"/>
                  </a:cubicBezTo>
                  <a:lnTo>
                    <a:pt x="51507" y="30740"/>
                  </a:lnTo>
                  <a:cubicBezTo>
                    <a:pt x="51621" y="30717"/>
                    <a:pt x="51735" y="30693"/>
                    <a:pt x="51847" y="30664"/>
                  </a:cubicBezTo>
                  <a:lnTo>
                    <a:pt x="51818" y="30552"/>
                  </a:lnTo>
                  <a:close/>
                  <a:moveTo>
                    <a:pt x="49438" y="30677"/>
                  </a:moveTo>
                  <a:lnTo>
                    <a:pt x="49423" y="30792"/>
                  </a:lnTo>
                  <a:cubicBezTo>
                    <a:pt x="49536" y="30806"/>
                    <a:pt x="49653" y="30819"/>
                    <a:pt x="49769" y="30827"/>
                  </a:cubicBezTo>
                  <a:lnTo>
                    <a:pt x="49779" y="30713"/>
                  </a:lnTo>
                  <a:cubicBezTo>
                    <a:pt x="49665" y="30704"/>
                    <a:pt x="49550" y="30692"/>
                    <a:pt x="49438" y="30677"/>
                  </a:cubicBezTo>
                  <a:close/>
                  <a:moveTo>
                    <a:pt x="51146" y="30680"/>
                  </a:moveTo>
                  <a:cubicBezTo>
                    <a:pt x="51036" y="30697"/>
                    <a:pt x="50921" y="30707"/>
                    <a:pt x="50807" y="30716"/>
                  </a:cubicBezTo>
                  <a:lnTo>
                    <a:pt x="50816" y="30833"/>
                  </a:lnTo>
                  <a:cubicBezTo>
                    <a:pt x="50931" y="30823"/>
                    <a:pt x="51047" y="30812"/>
                    <a:pt x="51160" y="30794"/>
                  </a:cubicBezTo>
                  <a:lnTo>
                    <a:pt x="51146" y="30680"/>
                  </a:lnTo>
                  <a:close/>
                  <a:moveTo>
                    <a:pt x="50122" y="30729"/>
                  </a:moveTo>
                  <a:lnTo>
                    <a:pt x="50117" y="30844"/>
                  </a:lnTo>
                  <a:cubicBezTo>
                    <a:pt x="50190" y="30847"/>
                    <a:pt x="50264" y="30849"/>
                    <a:pt x="50339" y="30849"/>
                  </a:cubicBezTo>
                  <a:cubicBezTo>
                    <a:pt x="50382" y="30849"/>
                    <a:pt x="50424" y="30849"/>
                    <a:pt x="50466" y="30847"/>
                  </a:cubicBezTo>
                  <a:lnTo>
                    <a:pt x="50464" y="30730"/>
                  </a:lnTo>
                  <a:cubicBezTo>
                    <a:pt x="50414" y="30731"/>
                    <a:pt x="50362" y="30732"/>
                    <a:pt x="50311" y="30732"/>
                  </a:cubicBezTo>
                  <a:cubicBezTo>
                    <a:pt x="50248" y="30732"/>
                    <a:pt x="50185" y="30731"/>
                    <a:pt x="50122" y="30729"/>
                  </a:cubicBezTo>
                  <a:close/>
                  <a:moveTo>
                    <a:pt x="5553" y="30879"/>
                  </a:moveTo>
                  <a:lnTo>
                    <a:pt x="5455" y="30941"/>
                  </a:lnTo>
                  <a:cubicBezTo>
                    <a:pt x="5517" y="31037"/>
                    <a:pt x="5579" y="31136"/>
                    <a:pt x="5642" y="31234"/>
                  </a:cubicBezTo>
                  <a:lnTo>
                    <a:pt x="5739" y="31173"/>
                  </a:lnTo>
                  <a:cubicBezTo>
                    <a:pt x="5677" y="31073"/>
                    <a:pt x="5616" y="30976"/>
                    <a:pt x="5553" y="30879"/>
                  </a:cubicBezTo>
                  <a:close/>
                  <a:moveTo>
                    <a:pt x="21670" y="30940"/>
                  </a:moveTo>
                  <a:cubicBezTo>
                    <a:pt x="21626" y="31047"/>
                    <a:pt x="21581" y="31154"/>
                    <a:pt x="21537" y="31259"/>
                  </a:cubicBezTo>
                  <a:lnTo>
                    <a:pt x="21644" y="31304"/>
                  </a:lnTo>
                  <a:cubicBezTo>
                    <a:pt x="21688" y="31199"/>
                    <a:pt x="21733" y="31091"/>
                    <a:pt x="21777" y="30984"/>
                  </a:cubicBezTo>
                  <a:lnTo>
                    <a:pt x="21670" y="30940"/>
                  </a:lnTo>
                  <a:close/>
                  <a:moveTo>
                    <a:pt x="5923" y="31467"/>
                  </a:moveTo>
                  <a:lnTo>
                    <a:pt x="5825" y="31528"/>
                  </a:lnTo>
                  <a:lnTo>
                    <a:pt x="6009" y="31823"/>
                  </a:lnTo>
                  <a:lnTo>
                    <a:pt x="6107" y="31763"/>
                  </a:lnTo>
                  <a:lnTo>
                    <a:pt x="5923" y="31467"/>
                  </a:lnTo>
                  <a:close/>
                  <a:moveTo>
                    <a:pt x="21403" y="31578"/>
                  </a:moveTo>
                  <a:cubicBezTo>
                    <a:pt x="21357" y="31686"/>
                    <a:pt x="21311" y="31791"/>
                    <a:pt x="21264" y="31897"/>
                  </a:cubicBezTo>
                  <a:lnTo>
                    <a:pt x="21370" y="31943"/>
                  </a:lnTo>
                  <a:cubicBezTo>
                    <a:pt x="21416" y="31837"/>
                    <a:pt x="21461" y="31730"/>
                    <a:pt x="21510" y="31623"/>
                  </a:cubicBezTo>
                  <a:lnTo>
                    <a:pt x="21403" y="31578"/>
                  </a:lnTo>
                  <a:close/>
                  <a:moveTo>
                    <a:pt x="6289" y="32057"/>
                  </a:moveTo>
                  <a:lnTo>
                    <a:pt x="6192" y="32118"/>
                  </a:lnTo>
                  <a:lnTo>
                    <a:pt x="6373" y="32412"/>
                  </a:lnTo>
                  <a:lnTo>
                    <a:pt x="6471" y="32351"/>
                  </a:lnTo>
                  <a:lnTo>
                    <a:pt x="6289" y="32057"/>
                  </a:lnTo>
                  <a:close/>
                  <a:moveTo>
                    <a:pt x="21124" y="32213"/>
                  </a:moveTo>
                  <a:cubicBezTo>
                    <a:pt x="21076" y="32318"/>
                    <a:pt x="21029" y="32422"/>
                    <a:pt x="20982" y="32528"/>
                  </a:cubicBezTo>
                  <a:lnTo>
                    <a:pt x="21086" y="32577"/>
                  </a:lnTo>
                  <a:cubicBezTo>
                    <a:pt x="21134" y="32472"/>
                    <a:pt x="21183" y="32368"/>
                    <a:pt x="21229" y="32258"/>
                  </a:cubicBezTo>
                  <a:lnTo>
                    <a:pt x="21124" y="32213"/>
                  </a:lnTo>
                  <a:close/>
                  <a:moveTo>
                    <a:pt x="6656" y="32648"/>
                  </a:moveTo>
                  <a:lnTo>
                    <a:pt x="6557" y="32708"/>
                  </a:lnTo>
                  <a:lnTo>
                    <a:pt x="6740" y="33002"/>
                  </a:lnTo>
                  <a:lnTo>
                    <a:pt x="6839" y="32942"/>
                  </a:lnTo>
                  <a:lnTo>
                    <a:pt x="6656" y="32648"/>
                  </a:lnTo>
                  <a:close/>
                  <a:moveTo>
                    <a:pt x="20836" y="32844"/>
                  </a:moveTo>
                  <a:cubicBezTo>
                    <a:pt x="20786" y="32948"/>
                    <a:pt x="20739" y="33052"/>
                    <a:pt x="20689" y="33157"/>
                  </a:cubicBezTo>
                  <a:lnTo>
                    <a:pt x="20792" y="33207"/>
                  </a:lnTo>
                  <a:cubicBezTo>
                    <a:pt x="20842" y="33104"/>
                    <a:pt x="20892" y="32998"/>
                    <a:pt x="20942" y="32892"/>
                  </a:cubicBezTo>
                  <a:lnTo>
                    <a:pt x="20836" y="32844"/>
                  </a:lnTo>
                  <a:close/>
                  <a:moveTo>
                    <a:pt x="7023" y="33237"/>
                  </a:moveTo>
                  <a:lnTo>
                    <a:pt x="6924" y="33299"/>
                  </a:lnTo>
                  <a:cubicBezTo>
                    <a:pt x="6987" y="33395"/>
                    <a:pt x="7048" y="33494"/>
                    <a:pt x="7110" y="33592"/>
                  </a:cubicBezTo>
                  <a:lnTo>
                    <a:pt x="7208" y="33529"/>
                  </a:lnTo>
                  <a:cubicBezTo>
                    <a:pt x="7146" y="33434"/>
                    <a:pt x="7084" y="33335"/>
                    <a:pt x="7023" y="33237"/>
                  </a:cubicBezTo>
                  <a:close/>
                  <a:moveTo>
                    <a:pt x="20536" y="33469"/>
                  </a:moveTo>
                  <a:cubicBezTo>
                    <a:pt x="20487" y="33574"/>
                    <a:pt x="20435" y="33678"/>
                    <a:pt x="20383" y="33779"/>
                  </a:cubicBezTo>
                  <a:lnTo>
                    <a:pt x="20487" y="33832"/>
                  </a:lnTo>
                  <a:cubicBezTo>
                    <a:pt x="20539" y="33728"/>
                    <a:pt x="20590" y="33625"/>
                    <a:pt x="20640" y="33521"/>
                  </a:cubicBezTo>
                  <a:lnTo>
                    <a:pt x="20536" y="33469"/>
                  </a:lnTo>
                  <a:close/>
                  <a:moveTo>
                    <a:pt x="7394" y="33822"/>
                  </a:moveTo>
                  <a:lnTo>
                    <a:pt x="7298" y="33885"/>
                  </a:lnTo>
                  <a:cubicBezTo>
                    <a:pt x="7360" y="33982"/>
                    <a:pt x="7424" y="34079"/>
                    <a:pt x="7487" y="34176"/>
                  </a:cubicBezTo>
                  <a:lnTo>
                    <a:pt x="7584" y="34113"/>
                  </a:lnTo>
                  <a:cubicBezTo>
                    <a:pt x="7520" y="34018"/>
                    <a:pt x="7457" y="33921"/>
                    <a:pt x="7394" y="33822"/>
                  </a:cubicBezTo>
                  <a:close/>
                  <a:moveTo>
                    <a:pt x="20226" y="34086"/>
                  </a:moveTo>
                  <a:cubicBezTo>
                    <a:pt x="20173" y="34189"/>
                    <a:pt x="20118" y="34292"/>
                    <a:pt x="20063" y="34392"/>
                  </a:cubicBezTo>
                  <a:lnTo>
                    <a:pt x="20166" y="34448"/>
                  </a:lnTo>
                  <a:cubicBezTo>
                    <a:pt x="20219" y="34348"/>
                    <a:pt x="20275" y="34243"/>
                    <a:pt x="20327" y="34141"/>
                  </a:cubicBezTo>
                  <a:lnTo>
                    <a:pt x="20226" y="34086"/>
                  </a:lnTo>
                  <a:close/>
                  <a:moveTo>
                    <a:pt x="7774" y="34400"/>
                  </a:moveTo>
                  <a:lnTo>
                    <a:pt x="7678" y="34465"/>
                  </a:lnTo>
                  <a:cubicBezTo>
                    <a:pt x="7743" y="34563"/>
                    <a:pt x="7808" y="34660"/>
                    <a:pt x="7872" y="34755"/>
                  </a:cubicBezTo>
                  <a:lnTo>
                    <a:pt x="7967" y="34689"/>
                  </a:lnTo>
                  <a:cubicBezTo>
                    <a:pt x="7902" y="34593"/>
                    <a:pt x="7838" y="34498"/>
                    <a:pt x="7774" y="34400"/>
                  </a:cubicBezTo>
                  <a:close/>
                  <a:moveTo>
                    <a:pt x="19898" y="34698"/>
                  </a:moveTo>
                  <a:cubicBezTo>
                    <a:pt x="19840" y="34799"/>
                    <a:pt x="19783" y="34899"/>
                    <a:pt x="19726" y="34999"/>
                  </a:cubicBezTo>
                  <a:lnTo>
                    <a:pt x="19826" y="35056"/>
                  </a:lnTo>
                  <a:cubicBezTo>
                    <a:pt x="19885" y="34956"/>
                    <a:pt x="19942" y="34855"/>
                    <a:pt x="19999" y="34752"/>
                  </a:cubicBezTo>
                  <a:lnTo>
                    <a:pt x="19898" y="34698"/>
                  </a:lnTo>
                  <a:close/>
                  <a:moveTo>
                    <a:pt x="8164" y="34976"/>
                  </a:moveTo>
                  <a:lnTo>
                    <a:pt x="8070" y="35042"/>
                  </a:lnTo>
                  <a:cubicBezTo>
                    <a:pt x="8135" y="35136"/>
                    <a:pt x="8201" y="35232"/>
                    <a:pt x="8270" y="35326"/>
                  </a:cubicBezTo>
                  <a:lnTo>
                    <a:pt x="8364" y="35257"/>
                  </a:lnTo>
                  <a:cubicBezTo>
                    <a:pt x="8295" y="35165"/>
                    <a:pt x="8230" y="35070"/>
                    <a:pt x="8164" y="34976"/>
                  </a:cubicBezTo>
                  <a:close/>
                  <a:moveTo>
                    <a:pt x="19551" y="35297"/>
                  </a:moveTo>
                  <a:cubicBezTo>
                    <a:pt x="19492" y="35397"/>
                    <a:pt x="19432" y="35496"/>
                    <a:pt x="19371" y="35592"/>
                  </a:cubicBezTo>
                  <a:lnTo>
                    <a:pt x="19469" y="35653"/>
                  </a:lnTo>
                  <a:cubicBezTo>
                    <a:pt x="19531" y="35554"/>
                    <a:pt x="19591" y="35456"/>
                    <a:pt x="19651" y="35356"/>
                  </a:cubicBezTo>
                  <a:lnTo>
                    <a:pt x="19551" y="35297"/>
                  </a:lnTo>
                  <a:close/>
                  <a:moveTo>
                    <a:pt x="8565" y="35540"/>
                  </a:moveTo>
                  <a:lnTo>
                    <a:pt x="8472" y="35607"/>
                  </a:lnTo>
                  <a:cubicBezTo>
                    <a:pt x="8542" y="35700"/>
                    <a:pt x="8612" y="35796"/>
                    <a:pt x="8681" y="35886"/>
                  </a:cubicBezTo>
                  <a:lnTo>
                    <a:pt x="8772" y="35817"/>
                  </a:lnTo>
                  <a:cubicBezTo>
                    <a:pt x="8702" y="35726"/>
                    <a:pt x="8634" y="35633"/>
                    <a:pt x="8565" y="35540"/>
                  </a:cubicBezTo>
                  <a:close/>
                  <a:moveTo>
                    <a:pt x="19185" y="35881"/>
                  </a:moveTo>
                  <a:cubicBezTo>
                    <a:pt x="19121" y="35979"/>
                    <a:pt x="19056" y="36074"/>
                    <a:pt x="18992" y="36169"/>
                  </a:cubicBezTo>
                  <a:lnTo>
                    <a:pt x="19088" y="36234"/>
                  </a:lnTo>
                  <a:cubicBezTo>
                    <a:pt x="19152" y="36140"/>
                    <a:pt x="19218" y="36043"/>
                    <a:pt x="19282" y="35946"/>
                  </a:cubicBezTo>
                  <a:lnTo>
                    <a:pt x="19185" y="35881"/>
                  </a:lnTo>
                  <a:close/>
                  <a:moveTo>
                    <a:pt x="8986" y="36089"/>
                  </a:moveTo>
                  <a:lnTo>
                    <a:pt x="8895" y="36160"/>
                  </a:lnTo>
                  <a:cubicBezTo>
                    <a:pt x="8966" y="36250"/>
                    <a:pt x="9041" y="36341"/>
                    <a:pt x="9114" y="36431"/>
                  </a:cubicBezTo>
                  <a:lnTo>
                    <a:pt x="9202" y="36357"/>
                  </a:lnTo>
                  <a:cubicBezTo>
                    <a:pt x="9131" y="36269"/>
                    <a:pt x="9058" y="36179"/>
                    <a:pt x="8986" y="36089"/>
                  </a:cubicBezTo>
                  <a:close/>
                  <a:moveTo>
                    <a:pt x="18792" y="36453"/>
                  </a:moveTo>
                  <a:cubicBezTo>
                    <a:pt x="18725" y="36547"/>
                    <a:pt x="18657" y="36638"/>
                    <a:pt x="18588" y="36728"/>
                  </a:cubicBezTo>
                  <a:lnTo>
                    <a:pt x="18678" y="36798"/>
                  </a:lnTo>
                  <a:cubicBezTo>
                    <a:pt x="18748" y="36707"/>
                    <a:pt x="18818" y="36614"/>
                    <a:pt x="18885" y="36520"/>
                  </a:cubicBezTo>
                  <a:lnTo>
                    <a:pt x="18792" y="36453"/>
                  </a:lnTo>
                  <a:close/>
                  <a:moveTo>
                    <a:pt x="9423" y="36624"/>
                  </a:moveTo>
                  <a:lnTo>
                    <a:pt x="9336" y="36698"/>
                  </a:lnTo>
                  <a:cubicBezTo>
                    <a:pt x="9413" y="36785"/>
                    <a:pt x="9491" y="36874"/>
                    <a:pt x="9566" y="36960"/>
                  </a:cubicBezTo>
                  <a:lnTo>
                    <a:pt x="9652" y="36883"/>
                  </a:lnTo>
                  <a:cubicBezTo>
                    <a:pt x="9576" y="36798"/>
                    <a:pt x="9499" y="36711"/>
                    <a:pt x="9423" y="36624"/>
                  </a:cubicBezTo>
                  <a:close/>
                  <a:moveTo>
                    <a:pt x="18372" y="36998"/>
                  </a:moveTo>
                  <a:cubicBezTo>
                    <a:pt x="18298" y="37090"/>
                    <a:pt x="18225" y="37177"/>
                    <a:pt x="18150" y="37263"/>
                  </a:cubicBezTo>
                  <a:lnTo>
                    <a:pt x="18238" y="37340"/>
                  </a:lnTo>
                  <a:cubicBezTo>
                    <a:pt x="18312" y="37253"/>
                    <a:pt x="18388" y="37163"/>
                    <a:pt x="18462" y="37071"/>
                  </a:cubicBezTo>
                  <a:lnTo>
                    <a:pt x="18372" y="36998"/>
                  </a:lnTo>
                  <a:close/>
                  <a:moveTo>
                    <a:pt x="9888" y="37135"/>
                  </a:moveTo>
                  <a:lnTo>
                    <a:pt x="9805" y="37217"/>
                  </a:lnTo>
                  <a:cubicBezTo>
                    <a:pt x="9885" y="37300"/>
                    <a:pt x="9966" y="37384"/>
                    <a:pt x="10049" y="37464"/>
                  </a:cubicBezTo>
                  <a:lnTo>
                    <a:pt x="10129" y="37382"/>
                  </a:lnTo>
                  <a:cubicBezTo>
                    <a:pt x="10049" y="37302"/>
                    <a:pt x="9969" y="37220"/>
                    <a:pt x="9888" y="37135"/>
                  </a:cubicBezTo>
                  <a:close/>
                  <a:moveTo>
                    <a:pt x="17920" y="37518"/>
                  </a:moveTo>
                  <a:cubicBezTo>
                    <a:pt x="17840" y="37604"/>
                    <a:pt x="17760" y="37685"/>
                    <a:pt x="17678" y="37764"/>
                  </a:cubicBezTo>
                  <a:lnTo>
                    <a:pt x="17760" y="37847"/>
                  </a:lnTo>
                  <a:cubicBezTo>
                    <a:pt x="17841" y="37767"/>
                    <a:pt x="17921" y="37684"/>
                    <a:pt x="18004" y="37597"/>
                  </a:cubicBezTo>
                  <a:lnTo>
                    <a:pt x="17920" y="37518"/>
                  </a:lnTo>
                  <a:close/>
                  <a:moveTo>
                    <a:pt x="10379" y="37618"/>
                  </a:moveTo>
                  <a:lnTo>
                    <a:pt x="10300" y="37704"/>
                  </a:lnTo>
                  <a:cubicBezTo>
                    <a:pt x="10386" y="37784"/>
                    <a:pt x="10473" y="37861"/>
                    <a:pt x="10562" y="37935"/>
                  </a:cubicBezTo>
                  <a:lnTo>
                    <a:pt x="10636" y="37847"/>
                  </a:lnTo>
                  <a:cubicBezTo>
                    <a:pt x="10550" y="37772"/>
                    <a:pt x="10465" y="37697"/>
                    <a:pt x="10379" y="37618"/>
                  </a:cubicBezTo>
                  <a:close/>
                  <a:moveTo>
                    <a:pt x="17427" y="37999"/>
                  </a:moveTo>
                  <a:cubicBezTo>
                    <a:pt x="17341" y="38078"/>
                    <a:pt x="17253" y="38154"/>
                    <a:pt x="17167" y="38224"/>
                  </a:cubicBezTo>
                  <a:lnTo>
                    <a:pt x="17240" y="38312"/>
                  </a:lnTo>
                  <a:cubicBezTo>
                    <a:pt x="17327" y="38241"/>
                    <a:pt x="17417" y="38164"/>
                    <a:pt x="17504" y="38085"/>
                  </a:cubicBezTo>
                  <a:lnTo>
                    <a:pt x="17427" y="37999"/>
                  </a:lnTo>
                  <a:close/>
                  <a:moveTo>
                    <a:pt x="10902" y="38067"/>
                  </a:moveTo>
                  <a:lnTo>
                    <a:pt x="10830" y="38157"/>
                  </a:lnTo>
                  <a:cubicBezTo>
                    <a:pt x="10922" y="38231"/>
                    <a:pt x="11014" y="38299"/>
                    <a:pt x="11109" y="38368"/>
                  </a:cubicBezTo>
                  <a:lnTo>
                    <a:pt x="11177" y="38272"/>
                  </a:lnTo>
                  <a:cubicBezTo>
                    <a:pt x="11084" y="38207"/>
                    <a:pt x="10993" y="38138"/>
                    <a:pt x="10902" y="38067"/>
                  </a:cubicBezTo>
                  <a:close/>
                  <a:moveTo>
                    <a:pt x="16893" y="38431"/>
                  </a:moveTo>
                  <a:cubicBezTo>
                    <a:pt x="16800" y="38498"/>
                    <a:pt x="16704" y="38562"/>
                    <a:pt x="16610" y="38624"/>
                  </a:cubicBezTo>
                  <a:lnTo>
                    <a:pt x="16671" y="38721"/>
                  </a:lnTo>
                  <a:cubicBezTo>
                    <a:pt x="16768" y="38659"/>
                    <a:pt x="16867" y="38592"/>
                    <a:pt x="16961" y="38522"/>
                  </a:cubicBezTo>
                  <a:lnTo>
                    <a:pt x="16893" y="38431"/>
                  </a:lnTo>
                  <a:close/>
                  <a:moveTo>
                    <a:pt x="11461" y="38466"/>
                  </a:moveTo>
                  <a:lnTo>
                    <a:pt x="11399" y="38562"/>
                  </a:lnTo>
                  <a:cubicBezTo>
                    <a:pt x="11497" y="38626"/>
                    <a:pt x="11597" y="38688"/>
                    <a:pt x="11697" y="38745"/>
                  </a:cubicBezTo>
                  <a:lnTo>
                    <a:pt x="11754" y="38645"/>
                  </a:lnTo>
                  <a:cubicBezTo>
                    <a:pt x="11657" y="38589"/>
                    <a:pt x="11557" y="38528"/>
                    <a:pt x="11461" y="38466"/>
                  </a:cubicBezTo>
                  <a:close/>
                  <a:moveTo>
                    <a:pt x="16314" y="38796"/>
                  </a:moveTo>
                  <a:cubicBezTo>
                    <a:pt x="16214" y="38849"/>
                    <a:pt x="16112" y="38902"/>
                    <a:pt x="16010" y="38948"/>
                  </a:cubicBezTo>
                  <a:lnTo>
                    <a:pt x="16057" y="39053"/>
                  </a:lnTo>
                  <a:cubicBezTo>
                    <a:pt x="16163" y="39006"/>
                    <a:pt x="16269" y="38953"/>
                    <a:pt x="16370" y="38898"/>
                  </a:cubicBezTo>
                  <a:lnTo>
                    <a:pt x="16314" y="38796"/>
                  </a:lnTo>
                  <a:close/>
                  <a:moveTo>
                    <a:pt x="12057" y="38805"/>
                  </a:moveTo>
                  <a:lnTo>
                    <a:pt x="12006" y="38909"/>
                  </a:lnTo>
                  <a:cubicBezTo>
                    <a:pt x="12108" y="38961"/>
                    <a:pt x="12216" y="39011"/>
                    <a:pt x="12323" y="39055"/>
                  </a:cubicBezTo>
                  <a:lnTo>
                    <a:pt x="12370" y="38948"/>
                  </a:lnTo>
                  <a:cubicBezTo>
                    <a:pt x="12264" y="38903"/>
                    <a:pt x="12158" y="38855"/>
                    <a:pt x="12057" y="38805"/>
                  </a:cubicBezTo>
                  <a:close/>
                  <a:moveTo>
                    <a:pt x="12687" y="39071"/>
                  </a:moveTo>
                  <a:lnTo>
                    <a:pt x="12650" y="39181"/>
                  </a:lnTo>
                  <a:cubicBezTo>
                    <a:pt x="12758" y="39218"/>
                    <a:pt x="12871" y="39252"/>
                    <a:pt x="12984" y="39282"/>
                  </a:cubicBezTo>
                  <a:lnTo>
                    <a:pt x="13014" y="39171"/>
                  </a:lnTo>
                  <a:cubicBezTo>
                    <a:pt x="12902" y="39142"/>
                    <a:pt x="12794" y="39109"/>
                    <a:pt x="12687" y="39071"/>
                  </a:cubicBezTo>
                  <a:close/>
                  <a:moveTo>
                    <a:pt x="15695" y="39081"/>
                  </a:moveTo>
                  <a:cubicBezTo>
                    <a:pt x="15590" y="39118"/>
                    <a:pt x="15480" y="39153"/>
                    <a:pt x="15372" y="39183"/>
                  </a:cubicBezTo>
                  <a:lnTo>
                    <a:pt x="15403" y="39295"/>
                  </a:lnTo>
                  <a:cubicBezTo>
                    <a:pt x="15513" y="39262"/>
                    <a:pt x="15626" y="39226"/>
                    <a:pt x="15734" y="39189"/>
                  </a:cubicBezTo>
                  <a:lnTo>
                    <a:pt x="15695" y="39081"/>
                  </a:lnTo>
                  <a:close/>
                  <a:moveTo>
                    <a:pt x="13344" y="39248"/>
                  </a:moveTo>
                  <a:lnTo>
                    <a:pt x="13322" y="39362"/>
                  </a:lnTo>
                  <a:cubicBezTo>
                    <a:pt x="13437" y="39383"/>
                    <a:pt x="13554" y="39402"/>
                    <a:pt x="13669" y="39416"/>
                  </a:cubicBezTo>
                  <a:lnTo>
                    <a:pt x="13682" y="39302"/>
                  </a:lnTo>
                  <a:cubicBezTo>
                    <a:pt x="13569" y="39288"/>
                    <a:pt x="13455" y="39269"/>
                    <a:pt x="13344" y="39248"/>
                  </a:cubicBezTo>
                  <a:close/>
                  <a:moveTo>
                    <a:pt x="15040" y="39260"/>
                  </a:moveTo>
                  <a:cubicBezTo>
                    <a:pt x="14929" y="39282"/>
                    <a:pt x="14818" y="39298"/>
                    <a:pt x="14705" y="39310"/>
                  </a:cubicBezTo>
                  <a:lnTo>
                    <a:pt x="14718" y="39425"/>
                  </a:lnTo>
                  <a:cubicBezTo>
                    <a:pt x="14833" y="39412"/>
                    <a:pt x="14949" y="39396"/>
                    <a:pt x="15062" y="39375"/>
                  </a:cubicBezTo>
                  <a:lnTo>
                    <a:pt x="15040" y="39260"/>
                  </a:lnTo>
                  <a:close/>
                  <a:moveTo>
                    <a:pt x="14025" y="39328"/>
                  </a:moveTo>
                  <a:lnTo>
                    <a:pt x="14019" y="39445"/>
                  </a:lnTo>
                  <a:cubicBezTo>
                    <a:pt x="14098" y="39448"/>
                    <a:pt x="14176" y="39449"/>
                    <a:pt x="14255" y="39449"/>
                  </a:cubicBezTo>
                  <a:cubicBezTo>
                    <a:pt x="14292" y="39449"/>
                    <a:pt x="14332" y="39449"/>
                    <a:pt x="14371" y="39448"/>
                  </a:cubicBezTo>
                  <a:lnTo>
                    <a:pt x="14368" y="39332"/>
                  </a:lnTo>
                  <a:cubicBezTo>
                    <a:pt x="14330" y="39333"/>
                    <a:pt x="14291" y="39333"/>
                    <a:pt x="14253" y="39333"/>
                  </a:cubicBezTo>
                  <a:cubicBezTo>
                    <a:pt x="14176" y="39333"/>
                    <a:pt x="14099" y="39331"/>
                    <a:pt x="14025" y="393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7"/>
            <p:cNvGrpSpPr/>
            <p:nvPr/>
          </p:nvGrpSpPr>
          <p:grpSpPr>
            <a:xfrm>
              <a:off x="120" y="3397425"/>
              <a:ext cx="9143760" cy="1732037"/>
              <a:chOff x="120" y="4219473"/>
              <a:chExt cx="9143760" cy="909970"/>
            </a:xfrm>
          </p:grpSpPr>
          <p:sp>
            <p:nvSpPr>
              <p:cNvPr id="745" name="Google Shape;745;p7"/>
              <p:cNvSpPr/>
              <p:nvPr/>
            </p:nvSpPr>
            <p:spPr>
              <a:xfrm>
                <a:off x="5752625" y="4990238"/>
                <a:ext cx="515043" cy="139204"/>
              </a:xfrm>
              <a:custGeom>
                <a:avLst/>
                <a:gdLst/>
                <a:ahLst/>
                <a:cxnLst/>
                <a:rect l="l" t="t" r="r" b="b"/>
                <a:pathLst>
                  <a:path w="8242" h="10321" extrusionOk="0">
                    <a:moveTo>
                      <a:pt x="1" y="1"/>
                    </a:moveTo>
                    <a:lnTo>
                      <a:pt x="1" y="10321"/>
                    </a:lnTo>
                    <a:lnTo>
                      <a:pt x="8241" y="10321"/>
                    </a:lnTo>
                    <a:lnTo>
                      <a:pt x="82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B7D4FB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7"/>
              <p:cNvSpPr/>
              <p:nvPr/>
            </p:nvSpPr>
            <p:spPr>
              <a:xfrm>
                <a:off x="6471709" y="4901571"/>
                <a:ext cx="515043" cy="227866"/>
              </a:xfrm>
              <a:custGeom>
                <a:avLst/>
                <a:gdLst/>
                <a:ahLst/>
                <a:cxnLst/>
                <a:rect l="l" t="t" r="r" b="b"/>
                <a:pathLst>
                  <a:path w="8242" h="4128" extrusionOk="0">
                    <a:moveTo>
                      <a:pt x="1" y="0"/>
                    </a:moveTo>
                    <a:lnTo>
                      <a:pt x="1" y="4128"/>
                    </a:lnTo>
                    <a:lnTo>
                      <a:pt x="8241" y="4128"/>
                    </a:lnTo>
                    <a:lnTo>
                      <a:pt x="82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B7D4FB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7"/>
              <p:cNvSpPr/>
              <p:nvPr/>
            </p:nvSpPr>
            <p:spPr>
              <a:xfrm>
                <a:off x="7190775" y="4474700"/>
                <a:ext cx="515022" cy="654730"/>
              </a:xfrm>
              <a:custGeom>
                <a:avLst/>
                <a:gdLst/>
                <a:ahLst/>
                <a:cxnLst/>
                <a:rect l="l" t="t" r="r" b="b"/>
                <a:pathLst>
                  <a:path w="8242" h="17398" extrusionOk="0">
                    <a:moveTo>
                      <a:pt x="1" y="1"/>
                    </a:moveTo>
                    <a:lnTo>
                      <a:pt x="1" y="17397"/>
                    </a:lnTo>
                    <a:lnTo>
                      <a:pt x="8241" y="17397"/>
                    </a:lnTo>
                    <a:lnTo>
                      <a:pt x="82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B7D4FB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7"/>
              <p:cNvSpPr/>
              <p:nvPr/>
            </p:nvSpPr>
            <p:spPr>
              <a:xfrm>
                <a:off x="7909850" y="4372606"/>
                <a:ext cx="515001" cy="756835"/>
              </a:xfrm>
              <a:custGeom>
                <a:avLst/>
                <a:gdLst/>
                <a:ahLst/>
                <a:cxnLst/>
                <a:rect l="l" t="t" r="r" b="b"/>
                <a:pathLst>
                  <a:path w="8242" h="11520" extrusionOk="0">
                    <a:moveTo>
                      <a:pt x="1" y="0"/>
                    </a:moveTo>
                    <a:lnTo>
                      <a:pt x="1" y="11520"/>
                    </a:lnTo>
                    <a:lnTo>
                      <a:pt x="8241" y="11520"/>
                    </a:lnTo>
                    <a:lnTo>
                      <a:pt x="82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B7D4FB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7"/>
              <p:cNvSpPr/>
              <p:nvPr/>
            </p:nvSpPr>
            <p:spPr>
              <a:xfrm>
                <a:off x="8628900" y="4219473"/>
                <a:ext cx="514980" cy="909962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26079" extrusionOk="0">
                    <a:moveTo>
                      <a:pt x="0" y="1"/>
                    </a:moveTo>
                    <a:lnTo>
                      <a:pt x="0" y="26079"/>
                    </a:lnTo>
                    <a:lnTo>
                      <a:pt x="8240" y="26079"/>
                    </a:lnTo>
                    <a:lnTo>
                      <a:pt x="8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B7D4FB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7"/>
              <p:cNvSpPr/>
              <p:nvPr/>
            </p:nvSpPr>
            <p:spPr>
              <a:xfrm flipH="1">
                <a:off x="2157257" y="4812882"/>
                <a:ext cx="515043" cy="316483"/>
              </a:xfrm>
              <a:custGeom>
                <a:avLst/>
                <a:gdLst/>
                <a:ahLst/>
                <a:cxnLst/>
                <a:rect l="l" t="t" r="r" b="b"/>
                <a:pathLst>
                  <a:path w="8242" h="4128" extrusionOk="0">
                    <a:moveTo>
                      <a:pt x="1" y="0"/>
                    </a:moveTo>
                    <a:lnTo>
                      <a:pt x="1" y="4128"/>
                    </a:lnTo>
                    <a:lnTo>
                      <a:pt x="8241" y="4128"/>
                    </a:lnTo>
                    <a:lnTo>
                      <a:pt x="82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B7D4FB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7"/>
              <p:cNvSpPr/>
              <p:nvPr/>
            </p:nvSpPr>
            <p:spPr>
              <a:xfrm flipH="1">
                <a:off x="1438203" y="5017071"/>
                <a:ext cx="515022" cy="112261"/>
              </a:xfrm>
              <a:custGeom>
                <a:avLst/>
                <a:gdLst/>
                <a:ahLst/>
                <a:cxnLst/>
                <a:rect l="l" t="t" r="r" b="b"/>
                <a:pathLst>
                  <a:path w="8242" h="17398" extrusionOk="0">
                    <a:moveTo>
                      <a:pt x="1" y="1"/>
                    </a:moveTo>
                    <a:lnTo>
                      <a:pt x="1" y="17397"/>
                    </a:lnTo>
                    <a:lnTo>
                      <a:pt x="8241" y="17397"/>
                    </a:lnTo>
                    <a:lnTo>
                      <a:pt x="82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B7D4FB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7"/>
              <p:cNvSpPr/>
              <p:nvPr/>
            </p:nvSpPr>
            <p:spPr>
              <a:xfrm flipH="1">
                <a:off x="719153" y="4570420"/>
                <a:ext cx="515022" cy="558979"/>
              </a:xfrm>
              <a:custGeom>
                <a:avLst/>
                <a:gdLst/>
                <a:ahLst/>
                <a:cxnLst/>
                <a:rect l="l" t="t" r="r" b="b"/>
                <a:pathLst>
                  <a:path w="8242" h="11520" extrusionOk="0">
                    <a:moveTo>
                      <a:pt x="1" y="0"/>
                    </a:moveTo>
                    <a:lnTo>
                      <a:pt x="1" y="11520"/>
                    </a:lnTo>
                    <a:lnTo>
                      <a:pt x="8241" y="11520"/>
                    </a:lnTo>
                    <a:lnTo>
                      <a:pt x="82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B7D4FB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7"/>
              <p:cNvSpPr/>
              <p:nvPr/>
            </p:nvSpPr>
            <p:spPr>
              <a:xfrm flipH="1">
                <a:off x="120" y="4321568"/>
                <a:ext cx="514980" cy="807862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26079" extrusionOk="0">
                    <a:moveTo>
                      <a:pt x="0" y="1"/>
                    </a:moveTo>
                    <a:lnTo>
                      <a:pt x="0" y="26079"/>
                    </a:lnTo>
                    <a:lnTo>
                      <a:pt x="8240" y="26079"/>
                    </a:lnTo>
                    <a:lnTo>
                      <a:pt x="824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B7D4FB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7"/>
            <p:cNvGrpSpPr/>
            <p:nvPr/>
          </p:nvGrpSpPr>
          <p:grpSpPr>
            <a:xfrm>
              <a:off x="2939421" y="-1682963"/>
              <a:ext cx="9144053" cy="2918226"/>
              <a:chOff x="3103657" y="2639099"/>
              <a:chExt cx="2472435" cy="789051"/>
            </a:xfrm>
          </p:grpSpPr>
          <p:sp>
            <p:nvSpPr>
              <p:cNvPr id="755" name="Google Shape;755;p7"/>
              <p:cNvSpPr/>
              <p:nvPr/>
            </p:nvSpPr>
            <p:spPr>
              <a:xfrm>
                <a:off x="3103657" y="2771844"/>
                <a:ext cx="22637" cy="43682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509" extrusionOk="0">
                    <a:moveTo>
                      <a:pt x="1" y="1"/>
                    </a:moveTo>
                    <a:lnTo>
                      <a:pt x="1" y="1509"/>
                    </a:lnTo>
                    <a:lnTo>
                      <a:pt x="782" y="1509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7"/>
              <p:cNvSpPr/>
              <p:nvPr/>
            </p:nvSpPr>
            <p:spPr>
              <a:xfrm>
                <a:off x="3113325" y="2718494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7"/>
              <p:cNvSpPr/>
              <p:nvPr/>
            </p:nvSpPr>
            <p:spPr>
              <a:xfrm>
                <a:off x="3113325" y="281558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7"/>
              <p:cNvSpPr/>
              <p:nvPr/>
            </p:nvSpPr>
            <p:spPr>
              <a:xfrm>
                <a:off x="3163433" y="2776302"/>
                <a:ext cx="22695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3897" extrusionOk="0">
                    <a:moveTo>
                      <a:pt x="1" y="1"/>
                    </a:moveTo>
                    <a:lnTo>
                      <a:pt x="1" y="3897"/>
                    </a:lnTo>
                    <a:lnTo>
                      <a:pt x="783" y="3897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7"/>
              <p:cNvSpPr/>
              <p:nvPr/>
            </p:nvSpPr>
            <p:spPr>
              <a:xfrm>
                <a:off x="3173073" y="2722894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7"/>
              <p:cNvSpPr/>
              <p:nvPr/>
            </p:nvSpPr>
            <p:spPr>
              <a:xfrm>
                <a:off x="3173073" y="2889110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0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7"/>
              <p:cNvSpPr/>
              <p:nvPr/>
            </p:nvSpPr>
            <p:spPr>
              <a:xfrm>
                <a:off x="3226886" y="2907384"/>
                <a:ext cx="2269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31" extrusionOk="0">
                    <a:moveTo>
                      <a:pt x="1" y="1"/>
                    </a:moveTo>
                    <a:lnTo>
                      <a:pt x="1" y="1131"/>
                    </a:lnTo>
                    <a:lnTo>
                      <a:pt x="783" y="1131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7"/>
              <p:cNvSpPr/>
              <p:nvPr/>
            </p:nvSpPr>
            <p:spPr>
              <a:xfrm>
                <a:off x="3236526" y="2854034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7"/>
              <p:cNvSpPr/>
              <p:nvPr/>
            </p:nvSpPr>
            <p:spPr>
              <a:xfrm>
                <a:off x="3236526" y="294009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7"/>
              <p:cNvSpPr/>
              <p:nvPr/>
            </p:nvSpPr>
            <p:spPr>
              <a:xfrm>
                <a:off x="3282929" y="2809418"/>
                <a:ext cx="22666" cy="14722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086" extrusionOk="0">
                    <a:moveTo>
                      <a:pt x="0" y="1"/>
                    </a:moveTo>
                    <a:lnTo>
                      <a:pt x="0" y="5085"/>
                    </a:lnTo>
                    <a:lnTo>
                      <a:pt x="783" y="5085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7"/>
              <p:cNvSpPr/>
              <p:nvPr/>
            </p:nvSpPr>
            <p:spPr>
              <a:xfrm>
                <a:off x="3292597" y="2756068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7"/>
              <p:cNvSpPr/>
              <p:nvPr/>
            </p:nvSpPr>
            <p:spPr>
              <a:xfrm>
                <a:off x="3292597" y="2956645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7"/>
              <p:cNvSpPr/>
              <p:nvPr/>
            </p:nvSpPr>
            <p:spPr>
              <a:xfrm>
                <a:off x="3342647" y="2868963"/>
                <a:ext cx="22695" cy="55087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903" extrusionOk="0">
                    <a:moveTo>
                      <a:pt x="1" y="0"/>
                    </a:moveTo>
                    <a:lnTo>
                      <a:pt x="1" y="1903"/>
                    </a:lnTo>
                    <a:lnTo>
                      <a:pt x="783" y="1903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7"/>
              <p:cNvSpPr/>
              <p:nvPr/>
            </p:nvSpPr>
            <p:spPr>
              <a:xfrm>
                <a:off x="3352316" y="281558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7"/>
              <p:cNvSpPr/>
              <p:nvPr/>
            </p:nvSpPr>
            <p:spPr>
              <a:xfrm>
                <a:off x="3352316" y="2924021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7" y="1845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7"/>
              <p:cNvSpPr/>
              <p:nvPr/>
            </p:nvSpPr>
            <p:spPr>
              <a:xfrm>
                <a:off x="3405290" y="2802789"/>
                <a:ext cx="22666" cy="10455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3612" extrusionOk="0">
                    <a:moveTo>
                      <a:pt x="0" y="0"/>
                    </a:moveTo>
                    <a:lnTo>
                      <a:pt x="0" y="3612"/>
                    </a:lnTo>
                    <a:lnTo>
                      <a:pt x="783" y="3612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7"/>
              <p:cNvSpPr/>
              <p:nvPr/>
            </p:nvSpPr>
            <p:spPr>
              <a:xfrm>
                <a:off x="3414958" y="2749352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7"/>
              <p:cNvSpPr/>
              <p:nvPr/>
            </p:nvSpPr>
            <p:spPr>
              <a:xfrm>
                <a:off x="3414958" y="2907289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6"/>
                    </a:lnTo>
                    <a:lnTo>
                      <a:pt x="116" y="184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7"/>
              <p:cNvSpPr/>
              <p:nvPr/>
            </p:nvSpPr>
            <p:spPr>
              <a:xfrm>
                <a:off x="3462200" y="2783576"/>
                <a:ext cx="22666" cy="13127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4535" extrusionOk="0">
                    <a:moveTo>
                      <a:pt x="1" y="1"/>
                    </a:moveTo>
                    <a:lnTo>
                      <a:pt x="1" y="4535"/>
                    </a:lnTo>
                    <a:lnTo>
                      <a:pt x="782" y="4535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7"/>
              <p:cNvSpPr/>
              <p:nvPr/>
            </p:nvSpPr>
            <p:spPr>
              <a:xfrm>
                <a:off x="3471811" y="2730197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7"/>
              <p:cNvSpPr/>
              <p:nvPr/>
            </p:nvSpPr>
            <p:spPr>
              <a:xfrm>
                <a:off x="3471811" y="2914795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7"/>
              <p:cNvSpPr/>
              <p:nvPr/>
            </p:nvSpPr>
            <p:spPr>
              <a:xfrm>
                <a:off x="3521919" y="2829515"/>
                <a:ext cx="2266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128" extrusionOk="0">
                    <a:moveTo>
                      <a:pt x="0" y="0"/>
                    </a:moveTo>
                    <a:lnTo>
                      <a:pt x="0" y="1127"/>
                    </a:lnTo>
                    <a:lnTo>
                      <a:pt x="783" y="1127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7"/>
              <p:cNvSpPr/>
              <p:nvPr/>
            </p:nvSpPr>
            <p:spPr>
              <a:xfrm>
                <a:off x="3531530" y="2776136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7"/>
              <p:cNvSpPr/>
              <p:nvPr/>
            </p:nvSpPr>
            <p:spPr>
              <a:xfrm>
                <a:off x="3531530" y="2862168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7"/>
              <p:cNvSpPr/>
              <p:nvPr/>
            </p:nvSpPr>
            <p:spPr>
              <a:xfrm>
                <a:off x="3581638" y="2776136"/>
                <a:ext cx="22695" cy="13156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45" extrusionOk="0">
                    <a:moveTo>
                      <a:pt x="1" y="0"/>
                    </a:moveTo>
                    <a:lnTo>
                      <a:pt x="1" y="4545"/>
                    </a:lnTo>
                    <a:lnTo>
                      <a:pt x="784" y="4545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7"/>
              <p:cNvSpPr/>
              <p:nvPr/>
            </p:nvSpPr>
            <p:spPr>
              <a:xfrm>
                <a:off x="3591335" y="2722757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7"/>
              <p:cNvSpPr/>
              <p:nvPr/>
            </p:nvSpPr>
            <p:spPr>
              <a:xfrm>
                <a:off x="3591335" y="2907761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7"/>
              <p:cNvSpPr/>
              <p:nvPr/>
            </p:nvSpPr>
            <p:spPr>
              <a:xfrm>
                <a:off x="3641414" y="2759723"/>
                <a:ext cx="22666" cy="12137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4193" extrusionOk="0">
                    <a:moveTo>
                      <a:pt x="1" y="0"/>
                    </a:moveTo>
                    <a:lnTo>
                      <a:pt x="1" y="4192"/>
                    </a:lnTo>
                    <a:lnTo>
                      <a:pt x="782" y="4192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7"/>
              <p:cNvSpPr/>
              <p:nvPr/>
            </p:nvSpPr>
            <p:spPr>
              <a:xfrm>
                <a:off x="3651054" y="2706315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8" y="184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7"/>
              <p:cNvSpPr/>
              <p:nvPr/>
            </p:nvSpPr>
            <p:spPr>
              <a:xfrm>
                <a:off x="3651054" y="2881013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8" y="184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7"/>
              <p:cNvSpPr/>
              <p:nvPr/>
            </p:nvSpPr>
            <p:spPr>
              <a:xfrm>
                <a:off x="3701162" y="2692449"/>
                <a:ext cx="22637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65" extrusionOk="0">
                    <a:moveTo>
                      <a:pt x="1" y="1"/>
                    </a:moveTo>
                    <a:lnTo>
                      <a:pt x="1" y="1165"/>
                    </a:lnTo>
                    <a:lnTo>
                      <a:pt x="782" y="1165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7"/>
              <p:cNvSpPr/>
              <p:nvPr/>
            </p:nvSpPr>
            <p:spPr>
              <a:xfrm>
                <a:off x="3710802" y="263909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7"/>
              <p:cNvSpPr/>
              <p:nvPr/>
            </p:nvSpPr>
            <p:spPr>
              <a:xfrm>
                <a:off x="3710802" y="272614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7"/>
              <p:cNvSpPr/>
              <p:nvPr/>
            </p:nvSpPr>
            <p:spPr>
              <a:xfrm>
                <a:off x="3760939" y="2864310"/>
                <a:ext cx="22637" cy="7784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689" extrusionOk="0">
                    <a:moveTo>
                      <a:pt x="1" y="1"/>
                    </a:moveTo>
                    <a:lnTo>
                      <a:pt x="1" y="2688"/>
                    </a:lnTo>
                    <a:lnTo>
                      <a:pt x="782" y="2688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7"/>
              <p:cNvSpPr/>
              <p:nvPr/>
            </p:nvSpPr>
            <p:spPr>
              <a:xfrm>
                <a:off x="3770549" y="2810902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7"/>
              <p:cNvSpPr/>
              <p:nvPr/>
            </p:nvSpPr>
            <p:spPr>
              <a:xfrm>
                <a:off x="3770549" y="2942121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7"/>
              <p:cNvSpPr/>
              <p:nvPr/>
            </p:nvSpPr>
            <p:spPr>
              <a:xfrm>
                <a:off x="3820686" y="2835710"/>
                <a:ext cx="22637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086" extrusionOk="0">
                    <a:moveTo>
                      <a:pt x="0" y="0"/>
                    </a:moveTo>
                    <a:lnTo>
                      <a:pt x="0" y="1086"/>
                    </a:lnTo>
                    <a:lnTo>
                      <a:pt x="782" y="1086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7"/>
              <p:cNvSpPr/>
              <p:nvPr/>
            </p:nvSpPr>
            <p:spPr>
              <a:xfrm>
                <a:off x="3830268" y="2782331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7"/>
              <p:cNvSpPr/>
              <p:nvPr/>
            </p:nvSpPr>
            <p:spPr>
              <a:xfrm>
                <a:off x="3830268" y="2867118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8" y="184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7"/>
              <p:cNvSpPr/>
              <p:nvPr/>
            </p:nvSpPr>
            <p:spPr>
              <a:xfrm>
                <a:off x="3880434" y="3067638"/>
                <a:ext cx="22637" cy="1162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015" extrusionOk="0">
                    <a:moveTo>
                      <a:pt x="0" y="0"/>
                    </a:moveTo>
                    <a:lnTo>
                      <a:pt x="0" y="4015"/>
                    </a:lnTo>
                    <a:lnTo>
                      <a:pt x="781" y="4015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7"/>
              <p:cNvSpPr/>
              <p:nvPr/>
            </p:nvSpPr>
            <p:spPr>
              <a:xfrm>
                <a:off x="3890102" y="301422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7"/>
              <p:cNvSpPr/>
              <p:nvPr/>
            </p:nvSpPr>
            <p:spPr>
              <a:xfrm>
                <a:off x="3890102" y="3183833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7"/>
              <p:cNvSpPr/>
              <p:nvPr/>
            </p:nvSpPr>
            <p:spPr>
              <a:xfrm>
                <a:off x="3940153" y="3053945"/>
                <a:ext cx="22666" cy="2590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5" extrusionOk="0">
                    <a:moveTo>
                      <a:pt x="1" y="1"/>
                    </a:moveTo>
                    <a:lnTo>
                      <a:pt x="1" y="895"/>
                    </a:lnTo>
                    <a:lnTo>
                      <a:pt x="782" y="895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7"/>
              <p:cNvSpPr/>
              <p:nvPr/>
            </p:nvSpPr>
            <p:spPr>
              <a:xfrm>
                <a:off x="3949792" y="3000566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8" y="184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949792" y="3079825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8" y="184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999900" y="2990579"/>
                <a:ext cx="22637" cy="4012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386" extrusionOk="0">
                    <a:moveTo>
                      <a:pt x="1" y="0"/>
                    </a:moveTo>
                    <a:lnTo>
                      <a:pt x="1" y="1386"/>
                    </a:lnTo>
                    <a:lnTo>
                      <a:pt x="782" y="1386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4009540" y="2937200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4009540" y="3030759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4059677" y="3043959"/>
                <a:ext cx="22637" cy="4020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389" extrusionOk="0">
                    <a:moveTo>
                      <a:pt x="1" y="0"/>
                    </a:moveTo>
                    <a:lnTo>
                      <a:pt x="1" y="1388"/>
                    </a:lnTo>
                    <a:lnTo>
                      <a:pt x="782" y="138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7"/>
              <p:cNvSpPr/>
              <p:nvPr/>
            </p:nvSpPr>
            <p:spPr>
              <a:xfrm>
                <a:off x="4069316" y="2990493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7"/>
              <p:cNvSpPr/>
              <p:nvPr/>
            </p:nvSpPr>
            <p:spPr>
              <a:xfrm>
                <a:off x="4069316" y="3084138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7"/>
              <p:cNvSpPr/>
              <p:nvPr/>
            </p:nvSpPr>
            <p:spPr>
              <a:xfrm>
                <a:off x="4119048" y="3052585"/>
                <a:ext cx="22695" cy="11628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017" extrusionOk="0">
                    <a:moveTo>
                      <a:pt x="1" y="1"/>
                    </a:moveTo>
                    <a:lnTo>
                      <a:pt x="1" y="4016"/>
                    </a:lnTo>
                    <a:lnTo>
                      <a:pt x="783" y="4016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7"/>
              <p:cNvSpPr/>
              <p:nvPr/>
            </p:nvSpPr>
            <p:spPr>
              <a:xfrm>
                <a:off x="4128717" y="2999206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7"/>
              <p:cNvSpPr/>
              <p:nvPr/>
            </p:nvSpPr>
            <p:spPr>
              <a:xfrm>
                <a:off x="4128717" y="3168867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7"/>
              <p:cNvSpPr/>
              <p:nvPr/>
            </p:nvSpPr>
            <p:spPr>
              <a:xfrm>
                <a:off x="4179172" y="3159488"/>
                <a:ext cx="22666" cy="5117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768" extrusionOk="0">
                    <a:moveTo>
                      <a:pt x="0" y="1"/>
                    </a:moveTo>
                    <a:lnTo>
                      <a:pt x="0" y="1767"/>
                    </a:lnTo>
                    <a:lnTo>
                      <a:pt x="783" y="1767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7"/>
              <p:cNvSpPr/>
              <p:nvPr/>
            </p:nvSpPr>
            <p:spPr>
              <a:xfrm>
                <a:off x="4188841" y="3106051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7"/>
              <p:cNvSpPr/>
              <p:nvPr/>
            </p:nvSpPr>
            <p:spPr>
              <a:xfrm>
                <a:off x="4188841" y="3210638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7"/>
              <p:cNvSpPr/>
              <p:nvPr/>
            </p:nvSpPr>
            <p:spPr>
              <a:xfrm>
                <a:off x="4238891" y="3222651"/>
                <a:ext cx="22695" cy="4394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518" extrusionOk="0">
                    <a:moveTo>
                      <a:pt x="1" y="1"/>
                    </a:moveTo>
                    <a:lnTo>
                      <a:pt x="1" y="1518"/>
                    </a:lnTo>
                    <a:lnTo>
                      <a:pt x="783" y="1518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7"/>
              <p:cNvSpPr/>
              <p:nvPr/>
            </p:nvSpPr>
            <p:spPr>
              <a:xfrm>
                <a:off x="4248559" y="3169301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7"/>
              <p:cNvSpPr/>
              <p:nvPr/>
            </p:nvSpPr>
            <p:spPr>
              <a:xfrm>
                <a:off x="4248559" y="3266536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7" y="1845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7"/>
              <p:cNvSpPr/>
              <p:nvPr/>
            </p:nvSpPr>
            <p:spPr>
              <a:xfrm>
                <a:off x="4298667" y="3153843"/>
                <a:ext cx="22695" cy="193543"/>
              </a:xfrm>
              <a:custGeom>
                <a:avLst/>
                <a:gdLst/>
                <a:ahLst/>
                <a:cxnLst/>
                <a:rect l="l" t="t" r="r" b="b"/>
                <a:pathLst>
                  <a:path w="784" h="6686" extrusionOk="0">
                    <a:moveTo>
                      <a:pt x="1" y="0"/>
                    </a:moveTo>
                    <a:lnTo>
                      <a:pt x="1" y="6685"/>
                    </a:lnTo>
                    <a:lnTo>
                      <a:pt x="783" y="6685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7"/>
              <p:cNvSpPr/>
              <p:nvPr/>
            </p:nvSpPr>
            <p:spPr>
              <a:xfrm>
                <a:off x="4308307" y="310046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7"/>
              <p:cNvSpPr/>
              <p:nvPr/>
            </p:nvSpPr>
            <p:spPr>
              <a:xfrm>
                <a:off x="4308307" y="3347357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7"/>
              <p:cNvSpPr/>
              <p:nvPr/>
            </p:nvSpPr>
            <p:spPr>
              <a:xfrm>
                <a:off x="4359602" y="3296873"/>
                <a:ext cx="22666" cy="7786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690" extrusionOk="0">
                    <a:moveTo>
                      <a:pt x="1" y="0"/>
                    </a:moveTo>
                    <a:lnTo>
                      <a:pt x="1" y="2690"/>
                    </a:lnTo>
                    <a:lnTo>
                      <a:pt x="782" y="2690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7"/>
              <p:cNvSpPr/>
              <p:nvPr/>
            </p:nvSpPr>
            <p:spPr>
              <a:xfrm>
                <a:off x="4369299" y="3243494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7"/>
              <p:cNvSpPr/>
              <p:nvPr/>
            </p:nvSpPr>
            <p:spPr>
              <a:xfrm>
                <a:off x="4369299" y="3374771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7"/>
              <p:cNvSpPr/>
              <p:nvPr/>
            </p:nvSpPr>
            <p:spPr>
              <a:xfrm>
                <a:off x="4418163" y="3189912"/>
                <a:ext cx="22666" cy="11503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3974" extrusionOk="0">
                    <a:moveTo>
                      <a:pt x="0" y="1"/>
                    </a:moveTo>
                    <a:lnTo>
                      <a:pt x="0" y="3974"/>
                    </a:lnTo>
                    <a:lnTo>
                      <a:pt x="783" y="397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7"/>
              <p:cNvSpPr/>
              <p:nvPr/>
            </p:nvSpPr>
            <p:spPr>
              <a:xfrm>
                <a:off x="4427831" y="3136504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7"/>
              <p:cNvSpPr/>
              <p:nvPr/>
            </p:nvSpPr>
            <p:spPr>
              <a:xfrm>
                <a:off x="4427831" y="3304920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7"/>
              <p:cNvSpPr/>
              <p:nvPr/>
            </p:nvSpPr>
            <p:spPr>
              <a:xfrm>
                <a:off x="4477881" y="3148112"/>
                <a:ext cx="22695" cy="147459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094" extrusionOk="0">
                    <a:moveTo>
                      <a:pt x="1" y="1"/>
                    </a:moveTo>
                    <a:lnTo>
                      <a:pt x="1" y="5094"/>
                    </a:lnTo>
                    <a:lnTo>
                      <a:pt x="784" y="5094"/>
                    </a:lnTo>
                    <a:lnTo>
                      <a:pt x="7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7"/>
              <p:cNvSpPr/>
              <p:nvPr/>
            </p:nvSpPr>
            <p:spPr>
              <a:xfrm>
                <a:off x="4487579" y="3094704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7"/>
              <p:cNvSpPr/>
              <p:nvPr/>
            </p:nvSpPr>
            <p:spPr>
              <a:xfrm>
                <a:off x="4487579" y="3295541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7"/>
              <p:cNvSpPr/>
              <p:nvPr/>
            </p:nvSpPr>
            <p:spPr>
              <a:xfrm>
                <a:off x="4538005" y="3126256"/>
                <a:ext cx="22637" cy="4156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36" extrusionOk="0">
                    <a:moveTo>
                      <a:pt x="0" y="0"/>
                    </a:moveTo>
                    <a:lnTo>
                      <a:pt x="0" y="1436"/>
                    </a:lnTo>
                    <a:lnTo>
                      <a:pt x="782" y="1436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7"/>
              <p:cNvSpPr/>
              <p:nvPr/>
            </p:nvSpPr>
            <p:spPr>
              <a:xfrm>
                <a:off x="4547587" y="3072877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7"/>
              <p:cNvSpPr/>
              <p:nvPr/>
            </p:nvSpPr>
            <p:spPr>
              <a:xfrm>
                <a:off x="4547587" y="3167767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7"/>
              <p:cNvSpPr/>
              <p:nvPr/>
            </p:nvSpPr>
            <p:spPr>
              <a:xfrm>
                <a:off x="4597464" y="3115140"/>
                <a:ext cx="22637" cy="12800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422" extrusionOk="0">
                    <a:moveTo>
                      <a:pt x="0" y="0"/>
                    </a:moveTo>
                    <a:lnTo>
                      <a:pt x="0" y="4422"/>
                    </a:lnTo>
                    <a:lnTo>
                      <a:pt x="781" y="4422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"/>
              <p:cNvSpPr/>
              <p:nvPr/>
            </p:nvSpPr>
            <p:spPr>
              <a:xfrm>
                <a:off x="4607045" y="3061761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4607045" y="3243117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"/>
              <p:cNvSpPr/>
              <p:nvPr/>
            </p:nvSpPr>
            <p:spPr>
              <a:xfrm>
                <a:off x="4657153" y="3015908"/>
                <a:ext cx="22695" cy="1246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306" extrusionOk="0">
                    <a:moveTo>
                      <a:pt x="0" y="1"/>
                    </a:moveTo>
                    <a:lnTo>
                      <a:pt x="0" y="4305"/>
                    </a:lnTo>
                    <a:lnTo>
                      <a:pt x="783" y="4305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"/>
              <p:cNvSpPr/>
              <p:nvPr/>
            </p:nvSpPr>
            <p:spPr>
              <a:xfrm>
                <a:off x="4666793" y="2962558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7"/>
              <p:cNvSpPr/>
              <p:nvPr/>
            </p:nvSpPr>
            <p:spPr>
              <a:xfrm>
                <a:off x="4666793" y="3140556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7"/>
              <p:cNvSpPr/>
              <p:nvPr/>
            </p:nvSpPr>
            <p:spPr>
              <a:xfrm>
                <a:off x="4716930" y="3103185"/>
                <a:ext cx="22637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501" extrusionOk="0">
                    <a:moveTo>
                      <a:pt x="1" y="1"/>
                    </a:moveTo>
                    <a:lnTo>
                      <a:pt x="1" y="1500"/>
                    </a:lnTo>
                    <a:lnTo>
                      <a:pt x="782" y="1500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7"/>
              <p:cNvSpPr/>
              <p:nvPr/>
            </p:nvSpPr>
            <p:spPr>
              <a:xfrm>
                <a:off x="4726569" y="3049806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7" y="1845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7"/>
              <p:cNvSpPr/>
              <p:nvPr/>
            </p:nvSpPr>
            <p:spPr>
              <a:xfrm>
                <a:off x="4726569" y="3146635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7"/>
              <p:cNvSpPr/>
              <p:nvPr/>
            </p:nvSpPr>
            <p:spPr>
              <a:xfrm>
                <a:off x="4776620" y="3144696"/>
                <a:ext cx="22695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281" extrusionOk="0">
                    <a:moveTo>
                      <a:pt x="1" y="0"/>
                    </a:moveTo>
                    <a:lnTo>
                      <a:pt x="1" y="1280"/>
                    </a:lnTo>
                    <a:lnTo>
                      <a:pt x="783" y="1280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7"/>
              <p:cNvSpPr/>
              <p:nvPr/>
            </p:nvSpPr>
            <p:spPr>
              <a:xfrm>
                <a:off x="4786288" y="3091317"/>
                <a:ext cx="3445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7"/>
              <p:cNvSpPr/>
              <p:nvPr/>
            </p:nvSpPr>
            <p:spPr>
              <a:xfrm>
                <a:off x="4786288" y="3181749"/>
                <a:ext cx="3445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7"/>
              <p:cNvSpPr/>
              <p:nvPr/>
            </p:nvSpPr>
            <p:spPr>
              <a:xfrm>
                <a:off x="4836396" y="3005458"/>
                <a:ext cx="22666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6418" extrusionOk="0">
                    <a:moveTo>
                      <a:pt x="1" y="0"/>
                    </a:moveTo>
                    <a:lnTo>
                      <a:pt x="1" y="6417"/>
                    </a:lnTo>
                    <a:lnTo>
                      <a:pt x="782" y="641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7"/>
              <p:cNvSpPr/>
              <p:nvPr/>
            </p:nvSpPr>
            <p:spPr>
              <a:xfrm>
                <a:off x="4846036" y="2952079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7"/>
              <p:cNvSpPr/>
              <p:nvPr/>
            </p:nvSpPr>
            <p:spPr>
              <a:xfrm>
                <a:off x="4846036" y="3191215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7"/>
              <p:cNvSpPr/>
              <p:nvPr/>
            </p:nvSpPr>
            <p:spPr>
              <a:xfrm>
                <a:off x="4897910" y="3098814"/>
                <a:ext cx="22695" cy="3268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29" extrusionOk="0">
                    <a:moveTo>
                      <a:pt x="1" y="0"/>
                    </a:moveTo>
                    <a:lnTo>
                      <a:pt x="1" y="1128"/>
                    </a:lnTo>
                    <a:lnTo>
                      <a:pt x="784" y="1128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7"/>
              <p:cNvSpPr/>
              <p:nvPr/>
            </p:nvSpPr>
            <p:spPr>
              <a:xfrm>
                <a:off x="4907549" y="304543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7"/>
              <p:cNvSpPr/>
              <p:nvPr/>
            </p:nvSpPr>
            <p:spPr>
              <a:xfrm>
                <a:off x="4907549" y="3131467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7"/>
              <p:cNvSpPr/>
              <p:nvPr/>
            </p:nvSpPr>
            <p:spPr>
              <a:xfrm>
                <a:off x="4956094" y="3051514"/>
                <a:ext cx="22637" cy="32682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29" extrusionOk="0">
                    <a:moveTo>
                      <a:pt x="0" y="0"/>
                    </a:moveTo>
                    <a:lnTo>
                      <a:pt x="0" y="1129"/>
                    </a:lnTo>
                    <a:lnTo>
                      <a:pt x="782" y="1129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7"/>
              <p:cNvSpPr/>
              <p:nvPr/>
            </p:nvSpPr>
            <p:spPr>
              <a:xfrm>
                <a:off x="4965734" y="2998135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7"/>
              <p:cNvSpPr/>
              <p:nvPr/>
            </p:nvSpPr>
            <p:spPr>
              <a:xfrm>
                <a:off x="4965734" y="3084167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7"/>
              <p:cNvSpPr/>
              <p:nvPr/>
            </p:nvSpPr>
            <p:spPr>
              <a:xfrm>
                <a:off x="5015668" y="2926982"/>
                <a:ext cx="22637" cy="19875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866" extrusionOk="0">
                    <a:moveTo>
                      <a:pt x="0" y="1"/>
                    </a:moveTo>
                    <a:lnTo>
                      <a:pt x="0" y="6866"/>
                    </a:lnTo>
                    <a:lnTo>
                      <a:pt x="782" y="6866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7"/>
              <p:cNvSpPr/>
              <p:nvPr/>
            </p:nvSpPr>
            <p:spPr>
              <a:xfrm>
                <a:off x="5025337" y="2873631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7"/>
              <p:cNvSpPr/>
              <p:nvPr/>
            </p:nvSpPr>
            <p:spPr>
              <a:xfrm>
                <a:off x="5025337" y="3125706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7"/>
              <p:cNvSpPr/>
              <p:nvPr/>
            </p:nvSpPr>
            <p:spPr>
              <a:xfrm>
                <a:off x="5075416" y="3018398"/>
                <a:ext cx="22637" cy="5268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820" extrusionOk="0">
                    <a:moveTo>
                      <a:pt x="0" y="0"/>
                    </a:moveTo>
                    <a:lnTo>
                      <a:pt x="0" y="1820"/>
                    </a:lnTo>
                    <a:lnTo>
                      <a:pt x="781" y="1820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7"/>
              <p:cNvSpPr/>
              <p:nvPr/>
            </p:nvSpPr>
            <p:spPr>
              <a:xfrm>
                <a:off x="5085026" y="2965019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7"/>
              <p:cNvSpPr/>
              <p:nvPr/>
            </p:nvSpPr>
            <p:spPr>
              <a:xfrm>
                <a:off x="5085026" y="3071053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8" y="184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7"/>
              <p:cNvSpPr/>
              <p:nvPr/>
            </p:nvSpPr>
            <p:spPr>
              <a:xfrm>
                <a:off x="5135134" y="3084630"/>
                <a:ext cx="22637" cy="5977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065" extrusionOk="0">
                    <a:moveTo>
                      <a:pt x="1" y="0"/>
                    </a:moveTo>
                    <a:lnTo>
                      <a:pt x="1" y="2064"/>
                    </a:lnTo>
                    <a:lnTo>
                      <a:pt x="782" y="2064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7"/>
              <p:cNvSpPr/>
              <p:nvPr/>
            </p:nvSpPr>
            <p:spPr>
              <a:xfrm>
                <a:off x="5144803" y="3031251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7"/>
              <p:cNvSpPr/>
              <p:nvPr/>
            </p:nvSpPr>
            <p:spPr>
              <a:xfrm>
                <a:off x="5144803" y="314443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7" y="1845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7"/>
              <p:cNvSpPr/>
              <p:nvPr/>
            </p:nvSpPr>
            <p:spPr>
              <a:xfrm>
                <a:off x="5195056" y="3063961"/>
                <a:ext cx="22637" cy="17362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998" extrusionOk="0">
                    <a:moveTo>
                      <a:pt x="0" y="0"/>
                    </a:moveTo>
                    <a:lnTo>
                      <a:pt x="0" y="5997"/>
                    </a:lnTo>
                    <a:lnTo>
                      <a:pt x="781" y="5997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7"/>
              <p:cNvSpPr/>
              <p:nvPr/>
            </p:nvSpPr>
            <p:spPr>
              <a:xfrm>
                <a:off x="5204637" y="3010582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7"/>
              <p:cNvSpPr/>
              <p:nvPr/>
            </p:nvSpPr>
            <p:spPr>
              <a:xfrm>
                <a:off x="5204637" y="323755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7"/>
              <p:cNvSpPr/>
              <p:nvPr/>
            </p:nvSpPr>
            <p:spPr>
              <a:xfrm>
                <a:off x="5254659" y="2946492"/>
                <a:ext cx="22637" cy="4275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77" extrusionOk="0">
                    <a:moveTo>
                      <a:pt x="1" y="1"/>
                    </a:moveTo>
                    <a:lnTo>
                      <a:pt x="1" y="1476"/>
                    </a:lnTo>
                    <a:lnTo>
                      <a:pt x="782" y="1476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7"/>
              <p:cNvSpPr/>
              <p:nvPr/>
            </p:nvSpPr>
            <p:spPr>
              <a:xfrm>
                <a:off x="5264327" y="2893142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7"/>
              <p:cNvSpPr/>
              <p:nvPr/>
            </p:nvSpPr>
            <p:spPr>
              <a:xfrm>
                <a:off x="5264327" y="298921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7"/>
              <p:cNvSpPr/>
              <p:nvPr/>
            </p:nvSpPr>
            <p:spPr>
              <a:xfrm>
                <a:off x="5314406" y="2904432"/>
                <a:ext cx="22666" cy="8582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965" extrusionOk="0">
                    <a:moveTo>
                      <a:pt x="0" y="0"/>
                    </a:moveTo>
                    <a:lnTo>
                      <a:pt x="0" y="2965"/>
                    </a:lnTo>
                    <a:lnTo>
                      <a:pt x="783" y="2965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7"/>
              <p:cNvSpPr/>
              <p:nvPr/>
            </p:nvSpPr>
            <p:spPr>
              <a:xfrm>
                <a:off x="5324075" y="2850995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5324075" y="2990232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5374125" y="2857160"/>
                <a:ext cx="22666" cy="402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392" extrusionOk="0">
                    <a:moveTo>
                      <a:pt x="1" y="1"/>
                    </a:moveTo>
                    <a:lnTo>
                      <a:pt x="1" y="1392"/>
                    </a:lnTo>
                    <a:lnTo>
                      <a:pt x="782" y="1392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5383822" y="2803781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5383822" y="2897426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5433930" y="2871634"/>
                <a:ext cx="22666" cy="44753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546" extrusionOk="0">
                    <a:moveTo>
                      <a:pt x="0" y="0"/>
                    </a:moveTo>
                    <a:lnTo>
                      <a:pt x="0" y="1546"/>
                    </a:lnTo>
                    <a:lnTo>
                      <a:pt x="783" y="1546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5443541" y="281825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7"/>
              <p:cNvSpPr/>
              <p:nvPr/>
            </p:nvSpPr>
            <p:spPr>
              <a:xfrm>
                <a:off x="5443541" y="2916416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7"/>
              <p:cNvSpPr/>
              <p:nvPr/>
            </p:nvSpPr>
            <p:spPr>
              <a:xfrm>
                <a:off x="5493649" y="2711149"/>
                <a:ext cx="22695" cy="16155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581" extrusionOk="0">
                    <a:moveTo>
                      <a:pt x="1" y="0"/>
                    </a:moveTo>
                    <a:lnTo>
                      <a:pt x="1" y="5580"/>
                    </a:lnTo>
                    <a:lnTo>
                      <a:pt x="783" y="5580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7"/>
              <p:cNvSpPr/>
              <p:nvPr/>
            </p:nvSpPr>
            <p:spPr>
              <a:xfrm>
                <a:off x="5503289" y="2657741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0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7"/>
              <p:cNvSpPr/>
              <p:nvPr/>
            </p:nvSpPr>
            <p:spPr>
              <a:xfrm>
                <a:off x="5503289" y="2872676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7"/>
              <p:cNvSpPr/>
              <p:nvPr/>
            </p:nvSpPr>
            <p:spPr>
              <a:xfrm>
                <a:off x="5553397" y="2794778"/>
                <a:ext cx="22695" cy="155014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55" extrusionOk="0">
                    <a:moveTo>
                      <a:pt x="0" y="1"/>
                    </a:moveTo>
                    <a:lnTo>
                      <a:pt x="0" y="5355"/>
                    </a:lnTo>
                    <a:lnTo>
                      <a:pt x="783" y="5355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7"/>
              <p:cNvSpPr/>
              <p:nvPr/>
            </p:nvSpPr>
            <p:spPr>
              <a:xfrm>
                <a:off x="5563065" y="2741399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7"/>
              <p:cNvSpPr/>
              <p:nvPr/>
            </p:nvSpPr>
            <p:spPr>
              <a:xfrm>
                <a:off x="5563065" y="2949821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7"/>
            <p:cNvGrpSpPr/>
            <p:nvPr/>
          </p:nvGrpSpPr>
          <p:grpSpPr>
            <a:xfrm>
              <a:off x="-7699779" y="1050987"/>
              <a:ext cx="9144053" cy="2918226"/>
              <a:chOff x="3103657" y="2639099"/>
              <a:chExt cx="2472435" cy="789051"/>
            </a:xfrm>
          </p:grpSpPr>
          <p:sp>
            <p:nvSpPr>
              <p:cNvPr id="882" name="Google Shape;882;p7"/>
              <p:cNvSpPr/>
              <p:nvPr/>
            </p:nvSpPr>
            <p:spPr>
              <a:xfrm>
                <a:off x="3103657" y="2771844"/>
                <a:ext cx="22637" cy="43682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509" extrusionOk="0">
                    <a:moveTo>
                      <a:pt x="1" y="1"/>
                    </a:moveTo>
                    <a:lnTo>
                      <a:pt x="1" y="1509"/>
                    </a:lnTo>
                    <a:lnTo>
                      <a:pt x="782" y="1509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7"/>
              <p:cNvSpPr/>
              <p:nvPr/>
            </p:nvSpPr>
            <p:spPr>
              <a:xfrm>
                <a:off x="3113325" y="2718494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7"/>
              <p:cNvSpPr/>
              <p:nvPr/>
            </p:nvSpPr>
            <p:spPr>
              <a:xfrm>
                <a:off x="3113325" y="281558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>
                <a:off x="3163433" y="2776302"/>
                <a:ext cx="22695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3897" extrusionOk="0">
                    <a:moveTo>
                      <a:pt x="1" y="1"/>
                    </a:moveTo>
                    <a:lnTo>
                      <a:pt x="1" y="3897"/>
                    </a:lnTo>
                    <a:lnTo>
                      <a:pt x="783" y="3897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7"/>
              <p:cNvSpPr/>
              <p:nvPr/>
            </p:nvSpPr>
            <p:spPr>
              <a:xfrm>
                <a:off x="3173073" y="2722894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7"/>
              <p:cNvSpPr/>
              <p:nvPr/>
            </p:nvSpPr>
            <p:spPr>
              <a:xfrm>
                <a:off x="3173073" y="2889110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0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>
                <a:off x="3226886" y="2907384"/>
                <a:ext cx="22695" cy="32740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31" extrusionOk="0">
                    <a:moveTo>
                      <a:pt x="1" y="1"/>
                    </a:moveTo>
                    <a:lnTo>
                      <a:pt x="1" y="1131"/>
                    </a:lnTo>
                    <a:lnTo>
                      <a:pt x="783" y="1131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7"/>
              <p:cNvSpPr/>
              <p:nvPr/>
            </p:nvSpPr>
            <p:spPr>
              <a:xfrm>
                <a:off x="3236526" y="2854034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7"/>
              <p:cNvSpPr/>
              <p:nvPr/>
            </p:nvSpPr>
            <p:spPr>
              <a:xfrm>
                <a:off x="3236526" y="294009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>
                <a:off x="3282929" y="2809418"/>
                <a:ext cx="22666" cy="14722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086" extrusionOk="0">
                    <a:moveTo>
                      <a:pt x="0" y="1"/>
                    </a:moveTo>
                    <a:lnTo>
                      <a:pt x="0" y="5085"/>
                    </a:lnTo>
                    <a:lnTo>
                      <a:pt x="783" y="5085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3292597" y="2756068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3292597" y="2956645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>
                <a:off x="3342647" y="2868963"/>
                <a:ext cx="22695" cy="55087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903" extrusionOk="0">
                    <a:moveTo>
                      <a:pt x="1" y="0"/>
                    </a:moveTo>
                    <a:lnTo>
                      <a:pt x="1" y="1903"/>
                    </a:lnTo>
                    <a:lnTo>
                      <a:pt x="783" y="1903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3352316" y="281558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3352316" y="2924021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7" y="1845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3405290" y="2802789"/>
                <a:ext cx="22666" cy="10455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3612" extrusionOk="0">
                    <a:moveTo>
                      <a:pt x="0" y="0"/>
                    </a:moveTo>
                    <a:lnTo>
                      <a:pt x="0" y="3612"/>
                    </a:lnTo>
                    <a:lnTo>
                      <a:pt x="783" y="3612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>
                <a:off x="3414958" y="2749352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>
                <a:off x="3414958" y="2907289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6"/>
                    </a:lnTo>
                    <a:lnTo>
                      <a:pt x="116" y="1846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>
                <a:off x="3462200" y="2783576"/>
                <a:ext cx="22666" cy="13127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4535" extrusionOk="0">
                    <a:moveTo>
                      <a:pt x="1" y="1"/>
                    </a:moveTo>
                    <a:lnTo>
                      <a:pt x="1" y="4535"/>
                    </a:lnTo>
                    <a:lnTo>
                      <a:pt x="782" y="4535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>
                <a:off x="3471811" y="2730197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>
                <a:off x="3471811" y="2914795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>
                <a:off x="3521919" y="2829515"/>
                <a:ext cx="2266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128" extrusionOk="0">
                    <a:moveTo>
                      <a:pt x="0" y="0"/>
                    </a:moveTo>
                    <a:lnTo>
                      <a:pt x="0" y="1127"/>
                    </a:lnTo>
                    <a:lnTo>
                      <a:pt x="783" y="1127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>
                <a:off x="3531530" y="2776136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3531530" y="2862168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3581638" y="2776136"/>
                <a:ext cx="22695" cy="13156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45" extrusionOk="0">
                    <a:moveTo>
                      <a:pt x="1" y="0"/>
                    </a:moveTo>
                    <a:lnTo>
                      <a:pt x="1" y="4545"/>
                    </a:lnTo>
                    <a:lnTo>
                      <a:pt x="784" y="4545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3591335" y="2722757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>
                <a:off x="3591335" y="2907761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>
                <a:off x="3641414" y="2759723"/>
                <a:ext cx="22666" cy="12137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4193" extrusionOk="0">
                    <a:moveTo>
                      <a:pt x="1" y="0"/>
                    </a:moveTo>
                    <a:lnTo>
                      <a:pt x="1" y="4192"/>
                    </a:lnTo>
                    <a:lnTo>
                      <a:pt x="782" y="4192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>
                <a:off x="3651054" y="2706315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8" y="184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>
                <a:off x="3651054" y="2881013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8" y="184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>
                <a:off x="3701162" y="2692449"/>
                <a:ext cx="22637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65" extrusionOk="0">
                    <a:moveTo>
                      <a:pt x="1" y="1"/>
                    </a:moveTo>
                    <a:lnTo>
                      <a:pt x="1" y="1165"/>
                    </a:lnTo>
                    <a:lnTo>
                      <a:pt x="782" y="1165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>
                <a:off x="3710802" y="263909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>
                <a:off x="3710802" y="272614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>
                <a:off x="3760939" y="2864310"/>
                <a:ext cx="22637" cy="7784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689" extrusionOk="0">
                    <a:moveTo>
                      <a:pt x="1" y="1"/>
                    </a:moveTo>
                    <a:lnTo>
                      <a:pt x="1" y="2688"/>
                    </a:lnTo>
                    <a:lnTo>
                      <a:pt x="782" y="2688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>
                <a:off x="3770549" y="2810902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3770549" y="2942121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3820686" y="2835710"/>
                <a:ext cx="22637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086" extrusionOk="0">
                    <a:moveTo>
                      <a:pt x="0" y="0"/>
                    </a:moveTo>
                    <a:lnTo>
                      <a:pt x="0" y="1086"/>
                    </a:lnTo>
                    <a:lnTo>
                      <a:pt x="782" y="1086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3830268" y="2782331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>
                <a:off x="3830268" y="2867118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8" y="184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>
                <a:off x="3880434" y="3067638"/>
                <a:ext cx="22637" cy="11622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015" extrusionOk="0">
                    <a:moveTo>
                      <a:pt x="0" y="0"/>
                    </a:moveTo>
                    <a:lnTo>
                      <a:pt x="0" y="4015"/>
                    </a:lnTo>
                    <a:lnTo>
                      <a:pt x="781" y="4015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>
                <a:off x="3890102" y="301422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>
                <a:off x="3890102" y="3183833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>
                <a:off x="3940153" y="3053945"/>
                <a:ext cx="22666" cy="2590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95" extrusionOk="0">
                    <a:moveTo>
                      <a:pt x="1" y="1"/>
                    </a:moveTo>
                    <a:lnTo>
                      <a:pt x="1" y="895"/>
                    </a:lnTo>
                    <a:lnTo>
                      <a:pt x="782" y="895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>
                <a:off x="3949792" y="3000566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8" y="184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>
                <a:off x="3949792" y="3079825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8" y="184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3999900" y="2990579"/>
                <a:ext cx="22637" cy="4012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386" extrusionOk="0">
                    <a:moveTo>
                      <a:pt x="1" y="0"/>
                    </a:moveTo>
                    <a:lnTo>
                      <a:pt x="1" y="1386"/>
                    </a:lnTo>
                    <a:lnTo>
                      <a:pt x="782" y="1386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>
                <a:off x="4009540" y="2937200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>
                <a:off x="4009540" y="3030759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>
                <a:off x="4059677" y="3043959"/>
                <a:ext cx="22637" cy="4020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389" extrusionOk="0">
                    <a:moveTo>
                      <a:pt x="1" y="0"/>
                    </a:moveTo>
                    <a:lnTo>
                      <a:pt x="1" y="1388"/>
                    </a:lnTo>
                    <a:lnTo>
                      <a:pt x="782" y="1388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>
                <a:off x="4069316" y="2990493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>
                <a:off x="4069316" y="3084138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>
                <a:off x="4119048" y="3052585"/>
                <a:ext cx="22695" cy="11628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017" extrusionOk="0">
                    <a:moveTo>
                      <a:pt x="1" y="1"/>
                    </a:moveTo>
                    <a:lnTo>
                      <a:pt x="1" y="4016"/>
                    </a:lnTo>
                    <a:lnTo>
                      <a:pt x="783" y="4016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>
                <a:off x="4128717" y="2999206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>
                <a:off x="4128717" y="3168867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>
                <a:off x="4179172" y="3159488"/>
                <a:ext cx="22666" cy="5117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768" extrusionOk="0">
                    <a:moveTo>
                      <a:pt x="0" y="1"/>
                    </a:moveTo>
                    <a:lnTo>
                      <a:pt x="0" y="1767"/>
                    </a:lnTo>
                    <a:lnTo>
                      <a:pt x="783" y="1767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>
                <a:off x="4188841" y="3106051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>
                <a:off x="4188841" y="3210638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>
                <a:off x="4238891" y="3222651"/>
                <a:ext cx="22695" cy="4394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518" extrusionOk="0">
                    <a:moveTo>
                      <a:pt x="1" y="1"/>
                    </a:moveTo>
                    <a:lnTo>
                      <a:pt x="1" y="1518"/>
                    </a:lnTo>
                    <a:lnTo>
                      <a:pt x="783" y="1518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>
                <a:off x="4248559" y="3169301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7" y="1844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>
                <a:off x="4248559" y="3266536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7" y="1845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7"/>
              <p:cNvSpPr/>
              <p:nvPr/>
            </p:nvSpPr>
            <p:spPr>
              <a:xfrm>
                <a:off x="4298667" y="3153843"/>
                <a:ext cx="22695" cy="193543"/>
              </a:xfrm>
              <a:custGeom>
                <a:avLst/>
                <a:gdLst/>
                <a:ahLst/>
                <a:cxnLst/>
                <a:rect l="l" t="t" r="r" b="b"/>
                <a:pathLst>
                  <a:path w="784" h="6686" extrusionOk="0">
                    <a:moveTo>
                      <a:pt x="1" y="0"/>
                    </a:moveTo>
                    <a:lnTo>
                      <a:pt x="1" y="6685"/>
                    </a:lnTo>
                    <a:lnTo>
                      <a:pt x="783" y="6685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7"/>
              <p:cNvSpPr/>
              <p:nvPr/>
            </p:nvSpPr>
            <p:spPr>
              <a:xfrm>
                <a:off x="4308307" y="3100464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7"/>
              <p:cNvSpPr/>
              <p:nvPr/>
            </p:nvSpPr>
            <p:spPr>
              <a:xfrm>
                <a:off x="4308307" y="3347357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7"/>
              <p:cNvSpPr/>
              <p:nvPr/>
            </p:nvSpPr>
            <p:spPr>
              <a:xfrm>
                <a:off x="4359602" y="3296873"/>
                <a:ext cx="22666" cy="7786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690" extrusionOk="0">
                    <a:moveTo>
                      <a:pt x="1" y="0"/>
                    </a:moveTo>
                    <a:lnTo>
                      <a:pt x="1" y="2690"/>
                    </a:lnTo>
                    <a:lnTo>
                      <a:pt x="782" y="2690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7"/>
              <p:cNvSpPr/>
              <p:nvPr/>
            </p:nvSpPr>
            <p:spPr>
              <a:xfrm>
                <a:off x="4369299" y="3243494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7"/>
              <p:cNvSpPr/>
              <p:nvPr/>
            </p:nvSpPr>
            <p:spPr>
              <a:xfrm>
                <a:off x="4369299" y="3374771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7"/>
              <p:cNvSpPr/>
              <p:nvPr/>
            </p:nvSpPr>
            <p:spPr>
              <a:xfrm>
                <a:off x="4418163" y="3189912"/>
                <a:ext cx="22666" cy="115037"/>
              </a:xfrm>
              <a:custGeom>
                <a:avLst/>
                <a:gdLst/>
                <a:ahLst/>
                <a:cxnLst/>
                <a:rect l="l" t="t" r="r" b="b"/>
                <a:pathLst>
                  <a:path w="783" h="3974" extrusionOk="0">
                    <a:moveTo>
                      <a:pt x="0" y="1"/>
                    </a:moveTo>
                    <a:lnTo>
                      <a:pt x="0" y="3974"/>
                    </a:lnTo>
                    <a:lnTo>
                      <a:pt x="783" y="397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7"/>
              <p:cNvSpPr/>
              <p:nvPr/>
            </p:nvSpPr>
            <p:spPr>
              <a:xfrm>
                <a:off x="4427831" y="3136504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7"/>
              <p:cNvSpPr/>
              <p:nvPr/>
            </p:nvSpPr>
            <p:spPr>
              <a:xfrm>
                <a:off x="4427831" y="3304920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7"/>
              <p:cNvSpPr/>
              <p:nvPr/>
            </p:nvSpPr>
            <p:spPr>
              <a:xfrm>
                <a:off x="4477881" y="3148112"/>
                <a:ext cx="22695" cy="147459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094" extrusionOk="0">
                    <a:moveTo>
                      <a:pt x="1" y="1"/>
                    </a:moveTo>
                    <a:lnTo>
                      <a:pt x="1" y="5094"/>
                    </a:lnTo>
                    <a:lnTo>
                      <a:pt x="784" y="5094"/>
                    </a:lnTo>
                    <a:lnTo>
                      <a:pt x="7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7"/>
              <p:cNvSpPr/>
              <p:nvPr/>
            </p:nvSpPr>
            <p:spPr>
              <a:xfrm>
                <a:off x="4487579" y="3094704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7"/>
              <p:cNvSpPr/>
              <p:nvPr/>
            </p:nvSpPr>
            <p:spPr>
              <a:xfrm>
                <a:off x="4487579" y="3295541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7"/>
              <p:cNvSpPr/>
              <p:nvPr/>
            </p:nvSpPr>
            <p:spPr>
              <a:xfrm>
                <a:off x="4538005" y="3126256"/>
                <a:ext cx="22637" cy="41569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36" extrusionOk="0">
                    <a:moveTo>
                      <a:pt x="0" y="0"/>
                    </a:moveTo>
                    <a:lnTo>
                      <a:pt x="0" y="1436"/>
                    </a:lnTo>
                    <a:lnTo>
                      <a:pt x="782" y="1436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7"/>
              <p:cNvSpPr/>
              <p:nvPr/>
            </p:nvSpPr>
            <p:spPr>
              <a:xfrm>
                <a:off x="4547587" y="3072877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7"/>
              <p:cNvSpPr/>
              <p:nvPr/>
            </p:nvSpPr>
            <p:spPr>
              <a:xfrm>
                <a:off x="4547587" y="3167767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7"/>
              <p:cNvSpPr/>
              <p:nvPr/>
            </p:nvSpPr>
            <p:spPr>
              <a:xfrm>
                <a:off x="4597464" y="3115140"/>
                <a:ext cx="22637" cy="128006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422" extrusionOk="0">
                    <a:moveTo>
                      <a:pt x="0" y="0"/>
                    </a:moveTo>
                    <a:lnTo>
                      <a:pt x="0" y="4422"/>
                    </a:lnTo>
                    <a:lnTo>
                      <a:pt x="781" y="4422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7"/>
              <p:cNvSpPr/>
              <p:nvPr/>
            </p:nvSpPr>
            <p:spPr>
              <a:xfrm>
                <a:off x="4607045" y="3061761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7"/>
              <p:cNvSpPr/>
              <p:nvPr/>
            </p:nvSpPr>
            <p:spPr>
              <a:xfrm>
                <a:off x="4607045" y="3243117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7"/>
              <p:cNvSpPr/>
              <p:nvPr/>
            </p:nvSpPr>
            <p:spPr>
              <a:xfrm>
                <a:off x="4657153" y="3015908"/>
                <a:ext cx="22695" cy="1246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306" extrusionOk="0">
                    <a:moveTo>
                      <a:pt x="0" y="1"/>
                    </a:moveTo>
                    <a:lnTo>
                      <a:pt x="0" y="4305"/>
                    </a:lnTo>
                    <a:lnTo>
                      <a:pt x="783" y="4305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7"/>
              <p:cNvSpPr/>
              <p:nvPr/>
            </p:nvSpPr>
            <p:spPr>
              <a:xfrm>
                <a:off x="4666793" y="2962558"/>
                <a:ext cx="3358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7"/>
              <p:cNvSpPr/>
              <p:nvPr/>
            </p:nvSpPr>
            <p:spPr>
              <a:xfrm>
                <a:off x="4666793" y="3140556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7"/>
              <p:cNvSpPr/>
              <p:nvPr/>
            </p:nvSpPr>
            <p:spPr>
              <a:xfrm>
                <a:off x="4716930" y="3103185"/>
                <a:ext cx="22637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501" extrusionOk="0">
                    <a:moveTo>
                      <a:pt x="1" y="1"/>
                    </a:moveTo>
                    <a:lnTo>
                      <a:pt x="1" y="1500"/>
                    </a:lnTo>
                    <a:lnTo>
                      <a:pt x="782" y="1500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7"/>
              <p:cNvSpPr/>
              <p:nvPr/>
            </p:nvSpPr>
            <p:spPr>
              <a:xfrm>
                <a:off x="4726569" y="3049806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7" y="1845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7"/>
              <p:cNvSpPr/>
              <p:nvPr/>
            </p:nvSpPr>
            <p:spPr>
              <a:xfrm>
                <a:off x="4726569" y="3146635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7"/>
              <p:cNvSpPr/>
              <p:nvPr/>
            </p:nvSpPr>
            <p:spPr>
              <a:xfrm>
                <a:off x="4776620" y="3144696"/>
                <a:ext cx="22695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281" extrusionOk="0">
                    <a:moveTo>
                      <a:pt x="1" y="0"/>
                    </a:moveTo>
                    <a:lnTo>
                      <a:pt x="1" y="1280"/>
                    </a:lnTo>
                    <a:lnTo>
                      <a:pt x="783" y="1280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7"/>
              <p:cNvSpPr/>
              <p:nvPr/>
            </p:nvSpPr>
            <p:spPr>
              <a:xfrm>
                <a:off x="4786288" y="3091317"/>
                <a:ext cx="3445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7"/>
              <p:cNvSpPr/>
              <p:nvPr/>
            </p:nvSpPr>
            <p:spPr>
              <a:xfrm>
                <a:off x="4786288" y="3181749"/>
                <a:ext cx="3445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4836396" y="3005458"/>
                <a:ext cx="22666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6418" extrusionOk="0">
                    <a:moveTo>
                      <a:pt x="1" y="0"/>
                    </a:moveTo>
                    <a:lnTo>
                      <a:pt x="1" y="6417"/>
                    </a:lnTo>
                    <a:lnTo>
                      <a:pt x="782" y="6417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4846036" y="2952079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7"/>
              <p:cNvSpPr/>
              <p:nvPr/>
            </p:nvSpPr>
            <p:spPr>
              <a:xfrm>
                <a:off x="4846036" y="3191215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7"/>
              <p:cNvSpPr/>
              <p:nvPr/>
            </p:nvSpPr>
            <p:spPr>
              <a:xfrm>
                <a:off x="4897910" y="3098814"/>
                <a:ext cx="22695" cy="32682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129" extrusionOk="0">
                    <a:moveTo>
                      <a:pt x="1" y="0"/>
                    </a:moveTo>
                    <a:lnTo>
                      <a:pt x="1" y="1128"/>
                    </a:lnTo>
                    <a:lnTo>
                      <a:pt x="784" y="1128"/>
                    </a:lnTo>
                    <a:lnTo>
                      <a:pt x="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7"/>
              <p:cNvSpPr/>
              <p:nvPr/>
            </p:nvSpPr>
            <p:spPr>
              <a:xfrm>
                <a:off x="4907549" y="304543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7"/>
              <p:cNvSpPr/>
              <p:nvPr/>
            </p:nvSpPr>
            <p:spPr>
              <a:xfrm>
                <a:off x="4907549" y="3131467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7"/>
              <p:cNvSpPr/>
              <p:nvPr/>
            </p:nvSpPr>
            <p:spPr>
              <a:xfrm>
                <a:off x="4956094" y="3051514"/>
                <a:ext cx="22637" cy="32682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29" extrusionOk="0">
                    <a:moveTo>
                      <a:pt x="0" y="0"/>
                    </a:moveTo>
                    <a:lnTo>
                      <a:pt x="0" y="1129"/>
                    </a:lnTo>
                    <a:lnTo>
                      <a:pt x="782" y="1129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7"/>
              <p:cNvSpPr/>
              <p:nvPr/>
            </p:nvSpPr>
            <p:spPr>
              <a:xfrm>
                <a:off x="4965734" y="2998135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7" y="1844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7"/>
              <p:cNvSpPr/>
              <p:nvPr/>
            </p:nvSpPr>
            <p:spPr>
              <a:xfrm>
                <a:off x="4965734" y="3084167"/>
                <a:ext cx="3416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7"/>
              <p:cNvSpPr/>
              <p:nvPr/>
            </p:nvSpPr>
            <p:spPr>
              <a:xfrm>
                <a:off x="5015668" y="2926982"/>
                <a:ext cx="22637" cy="19875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6866" extrusionOk="0">
                    <a:moveTo>
                      <a:pt x="0" y="1"/>
                    </a:moveTo>
                    <a:lnTo>
                      <a:pt x="0" y="6866"/>
                    </a:lnTo>
                    <a:lnTo>
                      <a:pt x="782" y="6866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7"/>
              <p:cNvSpPr/>
              <p:nvPr/>
            </p:nvSpPr>
            <p:spPr>
              <a:xfrm>
                <a:off x="5025337" y="2873631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7"/>
              <p:cNvSpPr/>
              <p:nvPr/>
            </p:nvSpPr>
            <p:spPr>
              <a:xfrm>
                <a:off x="5025337" y="3125706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7"/>
              <p:cNvSpPr/>
              <p:nvPr/>
            </p:nvSpPr>
            <p:spPr>
              <a:xfrm>
                <a:off x="5075416" y="3018398"/>
                <a:ext cx="22637" cy="52684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820" extrusionOk="0">
                    <a:moveTo>
                      <a:pt x="0" y="0"/>
                    </a:moveTo>
                    <a:lnTo>
                      <a:pt x="0" y="1820"/>
                    </a:lnTo>
                    <a:lnTo>
                      <a:pt x="781" y="1820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7"/>
              <p:cNvSpPr/>
              <p:nvPr/>
            </p:nvSpPr>
            <p:spPr>
              <a:xfrm>
                <a:off x="5085026" y="2965019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8" y="1844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7"/>
              <p:cNvSpPr/>
              <p:nvPr/>
            </p:nvSpPr>
            <p:spPr>
              <a:xfrm>
                <a:off x="5085026" y="3071053"/>
                <a:ext cx="3416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8" y="184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7"/>
              <p:cNvSpPr/>
              <p:nvPr/>
            </p:nvSpPr>
            <p:spPr>
              <a:xfrm>
                <a:off x="5135134" y="3084630"/>
                <a:ext cx="22637" cy="5977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065" extrusionOk="0">
                    <a:moveTo>
                      <a:pt x="1" y="0"/>
                    </a:moveTo>
                    <a:lnTo>
                      <a:pt x="1" y="2064"/>
                    </a:lnTo>
                    <a:lnTo>
                      <a:pt x="782" y="2064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7"/>
              <p:cNvSpPr/>
              <p:nvPr/>
            </p:nvSpPr>
            <p:spPr>
              <a:xfrm>
                <a:off x="5144803" y="3031251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117" y="1846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7"/>
              <p:cNvSpPr/>
              <p:nvPr/>
            </p:nvSpPr>
            <p:spPr>
              <a:xfrm>
                <a:off x="5144803" y="314443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7" y="1845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7"/>
              <p:cNvSpPr/>
              <p:nvPr/>
            </p:nvSpPr>
            <p:spPr>
              <a:xfrm>
                <a:off x="5195056" y="3063961"/>
                <a:ext cx="22637" cy="17362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5998" extrusionOk="0">
                    <a:moveTo>
                      <a:pt x="0" y="0"/>
                    </a:moveTo>
                    <a:lnTo>
                      <a:pt x="0" y="5997"/>
                    </a:lnTo>
                    <a:lnTo>
                      <a:pt x="781" y="5997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7"/>
              <p:cNvSpPr/>
              <p:nvPr/>
            </p:nvSpPr>
            <p:spPr>
              <a:xfrm>
                <a:off x="5204637" y="3010582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7"/>
              <p:cNvSpPr/>
              <p:nvPr/>
            </p:nvSpPr>
            <p:spPr>
              <a:xfrm>
                <a:off x="5204637" y="323755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7"/>
              <p:cNvSpPr/>
              <p:nvPr/>
            </p:nvSpPr>
            <p:spPr>
              <a:xfrm>
                <a:off x="5254659" y="2946492"/>
                <a:ext cx="22637" cy="4275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477" extrusionOk="0">
                    <a:moveTo>
                      <a:pt x="1" y="1"/>
                    </a:moveTo>
                    <a:lnTo>
                      <a:pt x="1" y="1476"/>
                    </a:lnTo>
                    <a:lnTo>
                      <a:pt x="782" y="1476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7"/>
              <p:cNvSpPr/>
              <p:nvPr/>
            </p:nvSpPr>
            <p:spPr>
              <a:xfrm>
                <a:off x="5264327" y="2893142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7"/>
              <p:cNvSpPr/>
              <p:nvPr/>
            </p:nvSpPr>
            <p:spPr>
              <a:xfrm>
                <a:off x="5264327" y="2989219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7"/>
              <p:cNvSpPr/>
              <p:nvPr/>
            </p:nvSpPr>
            <p:spPr>
              <a:xfrm>
                <a:off x="5314406" y="2904432"/>
                <a:ext cx="22666" cy="85829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965" extrusionOk="0">
                    <a:moveTo>
                      <a:pt x="0" y="0"/>
                    </a:moveTo>
                    <a:lnTo>
                      <a:pt x="0" y="2965"/>
                    </a:lnTo>
                    <a:lnTo>
                      <a:pt x="783" y="2965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7"/>
              <p:cNvSpPr/>
              <p:nvPr/>
            </p:nvSpPr>
            <p:spPr>
              <a:xfrm>
                <a:off x="5324075" y="2850995"/>
                <a:ext cx="3387" cy="53466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7" extrusionOk="0">
                    <a:moveTo>
                      <a:pt x="0" y="1"/>
                    </a:moveTo>
                    <a:lnTo>
                      <a:pt x="0" y="1846"/>
                    </a:lnTo>
                    <a:lnTo>
                      <a:pt x="116" y="1846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7"/>
              <p:cNvSpPr/>
              <p:nvPr/>
            </p:nvSpPr>
            <p:spPr>
              <a:xfrm>
                <a:off x="5324075" y="2990232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7"/>
              <p:cNvSpPr/>
              <p:nvPr/>
            </p:nvSpPr>
            <p:spPr>
              <a:xfrm>
                <a:off x="5374125" y="2857160"/>
                <a:ext cx="22666" cy="402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392" extrusionOk="0">
                    <a:moveTo>
                      <a:pt x="1" y="1"/>
                    </a:moveTo>
                    <a:lnTo>
                      <a:pt x="1" y="1392"/>
                    </a:lnTo>
                    <a:lnTo>
                      <a:pt x="782" y="1392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7"/>
              <p:cNvSpPr/>
              <p:nvPr/>
            </p:nvSpPr>
            <p:spPr>
              <a:xfrm>
                <a:off x="5383822" y="2803781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7"/>
              <p:cNvSpPr/>
              <p:nvPr/>
            </p:nvSpPr>
            <p:spPr>
              <a:xfrm>
                <a:off x="5383822" y="2897426"/>
                <a:ext cx="3358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5" extrusionOk="0">
                    <a:moveTo>
                      <a:pt x="0" y="1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7"/>
              <p:cNvSpPr/>
              <p:nvPr/>
            </p:nvSpPr>
            <p:spPr>
              <a:xfrm>
                <a:off x="5433930" y="2871634"/>
                <a:ext cx="22666" cy="44753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546" extrusionOk="0">
                    <a:moveTo>
                      <a:pt x="0" y="0"/>
                    </a:moveTo>
                    <a:lnTo>
                      <a:pt x="0" y="1546"/>
                    </a:lnTo>
                    <a:lnTo>
                      <a:pt x="783" y="1546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7"/>
              <p:cNvSpPr/>
              <p:nvPr/>
            </p:nvSpPr>
            <p:spPr>
              <a:xfrm>
                <a:off x="5443541" y="2818255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7"/>
              <p:cNvSpPr/>
              <p:nvPr/>
            </p:nvSpPr>
            <p:spPr>
              <a:xfrm>
                <a:off x="5443541" y="2916416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7"/>
              <p:cNvSpPr/>
              <p:nvPr/>
            </p:nvSpPr>
            <p:spPr>
              <a:xfrm>
                <a:off x="5493649" y="2711149"/>
                <a:ext cx="22695" cy="16155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581" extrusionOk="0">
                    <a:moveTo>
                      <a:pt x="1" y="0"/>
                    </a:moveTo>
                    <a:lnTo>
                      <a:pt x="1" y="5580"/>
                    </a:lnTo>
                    <a:lnTo>
                      <a:pt x="783" y="5580"/>
                    </a:lnTo>
                    <a:lnTo>
                      <a:pt x="7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7"/>
              <p:cNvSpPr/>
              <p:nvPr/>
            </p:nvSpPr>
            <p:spPr>
              <a:xfrm>
                <a:off x="5503289" y="2657741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0" y="0"/>
                    </a:moveTo>
                    <a:lnTo>
                      <a:pt x="0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7"/>
              <p:cNvSpPr/>
              <p:nvPr/>
            </p:nvSpPr>
            <p:spPr>
              <a:xfrm>
                <a:off x="5503289" y="2872676"/>
                <a:ext cx="3387" cy="5337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4" extrusionOk="0">
                    <a:moveTo>
                      <a:pt x="0" y="0"/>
                    </a:moveTo>
                    <a:lnTo>
                      <a:pt x="0" y="1844"/>
                    </a:lnTo>
                    <a:lnTo>
                      <a:pt x="116" y="184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7"/>
              <p:cNvSpPr/>
              <p:nvPr/>
            </p:nvSpPr>
            <p:spPr>
              <a:xfrm>
                <a:off x="5553397" y="2794778"/>
                <a:ext cx="22695" cy="155014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355" extrusionOk="0">
                    <a:moveTo>
                      <a:pt x="0" y="1"/>
                    </a:moveTo>
                    <a:lnTo>
                      <a:pt x="0" y="5355"/>
                    </a:lnTo>
                    <a:lnTo>
                      <a:pt x="783" y="5355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7"/>
              <p:cNvSpPr/>
              <p:nvPr/>
            </p:nvSpPr>
            <p:spPr>
              <a:xfrm>
                <a:off x="5563065" y="2741399"/>
                <a:ext cx="3387" cy="5340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5" extrusionOk="0">
                    <a:moveTo>
                      <a:pt x="1" y="1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7"/>
              <p:cNvSpPr/>
              <p:nvPr/>
            </p:nvSpPr>
            <p:spPr>
              <a:xfrm>
                <a:off x="5563065" y="2949821"/>
                <a:ext cx="3387" cy="534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846" extrusionOk="0">
                    <a:moveTo>
                      <a:pt x="1" y="0"/>
                    </a:moveTo>
                    <a:lnTo>
                      <a:pt x="1" y="1845"/>
                    </a:lnTo>
                    <a:lnTo>
                      <a:pt x="116" y="1845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8" name="Google Shape;1008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8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8"/>
          <p:cNvSpPr txBox="1">
            <a:spLocks noGrp="1"/>
          </p:cNvSpPr>
          <p:nvPr>
            <p:ph type="title"/>
          </p:nvPr>
        </p:nvSpPr>
        <p:spPr>
          <a:xfrm>
            <a:off x="720000" y="993700"/>
            <a:ext cx="7704000" cy="28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12" name="Google Shape;1012;p8"/>
          <p:cNvSpPr/>
          <p:nvPr/>
        </p:nvSpPr>
        <p:spPr>
          <a:xfrm>
            <a:off x="1833952" y="-1572691"/>
            <a:ext cx="9144015" cy="3160561"/>
          </a:xfrm>
          <a:custGeom>
            <a:avLst/>
            <a:gdLst/>
            <a:ahLst/>
            <a:cxnLst/>
            <a:rect l="l" t="t" r="r" b="b"/>
            <a:pathLst>
              <a:path w="86706" h="29970" extrusionOk="0">
                <a:moveTo>
                  <a:pt x="12377" y="0"/>
                </a:moveTo>
                <a:lnTo>
                  <a:pt x="12379" y="116"/>
                </a:lnTo>
                <a:cubicBezTo>
                  <a:pt x="12493" y="116"/>
                  <a:pt x="12610" y="116"/>
                  <a:pt x="12724" y="119"/>
                </a:cubicBezTo>
                <a:lnTo>
                  <a:pt x="12726" y="0"/>
                </a:lnTo>
                <a:close/>
                <a:moveTo>
                  <a:pt x="12029" y="1"/>
                </a:moveTo>
                <a:cubicBezTo>
                  <a:pt x="11913" y="1"/>
                  <a:pt x="11797" y="4"/>
                  <a:pt x="11682" y="6"/>
                </a:cubicBezTo>
                <a:lnTo>
                  <a:pt x="11683" y="121"/>
                </a:lnTo>
                <a:cubicBezTo>
                  <a:pt x="11799" y="120"/>
                  <a:pt x="11914" y="119"/>
                  <a:pt x="12029" y="119"/>
                </a:cubicBezTo>
                <a:lnTo>
                  <a:pt x="12029" y="1"/>
                </a:lnTo>
                <a:close/>
                <a:moveTo>
                  <a:pt x="13070" y="6"/>
                </a:moveTo>
                <a:lnTo>
                  <a:pt x="13068" y="121"/>
                </a:lnTo>
                <a:cubicBezTo>
                  <a:pt x="13184" y="123"/>
                  <a:pt x="13300" y="126"/>
                  <a:pt x="13414" y="129"/>
                </a:cubicBezTo>
                <a:lnTo>
                  <a:pt x="13417" y="13"/>
                </a:lnTo>
                <a:cubicBezTo>
                  <a:pt x="13303" y="9"/>
                  <a:pt x="13186" y="7"/>
                  <a:pt x="13070" y="6"/>
                </a:cubicBezTo>
                <a:close/>
                <a:moveTo>
                  <a:pt x="11333" y="13"/>
                </a:moveTo>
                <a:cubicBezTo>
                  <a:pt x="11219" y="14"/>
                  <a:pt x="11103" y="19"/>
                  <a:pt x="10986" y="21"/>
                </a:cubicBezTo>
                <a:lnTo>
                  <a:pt x="10990" y="137"/>
                </a:lnTo>
                <a:cubicBezTo>
                  <a:pt x="11106" y="134"/>
                  <a:pt x="11220" y="133"/>
                  <a:pt x="11336" y="129"/>
                </a:cubicBezTo>
                <a:lnTo>
                  <a:pt x="11333" y="13"/>
                </a:lnTo>
                <a:close/>
                <a:moveTo>
                  <a:pt x="13764" y="23"/>
                </a:moveTo>
                <a:lnTo>
                  <a:pt x="13761" y="139"/>
                </a:lnTo>
                <a:cubicBezTo>
                  <a:pt x="13877" y="143"/>
                  <a:pt x="13992" y="147"/>
                  <a:pt x="14107" y="151"/>
                </a:cubicBezTo>
                <a:lnTo>
                  <a:pt x="14111" y="36"/>
                </a:lnTo>
                <a:cubicBezTo>
                  <a:pt x="13997" y="31"/>
                  <a:pt x="13881" y="27"/>
                  <a:pt x="13764" y="23"/>
                </a:cubicBezTo>
                <a:close/>
                <a:moveTo>
                  <a:pt x="10639" y="36"/>
                </a:moveTo>
                <a:cubicBezTo>
                  <a:pt x="10525" y="40"/>
                  <a:pt x="10408" y="44"/>
                  <a:pt x="10292" y="50"/>
                </a:cubicBezTo>
                <a:lnTo>
                  <a:pt x="10298" y="166"/>
                </a:lnTo>
                <a:cubicBezTo>
                  <a:pt x="10413" y="161"/>
                  <a:pt x="10529" y="156"/>
                  <a:pt x="10643" y="151"/>
                </a:cubicBezTo>
                <a:lnTo>
                  <a:pt x="10639" y="36"/>
                </a:lnTo>
                <a:close/>
                <a:moveTo>
                  <a:pt x="14457" y="51"/>
                </a:moveTo>
                <a:lnTo>
                  <a:pt x="14452" y="169"/>
                </a:lnTo>
                <a:cubicBezTo>
                  <a:pt x="14568" y="173"/>
                  <a:pt x="14684" y="179"/>
                  <a:pt x="14798" y="186"/>
                </a:cubicBezTo>
                <a:lnTo>
                  <a:pt x="14804" y="70"/>
                </a:lnTo>
                <a:cubicBezTo>
                  <a:pt x="14689" y="64"/>
                  <a:pt x="14574" y="57"/>
                  <a:pt x="14457" y="51"/>
                </a:cubicBezTo>
                <a:close/>
                <a:moveTo>
                  <a:pt x="9946" y="69"/>
                </a:moveTo>
                <a:cubicBezTo>
                  <a:pt x="9832" y="73"/>
                  <a:pt x="9715" y="80"/>
                  <a:pt x="9599" y="87"/>
                </a:cubicBezTo>
                <a:lnTo>
                  <a:pt x="9607" y="204"/>
                </a:lnTo>
                <a:cubicBezTo>
                  <a:pt x="9722" y="197"/>
                  <a:pt x="9837" y="190"/>
                  <a:pt x="9951" y="184"/>
                </a:cubicBezTo>
                <a:lnTo>
                  <a:pt x="9946" y="69"/>
                </a:lnTo>
                <a:close/>
                <a:moveTo>
                  <a:pt x="15152" y="91"/>
                </a:moveTo>
                <a:lnTo>
                  <a:pt x="15145" y="207"/>
                </a:lnTo>
                <a:cubicBezTo>
                  <a:pt x="15259" y="216"/>
                  <a:pt x="15375" y="223"/>
                  <a:pt x="15489" y="233"/>
                </a:cubicBezTo>
                <a:lnTo>
                  <a:pt x="15498" y="116"/>
                </a:lnTo>
                <a:cubicBezTo>
                  <a:pt x="15382" y="107"/>
                  <a:pt x="15268" y="99"/>
                  <a:pt x="15152" y="91"/>
                </a:cubicBezTo>
                <a:close/>
                <a:moveTo>
                  <a:pt x="9254" y="109"/>
                </a:moveTo>
                <a:cubicBezTo>
                  <a:pt x="9140" y="116"/>
                  <a:pt x="9022" y="126"/>
                  <a:pt x="8907" y="134"/>
                </a:cubicBezTo>
                <a:lnTo>
                  <a:pt x="8915" y="250"/>
                </a:lnTo>
                <a:cubicBezTo>
                  <a:pt x="9030" y="241"/>
                  <a:pt x="9147" y="234"/>
                  <a:pt x="9261" y="226"/>
                </a:cubicBezTo>
                <a:lnTo>
                  <a:pt x="9254" y="109"/>
                </a:lnTo>
                <a:close/>
                <a:moveTo>
                  <a:pt x="15845" y="144"/>
                </a:moveTo>
                <a:lnTo>
                  <a:pt x="15835" y="259"/>
                </a:lnTo>
                <a:cubicBezTo>
                  <a:pt x="15949" y="269"/>
                  <a:pt x="16066" y="279"/>
                  <a:pt x="16180" y="290"/>
                </a:cubicBezTo>
                <a:lnTo>
                  <a:pt x="16190" y="176"/>
                </a:lnTo>
                <a:cubicBezTo>
                  <a:pt x="16075" y="164"/>
                  <a:pt x="15960" y="154"/>
                  <a:pt x="15845" y="144"/>
                </a:cubicBezTo>
                <a:close/>
                <a:moveTo>
                  <a:pt x="8560" y="163"/>
                </a:moveTo>
                <a:cubicBezTo>
                  <a:pt x="8444" y="173"/>
                  <a:pt x="8330" y="183"/>
                  <a:pt x="8214" y="193"/>
                </a:cubicBezTo>
                <a:lnTo>
                  <a:pt x="8226" y="307"/>
                </a:lnTo>
                <a:cubicBezTo>
                  <a:pt x="8341" y="297"/>
                  <a:pt x="8455" y="287"/>
                  <a:pt x="8570" y="279"/>
                </a:cubicBezTo>
                <a:lnTo>
                  <a:pt x="8560" y="163"/>
                </a:lnTo>
                <a:close/>
                <a:moveTo>
                  <a:pt x="16537" y="211"/>
                </a:moveTo>
                <a:lnTo>
                  <a:pt x="16525" y="326"/>
                </a:lnTo>
                <a:cubicBezTo>
                  <a:pt x="16640" y="336"/>
                  <a:pt x="16755" y="349"/>
                  <a:pt x="16869" y="361"/>
                </a:cubicBezTo>
                <a:lnTo>
                  <a:pt x="16882" y="249"/>
                </a:lnTo>
                <a:cubicBezTo>
                  <a:pt x="16767" y="234"/>
                  <a:pt x="16653" y="223"/>
                  <a:pt x="16537" y="211"/>
                </a:cubicBezTo>
                <a:close/>
                <a:moveTo>
                  <a:pt x="7869" y="227"/>
                </a:moveTo>
                <a:cubicBezTo>
                  <a:pt x="7754" y="237"/>
                  <a:pt x="7640" y="249"/>
                  <a:pt x="7523" y="261"/>
                </a:cubicBezTo>
                <a:lnTo>
                  <a:pt x="7536" y="376"/>
                </a:lnTo>
                <a:cubicBezTo>
                  <a:pt x="7650" y="363"/>
                  <a:pt x="7766" y="351"/>
                  <a:pt x="7879" y="341"/>
                </a:cubicBezTo>
                <a:lnTo>
                  <a:pt x="7869" y="227"/>
                </a:lnTo>
                <a:close/>
                <a:moveTo>
                  <a:pt x="17227" y="286"/>
                </a:moveTo>
                <a:lnTo>
                  <a:pt x="17213" y="400"/>
                </a:lnTo>
                <a:lnTo>
                  <a:pt x="17556" y="443"/>
                </a:lnTo>
                <a:lnTo>
                  <a:pt x="17571" y="329"/>
                </a:lnTo>
                <a:cubicBezTo>
                  <a:pt x="17457" y="314"/>
                  <a:pt x="17341" y="300"/>
                  <a:pt x="17227" y="286"/>
                </a:cubicBezTo>
                <a:close/>
                <a:moveTo>
                  <a:pt x="7177" y="296"/>
                </a:moveTo>
                <a:cubicBezTo>
                  <a:pt x="7063" y="309"/>
                  <a:pt x="6949" y="321"/>
                  <a:pt x="6833" y="336"/>
                </a:cubicBezTo>
                <a:lnTo>
                  <a:pt x="6847" y="450"/>
                </a:lnTo>
                <a:cubicBezTo>
                  <a:pt x="6963" y="437"/>
                  <a:pt x="7077" y="423"/>
                  <a:pt x="7190" y="411"/>
                </a:cubicBezTo>
                <a:lnTo>
                  <a:pt x="7177" y="296"/>
                </a:lnTo>
                <a:close/>
                <a:moveTo>
                  <a:pt x="6490" y="378"/>
                </a:moveTo>
                <a:cubicBezTo>
                  <a:pt x="6376" y="391"/>
                  <a:pt x="6259" y="407"/>
                  <a:pt x="6145" y="421"/>
                </a:cubicBezTo>
                <a:lnTo>
                  <a:pt x="6159" y="536"/>
                </a:lnTo>
                <a:cubicBezTo>
                  <a:pt x="6273" y="521"/>
                  <a:pt x="6390" y="506"/>
                  <a:pt x="6505" y="493"/>
                </a:cubicBezTo>
                <a:lnTo>
                  <a:pt x="6490" y="378"/>
                </a:lnTo>
                <a:close/>
                <a:moveTo>
                  <a:pt x="17914" y="373"/>
                </a:moveTo>
                <a:lnTo>
                  <a:pt x="17898" y="487"/>
                </a:lnTo>
                <a:lnTo>
                  <a:pt x="18241" y="536"/>
                </a:lnTo>
                <a:lnTo>
                  <a:pt x="18260" y="421"/>
                </a:lnTo>
                <a:cubicBezTo>
                  <a:pt x="18143" y="406"/>
                  <a:pt x="18028" y="388"/>
                  <a:pt x="17914" y="373"/>
                </a:cubicBezTo>
                <a:close/>
                <a:moveTo>
                  <a:pt x="5802" y="466"/>
                </a:moveTo>
                <a:cubicBezTo>
                  <a:pt x="5688" y="483"/>
                  <a:pt x="5572" y="498"/>
                  <a:pt x="5458" y="514"/>
                </a:cubicBezTo>
                <a:lnTo>
                  <a:pt x="5473" y="628"/>
                </a:lnTo>
                <a:cubicBezTo>
                  <a:pt x="5588" y="613"/>
                  <a:pt x="5702" y="597"/>
                  <a:pt x="5819" y="580"/>
                </a:cubicBezTo>
                <a:lnTo>
                  <a:pt x="5802" y="466"/>
                </a:lnTo>
                <a:close/>
                <a:moveTo>
                  <a:pt x="18604" y="473"/>
                </a:moveTo>
                <a:lnTo>
                  <a:pt x="18587" y="587"/>
                </a:lnTo>
                <a:cubicBezTo>
                  <a:pt x="18701" y="606"/>
                  <a:pt x="18815" y="626"/>
                  <a:pt x="18930" y="643"/>
                </a:cubicBezTo>
                <a:lnTo>
                  <a:pt x="18948" y="528"/>
                </a:lnTo>
                <a:cubicBezTo>
                  <a:pt x="18834" y="508"/>
                  <a:pt x="18718" y="491"/>
                  <a:pt x="18604" y="473"/>
                </a:cubicBezTo>
                <a:close/>
                <a:moveTo>
                  <a:pt x="5114" y="566"/>
                </a:moveTo>
                <a:cubicBezTo>
                  <a:pt x="4999" y="581"/>
                  <a:pt x="4885" y="600"/>
                  <a:pt x="4771" y="617"/>
                </a:cubicBezTo>
                <a:lnTo>
                  <a:pt x="4788" y="733"/>
                </a:lnTo>
                <a:cubicBezTo>
                  <a:pt x="4902" y="714"/>
                  <a:pt x="5016" y="697"/>
                  <a:pt x="5131" y="680"/>
                </a:cubicBezTo>
                <a:lnTo>
                  <a:pt x="5114" y="566"/>
                </a:lnTo>
                <a:close/>
                <a:moveTo>
                  <a:pt x="19291" y="587"/>
                </a:moveTo>
                <a:lnTo>
                  <a:pt x="19272" y="701"/>
                </a:lnTo>
                <a:cubicBezTo>
                  <a:pt x="19384" y="721"/>
                  <a:pt x="19498" y="741"/>
                  <a:pt x="19612" y="763"/>
                </a:cubicBezTo>
                <a:lnTo>
                  <a:pt x="19634" y="648"/>
                </a:lnTo>
                <a:cubicBezTo>
                  <a:pt x="19519" y="628"/>
                  <a:pt x="19405" y="607"/>
                  <a:pt x="19291" y="587"/>
                </a:cubicBezTo>
                <a:close/>
                <a:moveTo>
                  <a:pt x="4428" y="671"/>
                </a:moveTo>
                <a:cubicBezTo>
                  <a:pt x="4314" y="690"/>
                  <a:pt x="4200" y="707"/>
                  <a:pt x="4085" y="727"/>
                </a:cubicBezTo>
                <a:lnTo>
                  <a:pt x="4105" y="841"/>
                </a:lnTo>
                <a:cubicBezTo>
                  <a:pt x="4220" y="823"/>
                  <a:pt x="4331" y="804"/>
                  <a:pt x="4445" y="786"/>
                </a:cubicBezTo>
                <a:lnTo>
                  <a:pt x="4428" y="671"/>
                </a:lnTo>
                <a:close/>
                <a:moveTo>
                  <a:pt x="19974" y="713"/>
                </a:moveTo>
                <a:lnTo>
                  <a:pt x="19952" y="827"/>
                </a:lnTo>
                <a:cubicBezTo>
                  <a:pt x="20066" y="848"/>
                  <a:pt x="20181" y="870"/>
                  <a:pt x="20293" y="893"/>
                </a:cubicBezTo>
                <a:lnTo>
                  <a:pt x="20315" y="780"/>
                </a:lnTo>
                <a:cubicBezTo>
                  <a:pt x="20202" y="757"/>
                  <a:pt x="20088" y="734"/>
                  <a:pt x="19974" y="713"/>
                </a:cubicBezTo>
                <a:close/>
                <a:moveTo>
                  <a:pt x="3743" y="784"/>
                </a:moveTo>
                <a:cubicBezTo>
                  <a:pt x="3630" y="804"/>
                  <a:pt x="3515" y="826"/>
                  <a:pt x="3401" y="844"/>
                </a:cubicBezTo>
                <a:lnTo>
                  <a:pt x="3421" y="958"/>
                </a:lnTo>
                <a:cubicBezTo>
                  <a:pt x="3535" y="940"/>
                  <a:pt x="3650" y="920"/>
                  <a:pt x="3763" y="898"/>
                </a:cubicBezTo>
                <a:lnTo>
                  <a:pt x="3743" y="784"/>
                </a:lnTo>
                <a:close/>
                <a:moveTo>
                  <a:pt x="20655" y="850"/>
                </a:moveTo>
                <a:lnTo>
                  <a:pt x="20632" y="963"/>
                </a:lnTo>
                <a:cubicBezTo>
                  <a:pt x="20746" y="987"/>
                  <a:pt x="20859" y="1010"/>
                  <a:pt x="20972" y="1035"/>
                </a:cubicBezTo>
                <a:lnTo>
                  <a:pt x="20995" y="923"/>
                </a:lnTo>
                <a:cubicBezTo>
                  <a:pt x="20882" y="898"/>
                  <a:pt x="20769" y="873"/>
                  <a:pt x="20655" y="850"/>
                </a:cubicBezTo>
                <a:close/>
                <a:moveTo>
                  <a:pt x="3058" y="907"/>
                </a:moveTo>
                <a:cubicBezTo>
                  <a:pt x="2946" y="928"/>
                  <a:pt x="2831" y="950"/>
                  <a:pt x="2717" y="971"/>
                </a:cubicBezTo>
                <a:lnTo>
                  <a:pt x="2739" y="1085"/>
                </a:lnTo>
                <a:cubicBezTo>
                  <a:pt x="2853" y="1064"/>
                  <a:pt x="2967" y="1043"/>
                  <a:pt x="3080" y="1021"/>
                </a:cubicBezTo>
                <a:lnTo>
                  <a:pt x="3058" y="907"/>
                </a:lnTo>
                <a:close/>
                <a:moveTo>
                  <a:pt x="21336" y="998"/>
                </a:moveTo>
                <a:lnTo>
                  <a:pt x="21310" y="1111"/>
                </a:lnTo>
                <a:cubicBezTo>
                  <a:pt x="21423" y="1135"/>
                  <a:pt x="21536" y="1163"/>
                  <a:pt x="21647" y="1190"/>
                </a:cubicBezTo>
                <a:lnTo>
                  <a:pt x="21673" y="1077"/>
                </a:lnTo>
                <a:cubicBezTo>
                  <a:pt x="21560" y="1050"/>
                  <a:pt x="21447" y="1023"/>
                  <a:pt x="21336" y="998"/>
                </a:cubicBezTo>
                <a:close/>
                <a:moveTo>
                  <a:pt x="2377" y="1037"/>
                </a:moveTo>
                <a:cubicBezTo>
                  <a:pt x="2263" y="1061"/>
                  <a:pt x="2150" y="1083"/>
                  <a:pt x="2036" y="1105"/>
                </a:cubicBezTo>
                <a:lnTo>
                  <a:pt x="2059" y="1218"/>
                </a:lnTo>
                <a:cubicBezTo>
                  <a:pt x="2173" y="1194"/>
                  <a:pt x="2287" y="1173"/>
                  <a:pt x="2399" y="1151"/>
                </a:cubicBezTo>
                <a:lnTo>
                  <a:pt x="2377" y="1037"/>
                </a:lnTo>
                <a:close/>
                <a:moveTo>
                  <a:pt x="22010" y="1158"/>
                </a:moveTo>
                <a:lnTo>
                  <a:pt x="21983" y="1271"/>
                </a:lnTo>
                <a:cubicBezTo>
                  <a:pt x="22096" y="1298"/>
                  <a:pt x="22207" y="1327"/>
                  <a:pt x="22319" y="1355"/>
                </a:cubicBezTo>
                <a:lnTo>
                  <a:pt x="22346" y="1243"/>
                </a:lnTo>
                <a:cubicBezTo>
                  <a:pt x="22236" y="1214"/>
                  <a:pt x="22123" y="1185"/>
                  <a:pt x="22010" y="1158"/>
                </a:cubicBezTo>
                <a:close/>
                <a:moveTo>
                  <a:pt x="1696" y="1173"/>
                </a:moveTo>
                <a:cubicBezTo>
                  <a:pt x="1585" y="1197"/>
                  <a:pt x="1472" y="1221"/>
                  <a:pt x="1358" y="1244"/>
                </a:cubicBezTo>
                <a:lnTo>
                  <a:pt x="1380" y="1357"/>
                </a:lnTo>
                <a:cubicBezTo>
                  <a:pt x="1495" y="1334"/>
                  <a:pt x="1607" y="1311"/>
                  <a:pt x="1720" y="1285"/>
                </a:cubicBezTo>
                <a:lnTo>
                  <a:pt x="1696" y="1173"/>
                </a:lnTo>
                <a:close/>
                <a:moveTo>
                  <a:pt x="1018" y="1315"/>
                </a:moveTo>
                <a:cubicBezTo>
                  <a:pt x="906" y="1341"/>
                  <a:pt x="792" y="1365"/>
                  <a:pt x="679" y="1391"/>
                </a:cubicBezTo>
                <a:lnTo>
                  <a:pt x="703" y="1504"/>
                </a:lnTo>
                <a:cubicBezTo>
                  <a:pt x="816" y="1478"/>
                  <a:pt x="929" y="1454"/>
                  <a:pt x="1043" y="1428"/>
                </a:cubicBezTo>
                <a:lnTo>
                  <a:pt x="1018" y="1315"/>
                </a:lnTo>
                <a:close/>
                <a:moveTo>
                  <a:pt x="22683" y="1330"/>
                </a:moveTo>
                <a:lnTo>
                  <a:pt x="22653" y="1442"/>
                </a:lnTo>
                <a:cubicBezTo>
                  <a:pt x="22764" y="1471"/>
                  <a:pt x="22876" y="1501"/>
                  <a:pt x="22987" y="1531"/>
                </a:cubicBezTo>
                <a:lnTo>
                  <a:pt x="23017" y="1420"/>
                </a:lnTo>
                <a:cubicBezTo>
                  <a:pt x="22907" y="1388"/>
                  <a:pt x="22796" y="1361"/>
                  <a:pt x="22683" y="1330"/>
                </a:cubicBezTo>
                <a:close/>
                <a:moveTo>
                  <a:pt x="339" y="1468"/>
                </a:moveTo>
                <a:cubicBezTo>
                  <a:pt x="228" y="1492"/>
                  <a:pt x="114" y="1518"/>
                  <a:pt x="1" y="1544"/>
                </a:cubicBezTo>
                <a:lnTo>
                  <a:pt x="28" y="1657"/>
                </a:lnTo>
                <a:cubicBezTo>
                  <a:pt x="142" y="1630"/>
                  <a:pt x="254" y="1605"/>
                  <a:pt x="365" y="1580"/>
                </a:cubicBezTo>
                <a:lnTo>
                  <a:pt x="339" y="1468"/>
                </a:lnTo>
                <a:close/>
                <a:moveTo>
                  <a:pt x="23353" y="1514"/>
                </a:moveTo>
                <a:lnTo>
                  <a:pt x="23321" y="1625"/>
                </a:lnTo>
                <a:cubicBezTo>
                  <a:pt x="23431" y="1655"/>
                  <a:pt x="23543" y="1687"/>
                  <a:pt x="23653" y="1720"/>
                </a:cubicBezTo>
                <a:lnTo>
                  <a:pt x="23685" y="1611"/>
                </a:lnTo>
                <a:cubicBezTo>
                  <a:pt x="23574" y="1577"/>
                  <a:pt x="23464" y="1545"/>
                  <a:pt x="23353" y="1514"/>
                </a:cubicBezTo>
                <a:close/>
                <a:moveTo>
                  <a:pt x="24017" y="1708"/>
                </a:moveTo>
                <a:lnTo>
                  <a:pt x="23982" y="1820"/>
                </a:lnTo>
                <a:cubicBezTo>
                  <a:pt x="24094" y="1851"/>
                  <a:pt x="24202" y="1885"/>
                  <a:pt x="24314" y="1919"/>
                </a:cubicBezTo>
                <a:lnTo>
                  <a:pt x="24347" y="1811"/>
                </a:lnTo>
                <a:cubicBezTo>
                  <a:pt x="24238" y="1775"/>
                  <a:pt x="24128" y="1742"/>
                  <a:pt x="24017" y="1708"/>
                </a:cubicBezTo>
                <a:close/>
                <a:moveTo>
                  <a:pt x="24678" y="1912"/>
                </a:moveTo>
                <a:lnTo>
                  <a:pt x="24642" y="2022"/>
                </a:lnTo>
                <a:cubicBezTo>
                  <a:pt x="24751" y="2057"/>
                  <a:pt x="24861" y="2092"/>
                  <a:pt x="24971" y="2128"/>
                </a:cubicBezTo>
                <a:lnTo>
                  <a:pt x="25006" y="2018"/>
                </a:lnTo>
                <a:cubicBezTo>
                  <a:pt x="24896" y="1982"/>
                  <a:pt x="24786" y="1948"/>
                  <a:pt x="24678" y="1912"/>
                </a:cubicBezTo>
                <a:close/>
                <a:moveTo>
                  <a:pt x="25336" y="2128"/>
                </a:moveTo>
                <a:lnTo>
                  <a:pt x="25299" y="2237"/>
                </a:lnTo>
                <a:cubicBezTo>
                  <a:pt x="25409" y="2272"/>
                  <a:pt x="25518" y="2311"/>
                  <a:pt x="25628" y="2348"/>
                </a:cubicBezTo>
                <a:lnTo>
                  <a:pt x="25665" y="2241"/>
                </a:lnTo>
                <a:cubicBezTo>
                  <a:pt x="25556" y="2201"/>
                  <a:pt x="25445" y="2165"/>
                  <a:pt x="25336" y="2128"/>
                </a:cubicBezTo>
                <a:close/>
                <a:moveTo>
                  <a:pt x="25993" y="2354"/>
                </a:moveTo>
                <a:lnTo>
                  <a:pt x="25953" y="2462"/>
                </a:lnTo>
                <a:cubicBezTo>
                  <a:pt x="26063" y="2499"/>
                  <a:pt x="26172" y="2539"/>
                  <a:pt x="26280" y="2578"/>
                </a:cubicBezTo>
                <a:lnTo>
                  <a:pt x="26320" y="2469"/>
                </a:lnTo>
                <a:cubicBezTo>
                  <a:pt x="26210" y="2429"/>
                  <a:pt x="26102" y="2392"/>
                  <a:pt x="25993" y="2354"/>
                </a:cubicBezTo>
                <a:close/>
                <a:moveTo>
                  <a:pt x="26644" y="2586"/>
                </a:moveTo>
                <a:lnTo>
                  <a:pt x="26606" y="2696"/>
                </a:lnTo>
                <a:cubicBezTo>
                  <a:pt x="26714" y="2736"/>
                  <a:pt x="26822" y="2776"/>
                  <a:pt x="26930" y="2816"/>
                </a:cubicBezTo>
                <a:lnTo>
                  <a:pt x="26970" y="2708"/>
                </a:lnTo>
                <a:cubicBezTo>
                  <a:pt x="26860" y="2668"/>
                  <a:pt x="26753" y="2626"/>
                  <a:pt x="26644" y="2586"/>
                </a:cubicBezTo>
                <a:close/>
                <a:moveTo>
                  <a:pt x="27294" y="2835"/>
                </a:moveTo>
                <a:lnTo>
                  <a:pt x="27253" y="2942"/>
                </a:lnTo>
                <a:cubicBezTo>
                  <a:pt x="27360" y="2983"/>
                  <a:pt x="27470" y="3023"/>
                  <a:pt x="27577" y="3066"/>
                </a:cubicBezTo>
                <a:lnTo>
                  <a:pt x="27617" y="2962"/>
                </a:lnTo>
                <a:cubicBezTo>
                  <a:pt x="27510" y="2919"/>
                  <a:pt x="27401" y="2876"/>
                  <a:pt x="27294" y="2835"/>
                </a:cubicBezTo>
                <a:close/>
                <a:moveTo>
                  <a:pt x="27941" y="3089"/>
                </a:moveTo>
                <a:lnTo>
                  <a:pt x="27898" y="3196"/>
                </a:lnTo>
                <a:cubicBezTo>
                  <a:pt x="28006" y="3238"/>
                  <a:pt x="28113" y="3281"/>
                  <a:pt x="28220" y="3326"/>
                </a:cubicBezTo>
                <a:lnTo>
                  <a:pt x="28263" y="3219"/>
                </a:lnTo>
                <a:cubicBezTo>
                  <a:pt x="28155" y="3173"/>
                  <a:pt x="28048" y="3132"/>
                  <a:pt x="27941" y="3089"/>
                </a:cubicBezTo>
                <a:close/>
                <a:moveTo>
                  <a:pt x="28584" y="3350"/>
                </a:moveTo>
                <a:lnTo>
                  <a:pt x="28538" y="3458"/>
                </a:lnTo>
                <a:cubicBezTo>
                  <a:pt x="28645" y="3503"/>
                  <a:pt x="28751" y="3548"/>
                  <a:pt x="28858" y="3592"/>
                </a:cubicBezTo>
                <a:lnTo>
                  <a:pt x="28902" y="3485"/>
                </a:lnTo>
                <a:cubicBezTo>
                  <a:pt x="28795" y="3440"/>
                  <a:pt x="28691" y="3396"/>
                  <a:pt x="28584" y="3350"/>
                </a:cubicBezTo>
                <a:close/>
                <a:moveTo>
                  <a:pt x="29222" y="3622"/>
                </a:moveTo>
                <a:lnTo>
                  <a:pt x="29177" y="3728"/>
                </a:lnTo>
                <a:cubicBezTo>
                  <a:pt x="29281" y="3775"/>
                  <a:pt x="29388" y="3820"/>
                  <a:pt x="29494" y="3867"/>
                </a:cubicBezTo>
                <a:lnTo>
                  <a:pt x="29541" y="3762"/>
                </a:lnTo>
                <a:cubicBezTo>
                  <a:pt x="29435" y="3715"/>
                  <a:pt x="29328" y="3669"/>
                  <a:pt x="29222" y="3622"/>
                </a:cubicBezTo>
                <a:close/>
                <a:moveTo>
                  <a:pt x="29856" y="3900"/>
                </a:moveTo>
                <a:lnTo>
                  <a:pt x="29809" y="4006"/>
                </a:lnTo>
                <a:cubicBezTo>
                  <a:pt x="29915" y="4055"/>
                  <a:pt x="30021" y="4100"/>
                  <a:pt x="30126" y="4149"/>
                </a:cubicBezTo>
                <a:lnTo>
                  <a:pt x="30172" y="4043"/>
                </a:lnTo>
                <a:cubicBezTo>
                  <a:pt x="30066" y="3995"/>
                  <a:pt x="29962" y="3947"/>
                  <a:pt x="29856" y="3900"/>
                </a:cubicBezTo>
                <a:close/>
                <a:moveTo>
                  <a:pt x="30491" y="4187"/>
                </a:moveTo>
                <a:lnTo>
                  <a:pt x="30442" y="4293"/>
                </a:lnTo>
                <a:cubicBezTo>
                  <a:pt x="30548" y="4342"/>
                  <a:pt x="30650" y="4392"/>
                  <a:pt x="30756" y="4440"/>
                </a:cubicBezTo>
                <a:lnTo>
                  <a:pt x="30805" y="4334"/>
                </a:lnTo>
                <a:cubicBezTo>
                  <a:pt x="30700" y="4284"/>
                  <a:pt x="30595" y="4236"/>
                  <a:pt x="30491" y="4187"/>
                </a:cubicBezTo>
                <a:close/>
                <a:moveTo>
                  <a:pt x="31119" y="4484"/>
                </a:moveTo>
                <a:lnTo>
                  <a:pt x="31069" y="4589"/>
                </a:lnTo>
                <a:cubicBezTo>
                  <a:pt x="31172" y="4639"/>
                  <a:pt x="31277" y="4689"/>
                  <a:pt x="31380" y="4739"/>
                </a:cubicBezTo>
                <a:lnTo>
                  <a:pt x="31430" y="4634"/>
                </a:lnTo>
                <a:cubicBezTo>
                  <a:pt x="31327" y="4584"/>
                  <a:pt x="31222" y="4534"/>
                  <a:pt x="31119" y="4484"/>
                </a:cubicBezTo>
                <a:close/>
                <a:moveTo>
                  <a:pt x="31743" y="4784"/>
                </a:moveTo>
                <a:lnTo>
                  <a:pt x="31693" y="4889"/>
                </a:lnTo>
                <a:cubicBezTo>
                  <a:pt x="31797" y="4940"/>
                  <a:pt x="31900" y="4990"/>
                  <a:pt x="32004" y="5041"/>
                </a:cubicBezTo>
                <a:lnTo>
                  <a:pt x="32053" y="4939"/>
                </a:lnTo>
                <a:cubicBezTo>
                  <a:pt x="31950" y="4886"/>
                  <a:pt x="31846" y="4834"/>
                  <a:pt x="31743" y="4784"/>
                </a:cubicBezTo>
                <a:close/>
                <a:moveTo>
                  <a:pt x="32366" y="5093"/>
                </a:moveTo>
                <a:lnTo>
                  <a:pt x="32314" y="5197"/>
                </a:lnTo>
                <a:cubicBezTo>
                  <a:pt x="32416" y="5248"/>
                  <a:pt x="32520" y="5300"/>
                  <a:pt x="32623" y="5351"/>
                </a:cubicBezTo>
                <a:lnTo>
                  <a:pt x="32677" y="5250"/>
                </a:lnTo>
                <a:cubicBezTo>
                  <a:pt x="32573" y="5197"/>
                  <a:pt x="32470" y="5146"/>
                  <a:pt x="32366" y="5093"/>
                </a:cubicBezTo>
                <a:close/>
                <a:moveTo>
                  <a:pt x="32986" y="5406"/>
                </a:moveTo>
                <a:lnTo>
                  <a:pt x="32933" y="5510"/>
                </a:lnTo>
                <a:cubicBezTo>
                  <a:pt x="33034" y="5561"/>
                  <a:pt x="33137" y="5614"/>
                  <a:pt x="33240" y="5668"/>
                </a:cubicBezTo>
                <a:lnTo>
                  <a:pt x="33294" y="5564"/>
                </a:lnTo>
                <a:cubicBezTo>
                  <a:pt x="33191" y="5511"/>
                  <a:pt x="33088" y="5460"/>
                  <a:pt x="32986" y="5406"/>
                </a:cubicBezTo>
                <a:close/>
                <a:moveTo>
                  <a:pt x="33600" y="5727"/>
                </a:moveTo>
                <a:lnTo>
                  <a:pt x="33547" y="5828"/>
                </a:lnTo>
                <a:cubicBezTo>
                  <a:pt x="33650" y="5883"/>
                  <a:pt x="33751" y="5938"/>
                  <a:pt x="33854" y="5991"/>
                </a:cubicBezTo>
                <a:lnTo>
                  <a:pt x="33907" y="5890"/>
                </a:lnTo>
                <a:cubicBezTo>
                  <a:pt x="33805" y="5834"/>
                  <a:pt x="33701" y="5781"/>
                  <a:pt x="33600" y="5727"/>
                </a:cubicBezTo>
                <a:close/>
                <a:moveTo>
                  <a:pt x="34214" y="6054"/>
                </a:moveTo>
                <a:lnTo>
                  <a:pt x="34158" y="6155"/>
                </a:lnTo>
                <a:cubicBezTo>
                  <a:pt x="34261" y="6210"/>
                  <a:pt x="34362" y="6264"/>
                  <a:pt x="34464" y="6320"/>
                </a:cubicBezTo>
                <a:lnTo>
                  <a:pt x="34519" y="6218"/>
                </a:lnTo>
                <a:cubicBezTo>
                  <a:pt x="34418" y="6163"/>
                  <a:pt x="34315" y="6108"/>
                  <a:pt x="34214" y="6054"/>
                </a:cubicBezTo>
                <a:close/>
                <a:moveTo>
                  <a:pt x="34822" y="6382"/>
                </a:moveTo>
                <a:lnTo>
                  <a:pt x="34768" y="6484"/>
                </a:lnTo>
                <a:cubicBezTo>
                  <a:pt x="34869" y="6540"/>
                  <a:pt x="34969" y="6597"/>
                  <a:pt x="35071" y="6652"/>
                </a:cubicBezTo>
                <a:lnTo>
                  <a:pt x="35126" y="6550"/>
                </a:lnTo>
                <a:cubicBezTo>
                  <a:pt x="35025" y="6492"/>
                  <a:pt x="34925" y="6438"/>
                  <a:pt x="34822" y="6382"/>
                </a:cubicBezTo>
                <a:close/>
                <a:moveTo>
                  <a:pt x="35432" y="6718"/>
                </a:moveTo>
                <a:lnTo>
                  <a:pt x="35375" y="6819"/>
                </a:lnTo>
                <a:cubicBezTo>
                  <a:pt x="35475" y="6877"/>
                  <a:pt x="35575" y="6932"/>
                  <a:pt x="35676" y="6989"/>
                </a:cubicBezTo>
                <a:lnTo>
                  <a:pt x="35735" y="6888"/>
                </a:lnTo>
                <a:cubicBezTo>
                  <a:pt x="35633" y="6831"/>
                  <a:pt x="35532" y="6775"/>
                  <a:pt x="35432" y="6718"/>
                </a:cubicBezTo>
                <a:close/>
                <a:moveTo>
                  <a:pt x="36033" y="7061"/>
                </a:moveTo>
                <a:lnTo>
                  <a:pt x="35976" y="7161"/>
                </a:lnTo>
                <a:cubicBezTo>
                  <a:pt x="36077" y="7218"/>
                  <a:pt x="36177" y="7275"/>
                  <a:pt x="36277" y="7332"/>
                </a:cubicBezTo>
                <a:lnTo>
                  <a:pt x="36335" y="7232"/>
                </a:lnTo>
                <a:cubicBezTo>
                  <a:pt x="36233" y="7175"/>
                  <a:pt x="36133" y="7118"/>
                  <a:pt x="36033" y="7061"/>
                </a:cubicBezTo>
                <a:close/>
                <a:moveTo>
                  <a:pt x="36636" y="7405"/>
                </a:moveTo>
                <a:lnTo>
                  <a:pt x="36579" y="7505"/>
                </a:lnTo>
                <a:cubicBezTo>
                  <a:pt x="36679" y="7562"/>
                  <a:pt x="36779" y="7619"/>
                  <a:pt x="36879" y="7678"/>
                </a:cubicBezTo>
                <a:lnTo>
                  <a:pt x="36936" y="7578"/>
                </a:lnTo>
                <a:cubicBezTo>
                  <a:pt x="36836" y="7521"/>
                  <a:pt x="36736" y="7462"/>
                  <a:pt x="36636" y="7405"/>
                </a:cubicBezTo>
                <a:close/>
                <a:moveTo>
                  <a:pt x="37237" y="7753"/>
                </a:moveTo>
                <a:lnTo>
                  <a:pt x="37179" y="7853"/>
                </a:lnTo>
                <a:lnTo>
                  <a:pt x="37477" y="8028"/>
                </a:lnTo>
                <a:lnTo>
                  <a:pt x="37537" y="7928"/>
                </a:lnTo>
                <a:lnTo>
                  <a:pt x="37237" y="7753"/>
                </a:lnTo>
                <a:close/>
                <a:moveTo>
                  <a:pt x="37834" y="8106"/>
                </a:moveTo>
                <a:lnTo>
                  <a:pt x="37776" y="8206"/>
                </a:lnTo>
                <a:lnTo>
                  <a:pt x="38074" y="8383"/>
                </a:lnTo>
                <a:lnTo>
                  <a:pt x="38133" y="8283"/>
                </a:lnTo>
                <a:lnTo>
                  <a:pt x="37834" y="8106"/>
                </a:lnTo>
                <a:close/>
                <a:moveTo>
                  <a:pt x="38428" y="8463"/>
                </a:moveTo>
                <a:lnTo>
                  <a:pt x="38370" y="8562"/>
                </a:lnTo>
                <a:lnTo>
                  <a:pt x="38667" y="8740"/>
                </a:lnTo>
                <a:lnTo>
                  <a:pt x="38725" y="8642"/>
                </a:lnTo>
                <a:lnTo>
                  <a:pt x="38428" y="8463"/>
                </a:lnTo>
                <a:close/>
                <a:moveTo>
                  <a:pt x="39024" y="8823"/>
                </a:moveTo>
                <a:lnTo>
                  <a:pt x="38962" y="8920"/>
                </a:lnTo>
                <a:lnTo>
                  <a:pt x="39259" y="9102"/>
                </a:lnTo>
                <a:lnTo>
                  <a:pt x="39319" y="9003"/>
                </a:lnTo>
                <a:lnTo>
                  <a:pt x="39024" y="8823"/>
                </a:lnTo>
                <a:close/>
                <a:moveTo>
                  <a:pt x="39614" y="9184"/>
                </a:moveTo>
                <a:lnTo>
                  <a:pt x="39554" y="9283"/>
                </a:lnTo>
                <a:lnTo>
                  <a:pt x="39848" y="9466"/>
                </a:lnTo>
                <a:lnTo>
                  <a:pt x="39909" y="9367"/>
                </a:lnTo>
                <a:lnTo>
                  <a:pt x="39614" y="9184"/>
                </a:lnTo>
                <a:close/>
                <a:moveTo>
                  <a:pt x="40203" y="9549"/>
                </a:moveTo>
                <a:lnTo>
                  <a:pt x="40142" y="9647"/>
                </a:lnTo>
                <a:lnTo>
                  <a:pt x="40438" y="9831"/>
                </a:lnTo>
                <a:lnTo>
                  <a:pt x="40498" y="9733"/>
                </a:lnTo>
                <a:lnTo>
                  <a:pt x="40203" y="9549"/>
                </a:lnTo>
                <a:close/>
                <a:moveTo>
                  <a:pt x="40792" y="9917"/>
                </a:moveTo>
                <a:lnTo>
                  <a:pt x="40732" y="10016"/>
                </a:lnTo>
                <a:lnTo>
                  <a:pt x="41025" y="10201"/>
                </a:lnTo>
                <a:lnTo>
                  <a:pt x="41085" y="10103"/>
                </a:lnTo>
                <a:lnTo>
                  <a:pt x="40792" y="9917"/>
                </a:lnTo>
                <a:close/>
                <a:moveTo>
                  <a:pt x="41380" y="10288"/>
                </a:moveTo>
                <a:lnTo>
                  <a:pt x="41317" y="10387"/>
                </a:lnTo>
                <a:lnTo>
                  <a:pt x="41610" y="10573"/>
                </a:lnTo>
                <a:lnTo>
                  <a:pt x="41673" y="10474"/>
                </a:lnTo>
                <a:lnTo>
                  <a:pt x="41380" y="10288"/>
                </a:lnTo>
                <a:close/>
                <a:moveTo>
                  <a:pt x="41966" y="10660"/>
                </a:moveTo>
                <a:lnTo>
                  <a:pt x="41903" y="10758"/>
                </a:lnTo>
                <a:lnTo>
                  <a:pt x="42194" y="10945"/>
                </a:lnTo>
                <a:lnTo>
                  <a:pt x="42259" y="10847"/>
                </a:lnTo>
                <a:lnTo>
                  <a:pt x="41966" y="10660"/>
                </a:lnTo>
                <a:close/>
                <a:moveTo>
                  <a:pt x="42547" y="11037"/>
                </a:moveTo>
                <a:lnTo>
                  <a:pt x="42484" y="11132"/>
                </a:lnTo>
                <a:lnTo>
                  <a:pt x="42776" y="11320"/>
                </a:lnTo>
                <a:lnTo>
                  <a:pt x="42838" y="11224"/>
                </a:lnTo>
                <a:lnTo>
                  <a:pt x="42547" y="11037"/>
                </a:lnTo>
                <a:close/>
                <a:moveTo>
                  <a:pt x="43130" y="11412"/>
                </a:moveTo>
                <a:lnTo>
                  <a:pt x="43067" y="11510"/>
                </a:lnTo>
                <a:lnTo>
                  <a:pt x="43358" y="11698"/>
                </a:lnTo>
                <a:lnTo>
                  <a:pt x="43420" y="11602"/>
                </a:lnTo>
                <a:lnTo>
                  <a:pt x="43130" y="11412"/>
                </a:lnTo>
                <a:close/>
                <a:moveTo>
                  <a:pt x="43710" y="11791"/>
                </a:moveTo>
                <a:lnTo>
                  <a:pt x="43647" y="11888"/>
                </a:lnTo>
                <a:lnTo>
                  <a:pt x="43938" y="12077"/>
                </a:lnTo>
                <a:lnTo>
                  <a:pt x="44001" y="11981"/>
                </a:lnTo>
                <a:lnTo>
                  <a:pt x="43710" y="11791"/>
                </a:lnTo>
                <a:close/>
                <a:moveTo>
                  <a:pt x="44294" y="12172"/>
                </a:moveTo>
                <a:lnTo>
                  <a:pt x="44228" y="12268"/>
                </a:lnTo>
                <a:lnTo>
                  <a:pt x="44518" y="12458"/>
                </a:lnTo>
                <a:lnTo>
                  <a:pt x="44582" y="12362"/>
                </a:lnTo>
                <a:lnTo>
                  <a:pt x="44294" y="12172"/>
                </a:lnTo>
                <a:close/>
                <a:moveTo>
                  <a:pt x="44872" y="12552"/>
                </a:moveTo>
                <a:lnTo>
                  <a:pt x="44808" y="12648"/>
                </a:lnTo>
                <a:lnTo>
                  <a:pt x="45096" y="12839"/>
                </a:lnTo>
                <a:lnTo>
                  <a:pt x="45161" y="12743"/>
                </a:lnTo>
                <a:lnTo>
                  <a:pt x="44872" y="12552"/>
                </a:lnTo>
                <a:close/>
                <a:moveTo>
                  <a:pt x="45450" y="12933"/>
                </a:moveTo>
                <a:lnTo>
                  <a:pt x="45386" y="13031"/>
                </a:lnTo>
                <a:lnTo>
                  <a:pt x="45676" y="13219"/>
                </a:lnTo>
                <a:lnTo>
                  <a:pt x="45739" y="13123"/>
                </a:lnTo>
                <a:lnTo>
                  <a:pt x="45450" y="12933"/>
                </a:lnTo>
                <a:close/>
                <a:moveTo>
                  <a:pt x="46030" y="13312"/>
                </a:moveTo>
                <a:lnTo>
                  <a:pt x="45967" y="13409"/>
                </a:lnTo>
                <a:lnTo>
                  <a:pt x="46259" y="13597"/>
                </a:lnTo>
                <a:lnTo>
                  <a:pt x="46322" y="13502"/>
                </a:lnTo>
                <a:lnTo>
                  <a:pt x="46030" y="13312"/>
                </a:lnTo>
                <a:close/>
                <a:moveTo>
                  <a:pt x="46612" y="13689"/>
                </a:moveTo>
                <a:lnTo>
                  <a:pt x="46550" y="13786"/>
                </a:lnTo>
                <a:lnTo>
                  <a:pt x="46840" y="13975"/>
                </a:lnTo>
                <a:lnTo>
                  <a:pt x="46903" y="13876"/>
                </a:lnTo>
                <a:lnTo>
                  <a:pt x="46612" y="13689"/>
                </a:lnTo>
                <a:close/>
                <a:moveTo>
                  <a:pt x="47194" y="14066"/>
                </a:moveTo>
                <a:lnTo>
                  <a:pt x="47131" y="14162"/>
                </a:lnTo>
                <a:lnTo>
                  <a:pt x="47424" y="14350"/>
                </a:lnTo>
                <a:lnTo>
                  <a:pt x="47486" y="14253"/>
                </a:lnTo>
                <a:lnTo>
                  <a:pt x="47194" y="14066"/>
                </a:lnTo>
                <a:close/>
                <a:moveTo>
                  <a:pt x="47778" y="14439"/>
                </a:moveTo>
                <a:lnTo>
                  <a:pt x="47716" y="14537"/>
                </a:lnTo>
                <a:lnTo>
                  <a:pt x="48008" y="14724"/>
                </a:lnTo>
                <a:lnTo>
                  <a:pt x="48071" y="14626"/>
                </a:lnTo>
                <a:lnTo>
                  <a:pt x="47778" y="14439"/>
                </a:lnTo>
                <a:close/>
                <a:moveTo>
                  <a:pt x="48364" y="14811"/>
                </a:moveTo>
                <a:lnTo>
                  <a:pt x="48301" y="14910"/>
                </a:lnTo>
                <a:lnTo>
                  <a:pt x="48594" y="15096"/>
                </a:lnTo>
                <a:lnTo>
                  <a:pt x="48657" y="14997"/>
                </a:lnTo>
                <a:lnTo>
                  <a:pt x="48364" y="14811"/>
                </a:lnTo>
                <a:close/>
                <a:moveTo>
                  <a:pt x="48951" y="15181"/>
                </a:moveTo>
                <a:lnTo>
                  <a:pt x="48888" y="15280"/>
                </a:lnTo>
                <a:lnTo>
                  <a:pt x="49181" y="15466"/>
                </a:lnTo>
                <a:lnTo>
                  <a:pt x="49244" y="15366"/>
                </a:lnTo>
                <a:lnTo>
                  <a:pt x="48951" y="15181"/>
                </a:lnTo>
                <a:close/>
                <a:moveTo>
                  <a:pt x="49535" y="15553"/>
                </a:moveTo>
                <a:lnTo>
                  <a:pt x="49474" y="15651"/>
                </a:lnTo>
                <a:lnTo>
                  <a:pt x="49768" y="15835"/>
                </a:lnTo>
                <a:lnTo>
                  <a:pt x="49829" y="15737"/>
                </a:lnTo>
                <a:lnTo>
                  <a:pt x="49535" y="15553"/>
                </a:lnTo>
                <a:close/>
                <a:moveTo>
                  <a:pt x="50123" y="15921"/>
                </a:moveTo>
                <a:lnTo>
                  <a:pt x="50063" y="16018"/>
                </a:lnTo>
                <a:lnTo>
                  <a:pt x="50358" y="16201"/>
                </a:lnTo>
                <a:lnTo>
                  <a:pt x="50418" y="16102"/>
                </a:lnTo>
                <a:lnTo>
                  <a:pt x="50123" y="15921"/>
                </a:lnTo>
                <a:close/>
                <a:moveTo>
                  <a:pt x="50713" y="16285"/>
                </a:moveTo>
                <a:lnTo>
                  <a:pt x="50652" y="16382"/>
                </a:lnTo>
                <a:lnTo>
                  <a:pt x="50946" y="16565"/>
                </a:lnTo>
                <a:lnTo>
                  <a:pt x="51007" y="16467"/>
                </a:lnTo>
                <a:lnTo>
                  <a:pt x="50713" y="16285"/>
                </a:lnTo>
                <a:close/>
                <a:moveTo>
                  <a:pt x="51303" y="16649"/>
                </a:moveTo>
                <a:lnTo>
                  <a:pt x="51243" y="16747"/>
                </a:lnTo>
                <a:lnTo>
                  <a:pt x="51539" y="16928"/>
                </a:lnTo>
                <a:lnTo>
                  <a:pt x="51600" y="16829"/>
                </a:lnTo>
                <a:lnTo>
                  <a:pt x="51303" y="16649"/>
                </a:lnTo>
                <a:close/>
                <a:moveTo>
                  <a:pt x="51896" y="17009"/>
                </a:moveTo>
                <a:lnTo>
                  <a:pt x="51836" y="17108"/>
                </a:lnTo>
                <a:lnTo>
                  <a:pt x="52131" y="17288"/>
                </a:lnTo>
                <a:lnTo>
                  <a:pt x="52193" y="17189"/>
                </a:lnTo>
                <a:lnTo>
                  <a:pt x="51896" y="17009"/>
                </a:lnTo>
                <a:close/>
                <a:moveTo>
                  <a:pt x="52487" y="17368"/>
                </a:moveTo>
                <a:lnTo>
                  <a:pt x="52428" y="17466"/>
                </a:lnTo>
                <a:lnTo>
                  <a:pt x="52727" y="17645"/>
                </a:lnTo>
                <a:lnTo>
                  <a:pt x="52784" y="17546"/>
                </a:lnTo>
                <a:lnTo>
                  <a:pt x="52487" y="17368"/>
                </a:lnTo>
                <a:close/>
                <a:moveTo>
                  <a:pt x="53083" y="17725"/>
                </a:moveTo>
                <a:lnTo>
                  <a:pt x="53024" y="17825"/>
                </a:lnTo>
                <a:lnTo>
                  <a:pt x="53322" y="18002"/>
                </a:lnTo>
                <a:lnTo>
                  <a:pt x="53381" y="17902"/>
                </a:lnTo>
                <a:lnTo>
                  <a:pt x="53083" y="17725"/>
                </a:lnTo>
                <a:close/>
                <a:moveTo>
                  <a:pt x="53680" y="18078"/>
                </a:moveTo>
                <a:lnTo>
                  <a:pt x="53621" y="18178"/>
                </a:lnTo>
                <a:lnTo>
                  <a:pt x="53919" y="18353"/>
                </a:lnTo>
                <a:lnTo>
                  <a:pt x="53978" y="18253"/>
                </a:lnTo>
                <a:lnTo>
                  <a:pt x="53680" y="18078"/>
                </a:lnTo>
                <a:close/>
                <a:moveTo>
                  <a:pt x="54276" y="18430"/>
                </a:moveTo>
                <a:lnTo>
                  <a:pt x="54217" y="18530"/>
                </a:lnTo>
                <a:lnTo>
                  <a:pt x="54516" y="18706"/>
                </a:lnTo>
                <a:lnTo>
                  <a:pt x="54576" y="18606"/>
                </a:lnTo>
                <a:lnTo>
                  <a:pt x="54276" y="18430"/>
                </a:lnTo>
                <a:close/>
                <a:moveTo>
                  <a:pt x="54873" y="18780"/>
                </a:moveTo>
                <a:lnTo>
                  <a:pt x="54816" y="18880"/>
                </a:lnTo>
                <a:lnTo>
                  <a:pt x="55116" y="19053"/>
                </a:lnTo>
                <a:lnTo>
                  <a:pt x="55173" y="18953"/>
                </a:lnTo>
                <a:lnTo>
                  <a:pt x="54873" y="18780"/>
                </a:lnTo>
                <a:close/>
                <a:moveTo>
                  <a:pt x="55473" y="19127"/>
                </a:moveTo>
                <a:lnTo>
                  <a:pt x="55416" y="19227"/>
                </a:lnTo>
                <a:lnTo>
                  <a:pt x="55719" y="19400"/>
                </a:lnTo>
                <a:lnTo>
                  <a:pt x="55773" y="19300"/>
                </a:lnTo>
                <a:lnTo>
                  <a:pt x="55473" y="19127"/>
                </a:lnTo>
                <a:close/>
                <a:moveTo>
                  <a:pt x="56077" y="19471"/>
                </a:moveTo>
                <a:lnTo>
                  <a:pt x="56020" y="19571"/>
                </a:lnTo>
                <a:lnTo>
                  <a:pt x="56322" y="19743"/>
                </a:lnTo>
                <a:lnTo>
                  <a:pt x="56379" y="19643"/>
                </a:lnTo>
                <a:lnTo>
                  <a:pt x="56077" y="19471"/>
                </a:lnTo>
                <a:close/>
                <a:moveTo>
                  <a:pt x="56683" y="19814"/>
                </a:moveTo>
                <a:lnTo>
                  <a:pt x="56626" y="19914"/>
                </a:lnTo>
                <a:lnTo>
                  <a:pt x="56927" y="20084"/>
                </a:lnTo>
                <a:lnTo>
                  <a:pt x="56984" y="19984"/>
                </a:lnTo>
                <a:lnTo>
                  <a:pt x="56683" y="19814"/>
                </a:lnTo>
                <a:close/>
                <a:moveTo>
                  <a:pt x="57284" y="20151"/>
                </a:moveTo>
                <a:lnTo>
                  <a:pt x="57228" y="20253"/>
                </a:lnTo>
                <a:lnTo>
                  <a:pt x="57533" y="20421"/>
                </a:lnTo>
                <a:lnTo>
                  <a:pt x="57587" y="20320"/>
                </a:lnTo>
                <a:lnTo>
                  <a:pt x="57284" y="20151"/>
                </a:lnTo>
                <a:close/>
                <a:moveTo>
                  <a:pt x="57893" y="20485"/>
                </a:moveTo>
                <a:lnTo>
                  <a:pt x="57837" y="20587"/>
                </a:lnTo>
                <a:lnTo>
                  <a:pt x="58141" y="20755"/>
                </a:lnTo>
                <a:lnTo>
                  <a:pt x="58197" y="20651"/>
                </a:lnTo>
                <a:lnTo>
                  <a:pt x="57893" y="20485"/>
                </a:lnTo>
                <a:close/>
                <a:moveTo>
                  <a:pt x="58500" y="20820"/>
                </a:moveTo>
                <a:lnTo>
                  <a:pt x="58444" y="20921"/>
                </a:lnTo>
                <a:lnTo>
                  <a:pt x="58749" y="21087"/>
                </a:lnTo>
                <a:lnTo>
                  <a:pt x="58805" y="20985"/>
                </a:lnTo>
                <a:lnTo>
                  <a:pt x="58500" y="20820"/>
                </a:lnTo>
                <a:close/>
                <a:moveTo>
                  <a:pt x="59111" y="21150"/>
                </a:moveTo>
                <a:lnTo>
                  <a:pt x="59055" y="21251"/>
                </a:lnTo>
                <a:lnTo>
                  <a:pt x="59361" y="21415"/>
                </a:lnTo>
                <a:lnTo>
                  <a:pt x="59415" y="21314"/>
                </a:lnTo>
                <a:lnTo>
                  <a:pt x="59111" y="21150"/>
                </a:lnTo>
                <a:close/>
                <a:moveTo>
                  <a:pt x="59721" y="21477"/>
                </a:moveTo>
                <a:lnTo>
                  <a:pt x="59668" y="21578"/>
                </a:lnTo>
                <a:cubicBezTo>
                  <a:pt x="59769" y="21634"/>
                  <a:pt x="59872" y="21687"/>
                  <a:pt x="59975" y="21741"/>
                </a:cubicBezTo>
                <a:lnTo>
                  <a:pt x="60028" y="21638"/>
                </a:lnTo>
                <a:cubicBezTo>
                  <a:pt x="59925" y="21585"/>
                  <a:pt x="59822" y="21529"/>
                  <a:pt x="59721" y="21477"/>
                </a:cubicBezTo>
                <a:close/>
                <a:moveTo>
                  <a:pt x="60335" y="21799"/>
                </a:moveTo>
                <a:lnTo>
                  <a:pt x="60282" y="21901"/>
                </a:lnTo>
                <a:cubicBezTo>
                  <a:pt x="60383" y="21955"/>
                  <a:pt x="60486" y="22008"/>
                  <a:pt x="60589" y="22062"/>
                </a:cubicBezTo>
                <a:lnTo>
                  <a:pt x="60642" y="21959"/>
                </a:lnTo>
                <a:cubicBezTo>
                  <a:pt x="60540" y="21906"/>
                  <a:pt x="60436" y="21852"/>
                  <a:pt x="60335" y="21799"/>
                </a:cubicBezTo>
                <a:close/>
                <a:moveTo>
                  <a:pt x="60950" y="22118"/>
                </a:moveTo>
                <a:lnTo>
                  <a:pt x="60897" y="22222"/>
                </a:lnTo>
                <a:lnTo>
                  <a:pt x="61206" y="22381"/>
                </a:lnTo>
                <a:lnTo>
                  <a:pt x="61260" y="22278"/>
                </a:lnTo>
                <a:lnTo>
                  <a:pt x="60950" y="22118"/>
                </a:lnTo>
                <a:close/>
                <a:moveTo>
                  <a:pt x="61567" y="22435"/>
                </a:moveTo>
                <a:lnTo>
                  <a:pt x="61514" y="22538"/>
                </a:lnTo>
                <a:lnTo>
                  <a:pt x="61824" y="22695"/>
                </a:lnTo>
                <a:lnTo>
                  <a:pt x="61876" y="22592"/>
                </a:lnTo>
                <a:lnTo>
                  <a:pt x="61567" y="22435"/>
                </a:lnTo>
                <a:close/>
                <a:moveTo>
                  <a:pt x="62184" y="22748"/>
                </a:moveTo>
                <a:lnTo>
                  <a:pt x="62133" y="22851"/>
                </a:lnTo>
                <a:lnTo>
                  <a:pt x="62443" y="23006"/>
                </a:lnTo>
                <a:lnTo>
                  <a:pt x="62496" y="22902"/>
                </a:lnTo>
                <a:lnTo>
                  <a:pt x="62184" y="22748"/>
                </a:lnTo>
                <a:close/>
                <a:moveTo>
                  <a:pt x="62807" y="23056"/>
                </a:moveTo>
                <a:lnTo>
                  <a:pt x="62755" y="23159"/>
                </a:lnTo>
                <a:cubicBezTo>
                  <a:pt x="62860" y="23212"/>
                  <a:pt x="62963" y="23263"/>
                  <a:pt x="63067" y="23313"/>
                </a:cubicBezTo>
                <a:lnTo>
                  <a:pt x="63118" y="23209"/>
                </a:lnTo>
                <a:cubicBezTo>
                  <a:pt x="63014" y="23158"/>
                  <a:pt x="62911" y="23108"/>
                  <a:pt x="62807" y="23056"/>
                </a:cubicBezTo>
                <a:close/>
                <a:moveTo>
                  <a:pt x="63428" y="23360"/>
                </a:moveTo>
                <a:lnTo>
                  <a:pt x="63378" y="23465"/>
                </a:lnTo>
                <a:cubicBezTo>
                  <a:pt x="63482" y="23516"/>
                  <a:pt x="63588" y="23566"/>
                  <a:pt x="63691" y="23616"/>
                </a:cubicBezTo>
                <a:lnTo>
                  <a:pt x="63741" y="23513"/>
                </a:lnTo>
                <a:cubicBezTo>
                  <a:pt x="63638" y="23463"/>
                  <a:pt x="63532" y="23410"/>
                  <a:pt x="63428" y="23360"/>
                </a:cubicBezTo>
                <a:close/>
                <a:moveTo>
                  <a:pt x="64054" y="23663"/>
                </a:moveTo>
                <a:lnTo>
                  <a:pt x="64004" y="23766"/>
                </a:lnTo>
                <a:cubicBezTo>
                  <a:pt x="64109" y="23816"/>
                  <a:pt x="64214" y="23864"/>
                  <a:pt x="64318" y="23914"/>
                </a:cubicBezTo>
                <a:lnTo>
                  <a:pt x="64365" y="23812"/>
                </a:lnTo>
                <a:cubicBezTo>
                  <a:pt x="64262" y="23763"/>
                  <a:pt x="64156" y="23713"/>
                  <a:pt x="64054" y="23663"/>
                </a:cubicBezTo>
                <a:close/>
                <a:moveTo>
                  <a:pt x="64678" y="23957"/>
                </a:moveTo>
                <a:lnTo>
                  <a:pt x="64631" y="24063"/>
                </a:lnTo>
                <a:lnTo>
                  <a:pt x="64945" y="24209"/>
                </a:lnTo>
                <a:lnTo>
                  <a:pt x="64992" y="24104"/>
                </a:lnTo>
                <a:lnTo>
                  <a:pt x="64678" y="23957"/>
                </a:lnTo>
                <a:close/>
                <a:moveTo>
                  <a:pt x="65306" y="24250"/>
                </a:moveTo>
                <a:lnTo>
                  <a:pt x="65258" y="24356"/>
                </a:lnTo>
                <a:lnTo>
                  <a:pt x="65575" y="24500"/>
                </a:lnTo>
                <a:lnTo>
                  <a:pt x="65620" y="24394"/>
                </a:lnTo>
                <a:cubicBezTo>
                  <a:pt x="65518" y="24347"/>
                  <a:pt x="65412" y="24299"/>
                  <a:pt x="65306" y="24250"/>
                </a:cubicBezTo>
                <a:close/>
                <a:moveTo>
                  <a:pt x="65940" y="24537"/>
                </a:moveTo>
                <a:lnTo>
                  <a:pt x="65892" y="24643"/>
                </a:lnTo>
                <a:lnTo>
                  <a:pt x="66209" y="24786"/>
                </a:lnTo>
                <a:lnTo>
                  <a:pt x="66256" y="24680"/>
                </a:lnTo>
                <a:lnTo>
                  <a:pt x="65940" y="24537"/>
                </a:lnTo>
                <a:close/>
                <a:moveTo>
                  <a:pt x="66570" y="24821"/>
                </a:moveTo>
                <a:lnTo>
                  <a:pt x="66524" y="24927"/>
                </a:lnTo>
                <a:cubicBezTo>
                  <a:pt x="66630" y="24973"/>
                  <a:pt x="66737" y="25020"/>
                  <a:pt x="66841" y="25066"/>
                </a:cubicBezTo>
                <a:lnTo>
                  <a:pt x="66889" y="24961"/>
                </a:lnTo>
                <a:cubicBezTo>
                  <a:pt x="66781" y="24914"/>
                  <a:pt x="66676" y="24867"/>
                  <a:pt x="66570" y="24821"/>
                </a:cubicBezTo>
                <a:close/>
                <a:moveTo>
                  <a:pt x="67206" y="25098"/>
                </a:moveTo>
                <a:lnTo>
                  <a:pt x="67160" y="25204"/>
                </a:lnTo>
                <a:cubicBezTo>
                  <a:pt x="67267" y="25250"/>
                  <a:pt x="67374" y="25297"/>
                  <a:pt x="67480" y="25341"/>
                </a:cubicBezTo>
                <a:lnTo>
                  <a:pt x="67524" y="25236"/>
                </a:lnTo>
                <a:cubicBezTo>
                  <a:pt x="67418" y="25190"/>
                  <a:pt x="67311" y="25144"/>
                  <a:pt x="67206" y="25098"/>
                </a:cubicBezTo>
                <a:close/>
                <a:moveTo>
                  <a:pt x="67844" y="25371"/>
                </a:moveTo>
                <a:lnTo>
                  <a:pt x="67798" y="25478"/>
                </a:lnTo>
                <a:cubicBezTo>
                  <a:pt x="67905" y="25523"/>
                  <a:pt x="68011" y="25568"/>
                  <a:pt x="68118" y="25613"/>
                </a:cubicBezTo>
                <a:lnTo>
                  <a:pt x="68162" y="25505"/>
                </a:lnTo>
                <a:cubicBezTo>
                  <a:pt x="68055" y="25461"/>
                  <a:pt x="67951" y="25415"/>
                  <a:pt x="67844" y="25371"/>
                </a:cubicBezTo>
                <a:close/>
                <a:moveTo>
                  <a:pt x="68482" y="25637"/>
                </a:moveTo>
                <a:lnTo>
                  <a:pt x="68438" y="25744"/>
                </a:lnTo>
                <a:cubicBezTo>
                  <a:pt x="68545" y="25790"/>
                  <a:pt x="68652" y="25834"/>
                  <a:pt x="68759" y="25877"/>
                </a:cubicBezTo>
                <a:lnTo>
                  <a:pt x="68804" y="25770"/>
                </a:lnTo>
                <a:cubicBezTo>
                  <a:pt x="68697" y="25725"/>
                  <a:pt x="68589" y="25683"/>
                  <a:pt x="68482" y="25637"/>
                </a:cubicBezTo>
                <a:close/>
                <a:moveTo>
                  <a:pt x="69125" y="25901"/>
                </a:moveTo>
                <a:lnTo>
                  <a:pt x="69082" y="26008"/>
                </a:lnTo>
                <a:lnTo>
                  <a:pt x="69404" y="26137"/>
                </a:lnTo>
                <a:lnTo>
                  <a:pt x="69446" y="26030"/>
                </a:lnTo>
                <a:lnTo>
                  <a:pt x="69125" y="25901"/>
                </a:lnTo>
                <a:close/>
                <a:moveTo>
                  <a:pt x="69769" y="26157"/>
                </a:moveTo>
                <a:lnTo>
                  <a:pt x="69726" y="26264"/>
                </a:lnTo>
                <a:cubicBezTo>
                  <a:pt x="69833" y="26307"/>
                  <a:pt x="69943" y="26349"/>
                  <a:pt x="70050" y="26391"/>
                </a:cubicBezTo>
                <a:lnTo>
                  <a:pt x="70093" y="26284"/>
                </a:lnTo>
                <a:cubicBezTo>
                  <a:pt x="69986" y="26241"/>
                  <a:pt x="69876" y="26200"/>
                  <a:pt x="69769" y="26157"/>
                </a:cubicBezTo>
                <a:close/>
                <a:moveTo>
                  <a:pt x="70413" y="26408"/>
                </a:moveTo>
                <a:lnTo>
                  <a:pt x="70373" y="26515"/>
                </a:lnTo>
                <a:cubicBezTo>
                  <a:pt x="70482" y="26557"/>
                  <a:pt x="70589" y="26598"/>
                  <a:pt x="70697" y="26639"/>
                </a:cubicBezTo>
                <a:lnTo>
                  <a:pt x="70737" y="26532"/>
                </a:lnTo>
                <a:cubicBezTo>
                  <a:pt x="70630" y="26491"/>
                  <a:pt x="70523" y="26449"/>
                  <a:pt x="70413" y="26408"/>
                </a:cubicBezTo>
                <a:close/>
                <a:moveTo>
                  <a:pt x="71066" y="26651"/>
                </a:moveTo>
                <a:lnTo>
                  <a:pt x="71024" y="26761"/>
                </a:lnTo>
                <a:cubicBezTo>
                  <a:pt x="71132" y="26799"/>
                  <a:pt x="71240" y="26841"/>
                  <a:pt x="71350" y="26879"/>
                </a:cubicBezTo>
                <a:lnTo>
                  <a:pt x="71390" y="26771"/>
                </a:lnTo>
                <a:cubicBezTo>
                  <a:pt x="71283" y="26732"/>
                  <a:pt x="71174" y="26692"/>
                  <a:pt x="71066" y="26651"/>
                </a:cubicBezTo>
                <a:close/>
                <a:moveTo>
                  <a:pt x="71714" y="26891"/>
                </a:moveTo>
                <a:lnTo>
                  <a:pt x="71674" y="26999"/>
                </a:lnTo>
                <a:cubicBezTo>
                  <a:pt x="71783" y="27038"/>
                  <a:pt x="71893" y="27076"/>
                  <a:pt x="72001" y="27115"/>
                </a:cubicBezTo>
                <a:lnTo>
                  <a:pt x="72040" y="27006"/>
                </a:lnTo>
                <a:cubicBezTo>
                  <a:pt x="71931" y="26969"/>
                  <a:pt x="71823" y="26929"/>
                  <a:pt x="71714" y="26891"/>
                </a:cubicBezTo>
                <a:close/>
                <a:moveTo>
                  <a:pt x="72367" y="27121"/>
                </a:moveTo>
                <a:lnTo>
                  <a:pt x="72330" y="27229"/>
                </a:lnTo>
                <a:cubicBezTo>
                  <a:pt x="72440" y="27268"/>
                  <a:pt x="72550" y="27305"/>
                  <a:pt x="72658" y="27342"/>
                </a:cubicBezTo>
                <a:lnTo>
                  <a:pt x="72694" y="27234"/>
                </a:lnTo>
                <a:lnTo>
                  <a:pt x="72367" y="27121"/>
                </a:lnTo>
                <a:close/>
                <a:moveTo>
                  <a:pt x="73022" y="27346"/>
                </a:moveTo>
                <a:lnTo>
                  <a:pt x="72985" y="27455"/>
                </a:lnTo>
                <a:cubicBezTo>
                  <a:pt x="73095" y="27491"/>
                  <a:pt x="73207" y="27528"/>
                  <a:pt x="73315" y="27563"/>
                </a:cubicBezTo>
                <a:lnTo>
                  <a:pt x="73351" y="27455"/>
                </a:lnTo>
                <a:cubicBezTo>
                  <a:pt x="73242" y="27419"/>
                  <a:pt x="73131" y="27383"/>
                  <a:pt x="73022" y="27346"/>
                </a:cubicBezTo>
                <a:close/>
                <a:moveTo>
                  <a:pt x="73681" y="27562"/>
                </a:moveTo>
                <a:lnTo>
                  <a:pt x="73645" y="27672"/>
                </a:lnTo>
                <a:cubicBezTo>
                  <a:pt x="73757" y="27708"/>
                  <a:pt x="73865" y="27742"/>
                  <a:pt x="73975" y="27778"/>
                </a:cubicBezTo>
                <a:lnTo>
                  <a:pt x="74011" y="27668"/>
                </a:lnTo>
                <a:cubicBezTo>
                  <a:pt x="73901" y="27633"/>
                  <a:pt x="73792" y="27598"/>
                  <a:pt x="73681" y="27562"/>
                </a:cubicBezTo>
                <a:close/>
                <a:moveTo>
                  <a:pt x="74339" y="27770"/>
                </a:moveTo>
                <a:lnTo>
                  <a:pt x="74306" y="27882"/>
                </a:lnTo>
                <a:lnTo>
                  <a:pt x="74638" y="27983"/>
                </a:lnTo>
                <a:lnTo>
                  <a:pt x="74671" y="27872"/>
                </a:lnTo>
                <a:cubicBezTo>
                  <a:pt x="74561" y="27839"/>
                  <a:pt x="74451" y="27805"/>
                  <a:pt x="74339" y="27770"/>
                </a:cubicBezTo>
                <a:close/>
                <a:moveTo>
                  <a:pt x="75002" y="27975"/>
                </a:moveTo>
                <a:lnTo>
                  <a:pt x="74969" y="28085"/>
                </a:lnTo>
                <a:cubicBezTo>
                  <a:pt x="75082" y="28119"/>
                  <a:pt x="75193" y="28150"/>
                  <a:pt x="75303" y="28183"/>
                </a:cubicBezTo>
                <a:lnTo>
                  <a:pt x="75333" y="28072"/>
                </a:lnTo>
                <a:cubicBezTo>
                  <a:pt x="75223" y="28040"/>
                  <a:pt x="75112" y="28008"/>
                  <a:pt x="75002" y="27975"/>
                </a:cubicBezTo>
                <a:close/>
                <a:moveTo>
                  <a:pt x="75670" y="28168"/>
                </a:moveTo>
                <a:lnTo>
                  <a:pt x="75637" y="28277"/>
                </a:lnTo>
                <a:cubicBezTo>
                  <a:pt x="75749" y="28310"/>
                  <a:pt x="75860" y="28342"/>
                  <a:pt x="75972" y="28372"/>
                </a:cubicBezTo>
                <a:lnTo>
                  <a:pt x="76003" y="28259"/>
                </a:lnTo>
                <a:cubicBezTo>
                  <a:pt x="75893" y="28229"/>
                  <a:pt x="75780" y="28199"/>
                  <a:pt x="75670" y="28168"/>
                </a:cubicBezTo>
                <a:close/>
                <a:moveTo>
                  <a:pt x="76336" y="28353"/>
                </a:moveTo>
                <a:lnTo>
                  <a:pt x="76306" y="28463"/>
                </a:lnTo>
                <a:cubicBezTo>
                  <a:pt x="76417" y="28493"/>
                  <a:pt x="76529" y="28522"/>
                  <a:pt x="76641" y="28552"/>
                </a:cubicBezTo>
                <a:lnTo>
                  <a:pt x="76670" y="28442"/>
                </a:lnTo>
                <a:cubicBezTo>
                  <a:pt x="76559" y="28413"/>
                  <a:pt x="76449" y="28383"/>
                  <a:pt x="76336" y="28353"/>
                </a:cubicBezTo>
                <a:close/>
                <a:moveTo>
                  <a:pt x="77006" y="28527"/>
                </a:moveTo>
                <a:lnTo>
                  <a:pt x="76977" y="28640"/>
                </a:lnTo>
                <a:cubicBezTo>
                  <a:pt x="77088" y="28670"/>
                  <a:pt x="77201" y="28697"/>
                  <a:pt x="77314" y="28726"/>
                </a:cubicBezTo>
                <a:lnTo>
                  <a:pt x="77341" y="28612"/>
                </a:lnTo>
                <a:cubicBezTo>
                  <a:pt x="77230" y="28585"/>
                  <a:pt x="77117" y="28556"/>
                  <a:pt x="77006" y="28527"/>
                </a:cubicBezTo>
                <a:close/>
                <a:moveTo>
                  <a:pt x="77678" y="28695"/>
                </a:moveTo>
                <a:lnTo>
                  <a:pt x="77651" y="28807"/>
                </a:lnTo>
                <a:lnTo>
                  <a:pt x="77988" y="28889"/>
                </a:lnTo>
                <a:lnTo>
                  <a:pt x="78015" y="28776"/>
                </a:lnTo>
                <a:lnTo>
                  <a:pt x="77678" y="28695"/>
                </a:lnTo>
                <a:close/>
                <a:moveTo>
                  <a:pt x="78352" y="28854"/>
                </a:moveTo>
                <a:lnTo>
                  <a:pt x="78328" y="28967"/>
                </a:lnTo>
                <a:cubicBezTo>
                  <a:pt x="78442" y="28992"/>
                  <a:pt x="78555" y="29017"/>
                  <a:pt x="78667" y="29042"/>
                </a:cubicBezTo>
                <a:lnTo>
                  <a:pt x="78691" y="28929"/>
                </a:lnTo>
                <a:lnTo>
                  <a:pt x="78352" y="28854"/>
                </a:lnTo>
                <a:close/>
                <a:moveTo>
                  <a:pt x="79028" y="29004"/>
                </a:moveTo>
                <a:lnTo>
                  <a:pt x="79005" y="29117"/>
                </a:lnTo>
                <a:cubicBezTo>
                  <a:pt x="79119" y="29140"/>
                  <a:pt x="79234" y="29163"/>
                  <a:pt x="79345" y="29186"/>
                </a:cubicBezTo>
                <a:lnTo>
                  <a:pt x="79366" y="29073"/>
                </a:lnTo>
                <a:cubicBezTo>
                  <a:pt x="79255" y="29050"/>
                  <a:pt x="79141" y="29027"/>
                  <a:pt x="79028" y="29004"/>
                </a:cubicBezTo>
                <a:close/>
                <a:moveTo>
                  <a:pt x="79708" y="29140"/>
                </a:moveTo>
                <a:lnTo>
                  <a:pt x="79686" y="29254"/>
                </a:lnTo>
                <a:cubicBezTo>
                  <a:pt x="79801" y="29276"/>
                  <a:pt x="79913" y="29297"/>
                  <a:pt x="80028" y="29319"/>
                </a:cubicBezTo>
                <a:lnTo>
                  <a:pt x="80049" y="29204"/>
                </a:lnTo>
                <a:cubicBezTo>
                  <a:pt x="79935" y="29184"/>
                  <a:pt x="79822" y="29162"/>
                  <a:pt x="79708" y="29140"/>
                </a:cubicBezTo>
                <a:close/>
                <a:moveTo>
                  <a:pt x="80387" y="29267"/>
                </a:moveTo>
                <a:lnTo>
                  <a:pt x="80369" y="29381"/>
                </a:lnTo>
                <a:lnTo>
                  <a:pt x="80712" y="29440"/>
                </a:lnTo>
                <a:lnTo>
                  <a:pt x="80729" y="29326"/>
                </a:lnTo>
                <a:cubicBezTo>
                  <a:pt x="80615" y="29306"/>
                  <a:pt x="80502" y="29286"/>
                  <a:pt x="80387" y="29267"/>
                </a:cubicBezTo>
                <a:close/>
                <a:moveTo>
                  <a:pt x="81072" y="29383"/>
                </a:moveTo>
                <a:lnTo>
                  <a:pt x="81054" y="29497"/>
                </a:lnTo>
                <a:lnTo>
                  <a:pt x="81397" y="29550"/>
                </a:lnTo>
                <a:lnTo>
                  <a:pt x="81414" y="29436"/>
                </a:lnTo>
                <a:lnTo>
                  <a:pt x="81072" y="29383"/>
                </a:lnTo>
                <a:close/>
                <a:moveTo>
                  <a:pt x="81756" y="29486"/>
                </a:moveTo>
                <a:lnTo>
                  <a:pt x="81740" y="29600"/>
                </a:lnTo>
                <a:cubicBezTo>
                  <a:pt x="81856" y="29617"/>
                  <a:pt x="81970" y="29633"/>
                  <a:pt x="82084" y="29649"/>
                </a:cubicBezTo>
                <a:lnTo>
                  <a:pt x="82098" y="29534"/>
                </a:lnTo>
                <a:lnTo>
                  <a:pt x="81756" y="29486"/>
                </a:lnTo>
                <a:close/>
                <a:moveTo>
                  <a:pt x="82443" y="29581"/>
                </a:moveTo>
                <a:lnTo>
                  <a:pt x="82428" y="29696"/>
                </a:lnTo>
                <a:cubicBezTo>
                  <a:pt x="82543" y="29710"/>
                  <a:pt x="82658" y="29724"/>
                  <a:pt x="82773" y="29736"/>
                </a:cubicBezTo>
                <a:lnTo>
                  <a:pt x="82787" y="29621"/>
                </a:lnTo>
                <a:cubicBezTo>
                  <a:pt x="82671" y="29609"/>
                  <a:pt x="82557" y="29596"/>
                  <a:pt x="82443" y="29581"/>
                </a:cubicBezTo>
                <a:close/>
                <a:moveTo>
                  <a:pt x="83132" y="29660"/>
                </a:moveTo>
                <a:lnTo>
                  <a:pt x="83120" y="29774"/>
                </a:lnTo>
                <a:cubicBezTo>
                  <a:pt x="83234" y="29786"/>
                  <a:pt x="83349" y="29798"/>
                  <a:pt x="83464" y="29810"/>
                </a:cubicBezTo>
                <a:lnTo>
                  <a:pt x="83477" y="29696"/>
                </a:lnTo>
                <a:cubicBezTo>
                  <a:pt x="83362" y="29683"/>
                  <a:pt x="83247" y="29671"/>
                  <a:pt x="83132" y="29660"/>
                </a:cubicBezTo>
                <a:close/>
                <a:moveTo>
                  <a:pt x="83819" y="29727"/>
                </a:moveTo>
                <a:lnTo>
                  <a:pt x="83808" y="29841"/>
                </a:lnTo>
                <a:cubicBezTo>
                  <a:pt x="83925" y="29853"/>
                  <a:pt x="84039" y="29861"/>
                  <a:pt x="84155" y="29870"/>
                </a:cubicBezTo>
                <a:lnTo>
                  <a:pt x="84164" y="29756"/>
                </a:lnTo>
                <a:cubicBezTo>
                  <a:pt x="84049" y="29747"/>
                  <a:pt x="83935" y="29738"/>
                  <a:pt x="83819" y="29727"/>
                </a:cubicBezTo>
                <a:close/>
                <a:moveTo>
                  <a:pt x="84511" y="29778"/>
                </a:moveTo>
                <a:lnTo>
                  <a:pt x="84503" y="29896"/>
                </a:lnTo>
                <a:cubicBezTo>
                  <a:pt x="84619" y="29903"/>
                  <a:pt x="84733" y="29910"/>
                  <a:pt x="84849" y="29917"/>
                </a:cubicBezTo>
                <a:lnTo>
                  <a:pt x="84855" y="29800"/>
                </a:lnTo>
                <a:cubicBezTo>
                  <a:pt x="84741" y="29793"/>
                  <a:pt x="84626" y="29786"/>
                  <a:pt x="84511" y="29778"/>
                </a:cubicBezTo>
                <a:close/>
                <a:moveTo>
                  <a:pt x="85200" y="29818"/>
                </a:moveTo>
                <a:lnTo>
                  <a:pt x="85196" y="29934"/>
                </a:lnTo>
                <a:cubicBezTo>
                  <a:pt x="85312" y="29940"/>
                  <a:pt x="85426" y="29946"/>
                  <a:pt x="85542" y="29948"/>
                </a:cubicBezTo>
                <a:lnTo>
                  <a:pt x="85547" y="29833"/>
                </a:lnTo>
                <a:cubicBezTo>
                  <a:pt x="85430" y="29828"/>
                  <a:pt x="85317" y="29824"/>
                  <a:pt x="85200" y="29818"/>
                </a:cubicBezTo>
                <a:close/>
                <a:moveTo>
                  <a:pt x="85893" y="29843"/>
                </a:moveTo>
                <a:lnTo>
                  <a:pt x="85890" y="29960"/>
                </a:lnTo>
                <a:cubicBezTo>
                  <a:pt x="86006" y="29963"/>
                  <a:pt x="86122" y="29964"/>
                  <a:pt x="86239" y="29967"/>
                </a:cubicBezTo>
                <a:lnTo>
                  <a:pt x="86240" y="29850"/>
                </a:lnTo>
                <a:cubicBezTo>
                  <a:pt x="86126" y="29848"/>
                  <a:pt x="86010" y="29847"/>
                  <a:pt x="85893" y="29843"/>
                </a:cubicBezTo>
                <a:close/>
                <a:moveTo>
                  <a:pt x="86586" y="29854"/>
                </a:moveTo>
                <a:lnTo>
                  <a:pt x="86586" y="29970"/>
                </a:lnTo>
                <a:lnTo>
                  <a:pt x="86706" y="29970"/>
                </a:lnTo>
                <a:lnTo>
                  <a:pt x="86706" y="2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3" name="Google Shape;1013;p8"/>
          <p:cNvGrpSpPr/>
          <p:nvPr/>
        </p:nvGrpSpPr>
        <p:grpSpPr>
          <a:xfrm>
            <a:off x="5752600" y="3543326"/>
            <a:ext cx="3391232" cy="1586353"/>
            <a:chOff x="5752644" y="4322782"/>
            <a:chExt cx="3391232" cy="806689"/>
          </a:xfrm>
        </p:grpSpPr>
        <p:sp>
          <p:nvSpPr>
            <p:cNvPr id="1014" name="Google Shape;1014;p8"/>
            <p:cNvSpPr/>
            <p:nvPr/>
          </p:nvSpPr>
          <p:spPr>
            <a:xfrm>
              <a:off x="5752644" y="5026778"/>
              <a:ext cx="515022" cy="102668"/>
            </a:xfrm>
            <a:custGeom>
              <a:avLst/>
              <a:gdLst/>
              <a:ahLst/>
              <a:cxnLst/>
              <a:rect l="l" t="t" r="r" b="b"/>
              <a:pathLst>
                <a:path w="8242" h="10321" extrusionOk="0">
                  <a:moveTo>
                    <a:pt x="1" y="1"/>
                  </a:moveTo>
                  <a:lnTo>
                    <a:pt x="1" y="10321"/>
                  </a:lnTo>
                  <a:lnTo>
                    <a:pt x="8241" y="10321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471709" y="490157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7190785" y="4716843"/>
              <a:ext cx="515022" cy="412594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7909840" y="4990246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8628896" y="4322782"/>
              <a:ext cx="514980" cy="806689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8"/>
          <p:cNvGrpSpPr/>
          <p:nvPr/>
        </p:nvGrpSpPr>
        <p:grpSpPr>
          <a:xfrm>
            <a:off x="-29" y="-2015038"/>
            <a:ext cx="9144053" cy="2918226"/>
            <a:chOff x="3103657" y="2639099"/>
            <a:chExt cx="2472435" cy="789051"/>
          </a:xfrm>
        </p:grpSpPr>
        <p:sp>
          <p:nvSpPr>
            <p:cNvPr id="1020" name="Google Shape;1020;p8"/>
            <p:cNvSpPr/>
            <p:nvPr/>
          </p:nvSpPr>
          <p:spPr>
            <a:xfrm>
              <a:off x="3103657" y="2771844"/>
              <a:ext cx="22637" cy="43682"/>
            </a:xfrm>
            <a:custGeom>
              <a:avLst/>
              <a:gdLst/>
              <a:ahLst/>
              <a:cxnLst/>
              <a:rect l="l" t="t" r="r" b="b"/>
              <a:pathLst>
                <a:path w="782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782" y="150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3113325" y="271849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3113325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3163433" y="2776302"/>
              <a:ext cx="22695" cy="112808"/>
            </a:xfrm>
            <a:custGeom>
              <a:avLst/>
              <a:gdLst/>
              <a:ahLst/>
              <a:cxnLst/>
              <a:rect l="l" t="t" r="r" b="b"/>
              <a:pathLst>
                <a:path w="784" h="3897" extrusionOk="0">
                  <a:moveTo>
                    <a:pt x="1" y="1"/>
                  </a:moveTo>
                  <a:lnTo>
                    <a:pt x="1" y="3897"/>
                  </a:lnTo>
                  <a:lnTo>
                    <a:pt x="783" y="389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3173073" y="272289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3173073" y="2889110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3226886" y="2907384"/>
              <a:ext cx="22695" cy="32740"/>
            </a:xfrm>
            <a:custGeom>
              <a:avLst/>
              <a:gdLst/>
              <a:ahLst/>
              <a:cxnLst/>
              <a:rect l="l" t="t" r="r" b="b"/>
              <a:pathLst>
                <a:path w="784" h="1131" extrusionOk="0">
                  <a:moveTo>
                    <a:pt x="1" y="1"/>
                  </a:moveTo>
                  <a:lnTo>
                    <a:pt x="1" y="1131"/>
                  </a:lnTo>
                  <a:lnTo>
                    <a:pt x="783" y="113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3236526" y="285403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3236526" y="294009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3282929" y="2809418"/>
              <a:ext cx="22666" cy="147227"/>
            </a:xfrm>
            <a:custGeom>
              <a:avLst/>
              <a:gdLst/>
              <a:ahLst/>
              <a:cxnLst/>
              <a:rect l="l" t="t" r="r" b="b"/>
              <a:pathLst>
                <a:path w="783" h="5086" extrusionOk="0">
                  <a:moveTo>
                    <a:pt x="0" y="1"/>
                  </a:moveTo>
                  <a:lnTo>
                    <a:pt x="0" y="5085"/>
                  </a:lnTo>
                  <a:lnTo>
                    <a:pt x="783" y="508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3292597" y="275606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3292597" y="295664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3342647" y="2868963"/>
              <a:ext cx="22695" cy="55087"/>
            </a:xfrm>
            <a:custGeom>
              <a:avLst/>
              <a:gdLst/>
              <a:ahLst/>
              <a:cxnLst/>
              <a:rect l="l" t="t" r="r" b="b"/>
              <a:pathLst>
                <a:path w="784" h="1903" extrusionOk="0">
                  <a:moveTo>
                    <a:pt x="1" y="0"/>
                  </a:moveTo>
                  <a:lnTo>
                    <a:pt x="1" y="1903"/>
                  </a:lnTo>
                  <a:lnTo>
                    <a:pt x="783" y="190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3352316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3352316" y="292402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3405290" y="2802789"/>
              <a:ext cx="22666" cy="104558"/>
            </a:xfrm>
            <a:custGeom>
              <a:avLst/>
              <a:gdLst/>
              <a:ahLst/>
              <a:cxnLst/>
              <a:rect l="l" t="t" r="r" b="b"/>
              <a:pathLst>
                <a:path w="783" h="3612" extrusionOk="0">
                  <a:moveTo>
                    <a:pt x="0" y="0"/>
                  </a:moveTo>
                  <a:lnTo>
                    <a:pt x="0" y="3612"/>
                  </a:lnTo>
                  <a:lnTo>
                    <a:pt x="783" y="361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3414958" y="274935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3414958" y="2907289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3462200" y="2783576"/>
              <a:ext cx="22666" cy="131277"/>
            </a:xfrm>
            <a:custGeom>
              <a:avLst/>
              <a:gdLst/>
              <a:ahLst/>
              <a:cxnLst/>
              <a:rect l="l" t="t" r="r" b="b"/>
              <a:pathLst>
                <a:path w="783" h="4535" extrusionOk="0">
                  <a:moveTo>
                    <a:pt x="1" y="1"/>
                  </a:moveTo>
                  <a:lnTo>
                    <a:pt x="1" y="4535"/>
                  </a:lnTo>
                  <a:lnTo>
                    <a:pt x="782" y="453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3471811" y="2730197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3471811" y="291479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3521919" y="2829515"/>
              <a:ext cx="22666" cy="32653"/>
            </a:xfrm>
            <a:custGeom>
              <a:avLst/>
              <a:gdLst/>
              <a:ahLst/>
              <a:cxnLst/>
              <a:rect l="l" t="t" r="r" b="b"/>
              <a:pathLst>
                <a:path w="783" h="1128" extrusionOk="0">
                  <a:moveTo>
                    <a:pt x="0" y="0"/>
                  </a:moveTo>
                  <a:lnTo>
                    <a:pt x="0" y="1127"/>
                  </a:lnTo>
                  <a:lnTo>
                    <a:pt x="783" y="1127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3531530" y="277613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3531530" y="286216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3581638" y="2776136"/>
              <a:ext cx="22695" cy="131566"/>
            </a:xfrm>
            <a:custGeom>
              <a:avLst/>
              <a:gdLst/>
              <a:ahLst/>
              <a:cxnLst/>
              <a:rect l="l" t="t" r="r" b="b"/>
              <a:pathLst>
                <a:path w="784" h="4545" extrusionOk="0">
                  <a:moveTo>
                    <a:pt x="1" y="0"/>
                  </a:moveTo>
                  <a:lnTo>
                    <a:pt x="1" y="4545"/>
                  </a:lnTo>
                  <a:lnTo>
                    <a:pt x="784" y="4545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3591335" y="272275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3591335" y="290776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3641414" y="2759723"/>
              <a:ext cx="22666" cy="121377"/>
            </a:xfrm>
            <a:custGeom>
              <a:avLst/>
              <a:gdLst/>
              <a:ahLst/>
              <a:cxnLst/>
              <a:rect l="l" t="t" r="r" b="b"/>
              <a:pathLst>
                <a:path w="783" h="4193" extrusionOk="0">
                  <a:moveTo>
                    <a:pt x="1" y="0"/>
                  </a:moveTo>
                  <a:lnTo>
                    <a:pt x="1" y="4192"/>
                  </a:lnTo>
                  <a:lnTo>
                    <a:pt x="782" y="419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3651054" y="270631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3651054" y="2881013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3701162" y="2692449"/>
              <a:ext cx="22637" cy="33724"/>
            </a:xfrm>
            <a:custGeom>
              <a:avLst/>
              <a:gdLst/>
              <a:ahLst/>
              <a:cxnLst/>
              <a:rect l="l" t="t" r="r" b="b"/>
              <a:pathLst>
                <a:path w="782" h="1165" extrusionOk="0">
                  <a:moveTo>
                    <a:pt x="1" y="1"/>
                  </a:moveTo>
                  <a:lnTo>
                    <a:pt x="1" y="1165"/>
                  </a:lnTo>
                  <a:lnTo>
                    <a:pt x="782" y="116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3710802" y="263909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3710802" y="272614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3760939" y="2864310"/>
              <a:ext cx="22637" cy="77840"/>
            </a:xfrm>
            <a:custGeom>
              <a:avLst/>
              <a:gdLst/>
              <a:ahLst/>
              <a:cxnLst/>
              <a:rect l="l" t="t" r="r" b="b"/>
              <a:pathLst>
                <a:path w="782" h="2689" extrusionOk="0">
                  <a:moveTo>
                    <a:pt x="1" y="1"/>
                  </a:moveTo>
                  <a:lnTo>
                    <a:pt x="1" y="2688"/>
                  </a:lnTo>
                  <a:lnTo>
                    <a:pt x="782" y="268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3770549" y="2810902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3770549" y="294212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3820686" y="2835710"/>
              <a:ext cx="22637" cy="31437"/>
            </a:xfrm>
            <a:custGeom>
              <a:avLst/>
              <a:gdLst/>
              <a:ahLst/>
              <a:cxnLst/>
              <a:rect l="l" t="t" r="r" b="b"/>
              <a:pathLst>
                <a:path w="782" h="1086" extrusionOk="0">
                  <a:moveTo>
                    <a:pt x="0" y="0"/>
                  </a:moveTo>
                  <a:lnTo>
                    <a:pt x="0" y="1086"/>
                  </a:lnTo>
                  <a:lnTo>
                    <a:pt x="782" y="10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3830268" y="278233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3830268" y="2867118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3880434" y="3067638"/>
              <a:ext cx="22637" cy="116224"/>
            </a:xfrm>
            <a:custGeom>
              <a:avLst/>
              <a:gdLst/>
              <a:ahLst/>
              <a:cxnLst/>
              <a:rect l="l" t="t" r="r" b="b"/>
              <a:pathLst>
                <a:path w="782" h="4015" extrusionOk="0">
                  <a:moveTo>
                    <a:pt x="0" y="0"/>
                  </a:moveTo>
                  <a:lnTo>
                    <a:pt x="0" y="4015"/>
                  </a:lnTo>
                  <a:lnTo>
                    <a:pt x="781" y="401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3890102" y="301422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3890102" y="3183833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3940153" y="3053945"/>
              <a:ext cx="22666" cy="25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1" y="1"/>
                  </a:moveTo>
                  <a:lnTo>
                    <a:pt x="1" y="895"/>
                  </a:lnTo>
                  <a:lnTo>
                    <a:pt x="782" y="89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3949792" y="300056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3949792" y="307982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3999900" y="2990579"/>
              <a:ext cx="22637" cy="40121"/>
            </a:xfrm>
            <a:custGeom>
              <a:avLst/>
              <a:gdLst/>
              <a:ahLst/>
              <a:cxnLst/>
              <a:rect l="l" t="t" r="r" b="b"/>
              <a:pathLst>
                <a:path w="782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782" y="13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4009540" y="2937200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4009540" y="303075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4059677" y="3043959"/>
              <a:ext cx="22637" cy="40208"/>
            </a:xfrm>
            <a:custGeom>
              <a:avLst/>
              <a:gdLst/>
              <a:ahLst/>
              <a:cxnLst/>
              <a:rect l="l" t="t" r="r" b="b"/>
              <a:pathLst>
                <a:path w="782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782" y="13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4069316" y="2990493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4069316" y="308413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4119048" y="3052585"/>
              <a:ext cx="22695" cy="116282"/>
            </a:xfrm>
            <a:custGeom>
              <a:avLst/>
              <a:gdLst/>
              <a:ahLst/>
              <a:cxnLst/>
              <a:rect l="l" t="t" r="r" b="b"/>
              <a:pathLst>
                <a:path w="784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783" y="4016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4128717" y="299920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4128717" y="31688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4179172" y="3159488"/>
              <a:ext cx="22666" cy="51179"/>
            </a:xfrm>
            <a:custGeom>
              <a:avLst/>
              <a:gdLst/>
              <a:ahLst/>
              <a:cxnLst/>
              <a:rect l="l" t="t" r="r" b="b"/>
              <a:pathLst>
                <a:path w="783" h="1768" extrusionOk="0">
                  <a:moveTo>
                    <a:pt x="0" y="1"/>
                  </a:moveTo>
                  <a:lnTo>
                    <a:pt x="0" y="1767"/>
                  </a:lnTo>
                  <a:lnTo>
                    <a:pt x="783" y="176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4188841" y="310605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4188841" y="3210638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4238891" y="3222651"/>
              <a:ext cx="22695" cy="43942"/>
            </a:xfrm>
            <a:custGeom>
              <a:avLst/>
              <a:gdLst/>
              <a:ahLst/>
              <a:cxnLst/>
              <a:rect l="l" t="t" r="r" b="b"/>
              <a:pathLst>
                <a:path w="784" h="1518" extrusionOk="0">
                  <a:moveTo>
                    <a:pt x="1" y="1"/>
                  </a:moveTo>
                  <a:lnTo>
                    <a:pt x="1" y="1518"/>
                  </a:lnTo>
                  <a:lnTo>
                    <a:pt x="783" y="151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4248559" y="316930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4248559" y="326653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4298667" y="3153843"/>
              <a:ext cx="22695" cy="193543"/>
            </a:xfrm>
            <a:custGeom>
              <a:avLst/>
              <a:gdLst/>
              <a:ahLst/>
              <a:cxnLst/>
              <a:rect l="l" t="t" r="r" b="b"/>
              <a:pathLst>
                <a:path w="784" h="6686" extrusionOk="0">
                  <a:moveTo>
                    <a:pt x="1" y="0"/>
                  </a:moveTo>
                  <a:lnTo>
                    <a:pt x="1" y="6685"/>
                  </a:lnTo>
                  <a:lnTo>
                    <a:pt x="783" y="668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4308307" y="310046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4308307" y="3347357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4359602" y="3296873"/>
              <a:ext cx="22666" cy="77869"/>
            </a:xfrm>
            <a:custGeom>
              <a:avLst/>
              <a:gdLst/>
              <a:ahLst/>
              <a:cxnLst/>
              <a:rect l="l" t="t" r="r" b="b"/>
              <a:pathLst>
                <a:path w="783" h="2690" extrusionOk="0">
                  <a:moveTo>
                    <a:pt x="1" y="0"/>
                  </a:moveTo>
                  <a:lnTo>
                    <a:pt x="1" y="2690"/>
                  </a:lnTo>
                  <a:lnTo>
                    <a:pt x="782" y="269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4369299" y="324349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4369299" y="337477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4418163" y="3189912"/>
              <a:ext cx="22666" cy="115037"/>
            </a:xfrm>
            <a:custGeom>
              <a:avLst/>
              <a:gdLst/>
              <a:ahLst/>
              <a:cxnLst/>
              <a:rect l="l" t="t" r="r" b="b"/>
              <a:pathLst>
                <a:path w="783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783" y="397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4427831" y="313650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4427831" y="3304920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4477881" y="3148112"/>
              <a:ext cx="22695" cy="147459"/>
            </a:xfrm>
            <a:custGeom>
              <a:avLst/>
              <a:gdLst/>
              <a:ahLst/>
              <a:cxnLst/>
              <a:rect l="l" t="t" r="r" b="b"/>
              <a:pathLst>
                <a:path w="784" h="5094" extrusionOk="0">
                  <a:moveTo>
                    <a:pt x="1" y="1"/>
                  </a:moveTo>
                  <a:lnTo>
                    <a:pt x="1" y="5094"/>
                  </a:lnTo>
                  <a:lnTo>
                    <a:pt x="784" y="509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4487579" y="309470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4487579" y="329554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4538005" y="3126256"/>
              <a:ext cx="22637" cy="41569"/>
            </a:xfrm>
            <a:custGeom>
              <a:avLst/>
              <a:gdLst/>
              <a:ahLst/>
              <a:cxnLst/>
              <a:rect l="l" t="t" r="r" b="b"/>
              <a:pathLst>
                <a:path w="782" h="1436" extrusionOk="0">
                  <a:moveTo>
                    <a:pt x="0" y="0"/>
                  </a:moveTo>
                  <a:lnTo>
                    <a:pt x="0" y="1436"/>
                  </a:lnTo>
                  <a:lnTo>
                    <a:pt x="782" y="143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4547587" y="307287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4547587" y="316776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4597464" y="3115140"/>
              <a:ext cx="22637" cy="128006"/>
            </a:xfrm>
            <a:custGeom>
              <a:avLst/>
              <a:gdLst/>
              <a:ahLst/>
              <a:cxnLst/>
              <a:rect l="l" t="t" r="r" b="b"/>
              <a:pathLst>
                <a:path w="782" h="4422" extrusionOk="0">
                  <a:moveTo>
                    <a:pt x="0" y="0"/>
                  </a:moveTo>
                  <a:lnTo>
                    <a:pt x="0" y="4422"/>
                  </a:lnTo>
                  <a:lnTo>
                    <a:pt x="781" y="4422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4607045" y="306176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4607045" y="3243117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4657153" y="3015908"/>
              <a:ext cx="22695" cy="124648"/>
            </a:xfrm>
            <a:custGeom>
              <a:avLst/>
              <a:gdLst/>
              <a:ahLst/>
              <a:cxnLst/>
              <a:rect l="l" t="t" r="r" b="b"/>
              <a:pathLst>
                <a:path w="784" h="4306" extrusionOk="0">
                  <a:moveTo>
                    <a:pt x="0" y="1"/>
                  </a:moveTo>
                  <a:lnTo>
                    <a:pt x="0" y="4305"/>
                  </a:lnTo>
                  <a:lnTo>
                    <a:pt x="783" y="430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4666793" y="296255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4666793" y="314055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4716930" y="3103185"/>
              <a:ext cx="22637" cy="43450"/>
            </a:xfrm>
            <a:custGeom>
              <a:avLst/>
              <a:gdLst/>
              <a:ahLst/>
              <a:cxnLst/>
              <a:rect l="l" t="t" r="r" b="b"/>
              <a:pathLst>
                <a:path w="782" h="1501" extrusionOk="0">
                  <a:moveTo>
                    <a:pt x="1" y="1"/>
                  </a:moveTo>
                  <a:lnTo>
                    <a:pt x="1" y="1500"/>
                  </a:lnTo>
                  <a:lnTo>
                    <a:pt x="782" y="150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4726569" y="304980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4726569" y="314663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4776620" y="3144696"/>
              <a:ext cx="22695" cy="37082"/>
            </a:xfrm>
            <a:custGeom>
              <a:avLst/>
              <a:gdLst/>
              <a:ahLst/>
              <a:cxnLst/>
              <a:rect l="l" t="t" r="r" b="b"/>
              <a:pathLst>
                <a:path w="784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783" y="12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4786288" y="3091317"/>
              <a:ext cx="3445" cy="53408"/>
            </a:xfrm>
            <a:custGeom>
              <a:avLst/>
              <a:gdLst/>
              <a:ahLst/>
              <a:cxnLst/>
              <a:rect l="l" t="t" r="r" b="b"/>
              <a:pathLst>
                <a:path w="119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4786288" y="3181749"/>
              <a:ext cx="3445" cy="53379"/>
            </a:xfrm>
            <a:custGeom>
              <a:avLst/>
              <a:gdLst/>
              <a:ahLst/>
              <a:cxnLst/>
              <a:rect l="l" t="t" r="r" b="b"/>
              <a:pathLst>
                <a:path w="119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4836396" y="3005458"/>
              <a:ext cx="22666" cy="185785"/>
            </a:xfrm>
            <a:custGeom>
              <a:avLst/>
              <a:gdLst/>
              <a:ahLst/>
              <a:cxnLst/>
              <a:rect l="l" t="t" r="r" b="b"/>
              <a:pathLst>
                <a:path w="783" h="6418" extrusionOk="0">
                  <a:moveTo>
                    <a:pt x="1" y="0"/>
                  </a:moveTo>
                  <a:lnTo>
                    <a:pt x="1" y="6417"/>
                  </a:lnTo>
                  <a:lnTo>
                    <a:pt x="782" y="641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4846036" y="295207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4846036" y="3191215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4897910" y="3098814"/>
              <a:ext cx="22695" cy="32682"/>
            </a:xfrm>
            <a:custGeom>
              <a:avLst/>
              <a:gdLst/>
              <a:ahLst/>
              <a:cxnLst/>
              <a:rect l="l" t="t" r="r" b="b"/>
              <a:pathLst>
                <a:path w="784" h="1129" extrusionOk="0">
                  <a:moveTo>
                    <a:pt x="1" y="0"/>
                  </a:moveTo>
                  <a:lnTo>
                    <a:pt x="1" y="1128"/>
                  </a:lnTo>
                  <a:lnTo>
                    <a:pt x="784" y="11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4907549" y="3045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4907549" y="31314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4956094" y="3051514"/>
              <a:ext cx="22637" cy="32682"/>
            </a:xfrm>
            <a:custGeom>
              <a:avLst/>
              <a:gdLst/>
              <a:ahLst/>
              <a:cxnLst/>
              <a:rect l="l" t="t" r="r" b="b"/>
              <a:pathLst>
                <a:path w="782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82" y="112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4965734" y="2998135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4965734" y="3084167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5015668" y="2926982"/>
              <a:ext cx="22637" cy="198754"/>
            </a:xfrm>
            <a:custGeom>
              <a:avLst/>
              <a:gdLst/>
              <a:ahLst/>
              <a:cxnLst/>
              <a:rect l="l" t="t" r="r" b="b"/>
              <a:pathLst>
                <a:path w="782" h="6866" extrusionOk="0">
                  <a:moveTo>
                    <a:pt x="0" y="1"/>
                  </a:moveTo>
                  <a:lnTo>
                    <a:pt x="0" y="6866"/>
                  </a:lnTo>
                  <a:lnTo>
                    <a:pt x="782" y="686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5025337" y="287363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5025337" y="312570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5075416" y="3018398"/>
              <a:ext cx="22637" cy="52684"/>
            </a:xfrm>
            <a:custGeom>
              <a:avLst/>
              <a:gdLst/>
              <a:ahLst/>
              <a:cxnLst/>
              <a:rect l="l" t="t" r="r" b="b"/>
              <a:pathLst>
                <a:path w="782" h="1820" extrusionOk="0">
                  <a:moveTo>
                    <a:pt x="0" y="0"/>
                  </a:moveTo>
                  <a:lnTo>
                    <a:pt x="0" y="1820"/>
                  </a:lnTo>
                  <a:lnTo>
                    <a:pt x="781" y="182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5085026" y="296501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5085026" y="3071053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5135134" y="3084630"/>
              <a:ext cx="22637" cy="59777"/>
            </a:xfrm>
            <a:custGeom>
              <a:avLst/>
              <a:gdLst/>
              <a:ahLst/>
              <a:cxnLst/>
              <a:rect l="l" t="t" r="r" b="b"/>
              <a:pathLst>
                <a:path w="782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782" y="2064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5144803" y="303125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5144803" y="3144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5195056" y="3063961"/>
              <a:ext cx="22637" cy="173627"/>
            </a:xfrm>
            <a:custGeom>
              <a:avLst/>
              <a:gdLst/>
              <a:ahLst/>
              <a:cxnLst/>
              <a:rect l="l" t="t" r="r" b="b"/>
              <a:pathLst>
                <a:path w="782" h="5998" extrusionOk="0">
                  <a:moveTo>
                    <a:pt x="0" y="0"/>
                  </a:moveTo>
                  <a:lnTo>
                    <a:pt x="0" y="5997"/>
                  </a:lnTo>
                  <a:lnTo>
                    <a:pt x="781" y="599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5204637" y="3010582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5204637" y="323755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5254659" y="2946492"/>
              <a:ext cx="22637" cy="42755"/>
            </a:xfrm>
            <a:custGeom>
              <a:avLst/>
              <a:gdLst/>
              <a:ahLst/>
              <a:cxnLst/>
              <a:rect l="l" t="t" r="r" b="b"/>
              <a:pathLst>
                <a:path w="782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782" y="147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5264327" y="2893142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5264327" y="298921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5314406" y="2904432"/>
              <a:ext cx="22666" cy="85829"/>
            </a:xfrm>
            <a:custGeom>
              <a:avLst/>
              <a:gdLst/>
              <a:ahLst/>
              <a:cxnLst/>
              <a:rect l="l" t="t" r="r" b="b"/>
              <a:pathLst>
                <a:path w="783" h="2965" extrusionOk="0">
                  <a:moveTo>
                    <a:pt x="0" y="0"/>
                  </a:moveTo>
                  <a:lnTo>
                    <a:pt x="0" y="2965"/>
                  </a:lnTo>
                  <a:lnTo>
                    <a:pt x="783" y="29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5324075" y="2850995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5324075" y="299023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5374125" y="2857160"/>
              <a:ext cx="22666" cy="40295"/>
            </a:xfrm>
            <a:custGeom>
              <a:avLst/>
              <a:gdLst/>
              <a:ahLst/>
              <a:cxnLst/>
              <a:rect l="l" t="t" r="r" b="b"/>
              <a:pathLst>
                <a:path w="783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782" y="139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5383822" y="280378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5383822" y="289742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5433930" y="2871634"/>
              <a:ext cx="22666" cy="44753"/>
            </a:xfrm>
            <a:custGeom>
              <a:avLst/>
              <a:gdLst/>
              <a:ahLst/>
              <a:cxnLst/>
              <a:rect l="l" t="t" r="r" b="b"/>
              <a:pathLst>
                <a:path w="7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783" y="15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5443541" y="281825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5443541" y="291641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5493649" y="2711149"/>
              <a:ext cx="22695" cy="161556"/>
            </a:xfrm>
            <a:custGeom>
              <a:avLst/>
              <a:gdLst/>
              <a:ahLst/>
              <a:cxnLst/>
              <a:rect l="l" t="t" r="r" b="b"/>
              <a:pathLst>
                <a:path w="784" h="5581" extrusionOk="0">
                  <a:moveTo>
                    <a:pt x="1" y="0"/>
                  </a:moveTo>
                  <a:lnTo>
                    <a:pt x="1" y="5580"/>
                  </a:lnTo>
                  <a:lnTo>
                    <a:pt x="783" y="55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5503289" y="265774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5503289" y="287267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5553397" y="2794778"/>
              <a:ext cx="22695" cy="155014"/>
            </a:xfrm>
            <a:custGeom>
              <a:avLst/>
              <a:gdLst/>
              <a:ahLst/>
              <a:cxnLst/>
              <a:rect l="l" t="t" r="r" b="b"/>
              <a:pathLst>
                <a:path w="784" h="5355" extrusionOk="0">
                  <a:moveTo>
                    <a:pt x="0" y="1"/>
                  </a:moveTo>
                  <a:lnTo>
                    <a:pt x="0" y="5355"/>
                  </a:lnTo>
                  <a:lnTo>
                    <a:pt x="783" y="53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5563065" y="274139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5563065" y="294982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8"/>
          <p:cNvSpPr/>
          <p:nvPr/>
        </p:nvSpPr>
        <p:spPr>
          <a:xfrm>
            <a:off x="-2958748" y="3349372"/>
            <a:ext cx="9144015" cy="3160561"/>
          </a:xfrm>
          <a:custGeom>
            <a:avLst/>
            <a:gdLst/>
            <a:ahLst/>
            <a:cxnLst/>
            <a:rect l="l" t="t" r="r" b="b"/>
            <a:pathLst>
              <a:path w="86706" h="29970" extrusionOk="0">
                <a:moveTo>
                  <a:pt x="12377" y="0"/>
                </a:moveTo>
                <a:lnTo>
                  <a:pt x="12379" y="116"/>
                </a:lnTo>
                <a:cubicBezTo>
                  <a:pt x="12493" y="116"/>
                  <a:pt x="12610" y="116"/>
                  <a:pt x="12724" y="119"/>
                </a:cubicBezTo>
                <a:lnTo>
                  <a:pt x="12726" y="0"/>
                </a:lnTo>
                <a:close/>
                <a:moveTo>
                  <a:pt x="12029" y="1"/>
                </a:moveTo>
                <a:cubicBezTo>
                  <a:pt x="11913" y="1"/>
                  <a:pt x="11797" y="4"/>
                  <a:pt x="11682" y="6"/>
                </a:cubicBezTo>
                <a:lnTo>
                  <a:pt x="11683" y="121"/>
                </a:lnTo>
                <a:cubicBezTo>
                  <a:pt x="11799" y="120"/>
                  <a:pt x="11914" y="119"/>
                  <a:pt x="12029" y="119"/>
                </a:cubicBezTo>
                <a:lnTo>
                  <a:pt x="12029" y="1"/>
                </a:lnTo>
                <a:close/>
                <a:moveTo>
                  <a:pt x="13070" y="6"/>
                </a:moveTo>
                <a:lnTo>
                  <a:pt x="13068" y="121"/>
                </a:lnTo>
                <a:cubicBezTo>
                  <a:pt x="13184" y="123"/>
                  <a:pt x="13300" y="126"/>
                  <a:pt x="13414" y="129"/>
                </a:cubicBezTo>
                <a:lnTo>
                  <a:pt x="13417" y="13"/>
                </a:lnTo>
                <a:cubicBezTo>
                  <a:pt x="13303" y="9"/>
                  <a:pt x="13186" y="7"/>
                  <a:pt x="13070" y="6"/>
                </a:cubicBezTo>
                <a:close/>
                <a:moveTo>
                  <a:pt x="11333" y="13"/>
                </a:moveTo>
                <a:cubicBezTo>
                  <a:pt x="11219" y="14"/>
                  <a:pt x="11103" y="19"/>
                  <a:pt x="10986" y="21"/>
                </a:cubicBezTo>
                <a:lnTo>
                  <a:pt x="10990" y="137"/>
                </a:lnTo>
                <a:cubicBezTo>
                  <a:pt x="11106" y="134"/>
                  <a:pt x="11220" y="133"/>
                  <a:pt x="11336" y="129"/>
                </a:cubicBezTo>
                <a:lnTo>
                  <a:pt x="11333" y="13"/>
                </a:lnTo>
                <a:close/>
                <a:moveTo>
                  <a:pt x="13764" y="23"/>
                </a:moveTo>
                <a:lnTo>
                  <a:pt x="13761" y="139"/>
                </a:lnTo>
                <a:cubicBezTo>
                  <a:pt x="13877" y="143"/>
                  <a:pt x="13992" y="147"/>
                  <a:pt x="14107" y="151"/>
                </a:cubicBezTo>
                <a:lnTo>
                  <a:pt x="14111" y="36"/>
                </a:lnTo>
                <a:cubicBezTo>
                  <a:pt x="13997" y="31"/>
                  <a:pt x="13881" y="27"/>
                  <a:pt x="13764" y="23"/>
                </a:cubicBezTo>
                <a:close/>
                <a:moveTo>
                  <a:pt x="10639" y="36"/>
                </a:moveTo>
                <a:cubicBezTo>
                  <a:pt x="10525" y="40"/>
                  <a:pt x="10408" y="44"/>
                  <a:pt x="10292" y="50"/>
                </a:cubicBezTo>
                <a:lnTo>
                  <a:pt x="10298" y="166"/>
                </a:lnTo>
                <a:cubicBezTo>
                  <a:pt x="10413" y="161"/>
                  <a:pt x="10529" y="156"/>
                  <a:pt x="10643" y="151"/>
                </a:cubicBezTo>
                <a:lnTo>
                  <a:pt x="10639" y="36"/>
                </a:lnTo>
                <a:close/>
                <a:moveTo>
                  <a:pt x="14457" y="51"/>
                </a:moveTo>
                <a:lnTo>
                  <a:pt x="14452" y="169"/>
                </a:lnTo>
                <a:cubicBezTo>
                  <a:pt x="14568" y="173"/>
                  <a:pt x="14684" y="179"/>
                  <a:pt x="14798" y="186"/>
                </a:cubicBezTo>
                <a:lnTo>
                  <a:pt x="14804" y="70"/>
                </a:lnTo>
                <a:cubicBezTo>
                  <a:pt x="14689" y="64"/>
                  <a:pt x="14574" y="57"/>
                  <a:pt x="14457" y="51"/>
                </a:cubicBezTo>
                <a:close/>
                <a:moveTo>
                  <a:pt x="9946" y="69"/>
                </a:moveTo>
                <a:cubicBezTo>
                  <a:pt x="9832" y="73"/>
                  <a:pt x="9715" y="80"/>
                  <a:pt x="9599" y="87"/>
                </a:cubicBezTo>
                <a:lnTo>
                  <a:pt x="9607" y="204"/>
                </a:lnTo>
                <a:cubicBezTo>
                  <a:pt x="9722" y="197"/>
                  <a:pt x="9837" y="190"/>
                  <a:pt x="9951" y="184"/>
                </a:cubicBezTo>
                <a:lnTo>
                  <a:pt x="9946" y="69"/>
                </a:lnTo>
                <a:close/>
                <a:moveTo>
                  <a:pt x="15152" y="91"/>
                </a:moveTo>
                <a:lnTo>
                  <a:pt x="15145" y="207"/>
                </a:lnTo>
                <a:cubicBezTo>
                  <a:pt x="15259" y="216"/>
                  <a:pt x="15375" y="223"/>
                  <a:pt x="15489" y="233"/>
                </a:cubicBezTo>
                <a:lnTo>
                  <a:pt x="15498" y="116"/>
                </a:lnTo>
                <a:cubicBezTo>
                  <a:pt x="15382" y="107"/>
                  <a:pt x="15268" y="99"/>
                  <a:pt x="15152" y="91"/>
                </a:cubicBezTo>
                <a:close/>
                <a:moveTo>
                  <a:pt x="9254" y="109"/>
                </a:moveTo>
                <a:cubicBezTo>
                  <a:pt x="9140" y="116"/>
                  <a:pt x="9022" y="126"/>
                  <a:pt x="8907" y="134"/>
                </a:cubicBezTo>
                <a:lnTo>
                  <a:pt x="8915" y="250"/>
                </a:lnTo>
                <a:cubicBezTo>
                  <a:pt x="9030" y="241"/>
                  <a:pt x="9147" y="234"/>
                  <a:pt x="9261" y="226"/>
                </a:cubicBezTo>
                <a:lnTo>
                  <a:pt x="9254" y="109"/>
                </a:lnTo>
                <a:close/>
                <a:moveTo>
                  <a:pt x="15845" y="144"/>
                </a:moveTo>
                <a:lnTo>
                  <a:pt x="15835" y="259"/>
                </a:lnTo>
                <a:cubicBezTo>
                  <a:pt x="15949" y="269"/>
                  <a:pt x="16066" y="279"/>
                  <a:pt x="16180" y="290"/>
                </a:cubicBezTo>
                <a:lnTo>
                  <a:pt x="16190" y="176"/>
                </a:lnTo>
                <a:cubicBezTo>
                  <a:pt x="16075" y="164"/>
                  <a:pt x="15960" y="154"/>
                  <a:pt x="15845" y="144"/>
                </a:cubicBezTo>
                <a:close/>
                <a:moveTo>
                  <a:pt x="8560" y="163"/>
                </a:moveTo>
                <a:cubicBezTo>
                  <a:pt x="8444" y="173"/>
                  <a:pt x="8330" y="183"/>
                  <a:pt x="8214" y="193"/>
                </a:cubicBezTo>
                <a:lnTo>
                  <a:pt x="8226" y="307"/>
                </a:lnTo>
                <a:cubicBezTo>
                  <a:pt x="8341" y="297"/>
                  <a:pt x="8455" y="287"/>
                  <a:pt x="8570" y="279"/>
                </a:cubicBezTo>
                <a:lnTo>
                  <a:pt x="8560" y="163"/>
                </a:lnTo>
                <a:close/>
                <a:moveTo>
                  <a:pt x="16537" y="211"/>
                </a:moveTo>
                <a:lnTo>
                  <a:pt x="16525" y="326"/>
                </a:lnTo>
                <a:cubicBezTo>
                  <a:pt x="16640" y="336"/>
                  <a:pt x="16755" y="349"/>
                  <a:pt x="16869" y="361"/>
                </a:cubicBezTo>
                <a:lnTo>
                  <a:pt x="16882" y="249"/>
                </a:lnTo>
                <a:cubicBezTo>
                  <a:pt x="16767" y="234"/>
                  <a:pt x="16653" y="223"/>
                  <a:pt x="16537" y="211"/>
                </a:cubicBezTo>
                <a:close/>
                <a:moveTo>
                  <a:pt x="7869" y="227"/>
                </a:moveTo>
                <a:cubicBezTo>
                  <a:pt x="7754" y="237"/>
                  <a:pt x="7640" y="249"/>
                  <a:pt x="7523" y="261"/>
                </a:cubicBezTo>
                <a:lnTo>
                  <a:pt x="7536" y="376"/>
                </a:lnTo>
                <a:cubicBezTo>
                  <a:pt x="7650" y="363"/>
                  <a:pt x="7766" y="351"/>
                  <a:pt x="7879" y="341"/>
                </a:cubicBezTo>
                <a:lnTo>
                  <a:pt x="7869" y="227"/>
                </a:lnTo>
                <a:close/>
                <a:moveTo>
                  <a:pt x="17227" y="286"/>
                </a:moveTo>
                <a:lnTo>
                  <a:pt x="17213" y="400"/>
                </a:lnTo>
                <a:lnTo>
                  <a:pt x="17556" y="443"/>
                </a:lnTo>
                <a:lnTo>
                  <a:pt x="17571" y="329"/>
                </a:lnTo>
                <a:cubicBezTo>
                  <a:pt x="17457" y="314"/>
                  <a:pt x="17341" y="300"/>
                  <a:pt x="17227" y="286"/>
                </a:cubicBezTo>
                <a:close/>
                <a:moveTo>
                  <a:pt x="7177" y="296"/>
                </a:moveTo>
                <a:cubicBezTo>
                  <a:pt x="7063" y="309"/>
                  <a:pt x="6949" y="321"/>
                  <a:pt x="6833" y="336"/>
                </a:cubicBezTo>
                <a:lnTo>
                  <a:pt x="6847" y="450"/>
                </a:lnTo>
                <a:cubicBezTo>
                  <a:pt x="6963" y="437"/>
                  <a:pt x="7077" y="423"/>
                  <a:pt x="7190" y="411"/>
                </a:cubicBezTo>
                <a:lnTo>
                  <a:pt x="7177" y="296"/>
                </a:lnTo>
                <a:close/>
                <a:moveTo>
                  <a:pt x="6490" y="378"/>
                </a:moveTo>
                <a:cubicBezTo>
                  <a:pt x="6376" y="391"/>
                  <a:pt x="6259" y="407"/>
                  <a:pt x="6145" y="421"/>
                </a:cubicBezTo>
                <a:lnTo>
                  <a:pt x="6159" y="536"/>
                </a:lnTo>
                <a:cubicBezTo>
                  <a:pt x="6273" y="521"/>
                  <a:pt x="6390" y="506"/>
                  <a:pt x="6505" y="493"/>
                </a:cubicBezTo>
                <a:lnTo>
                  <a:pt x="6490" y="378"/>
                </a:lnTo>
                <a:close/>
                <a:moveTo>
                  <a:pt x="17914" y="373"/>
                </a:moveTo>
                <a:lnTo>
                  <a:pt x="17898" y="487"/>
                </a:lnTo>
                <a:lnTo>
                  <a:pt x="18241" y="536"/>
                </a:lnTo>
                <a:lnTo>
                  <a:pt x="18260" y="421"/>
                </a:lnTo>
                <a:cubicBezTo>
                  <a:pt x="18143" y="406"/>
                  <a:pt x="18028" y="388"/>
                  <a:pt x="17914" y="373"/>
                </a:cubicBezTo>
                <a:close/>
                <a:moveTo>
                  <a:pt x="5802" y="466"/>
                </a:moveTo>
                <a:cubicBezTo>
                  <a:pt x="5688" y="483"/>
                  <a:pt x="5572" y="498"/>
                  <a:pt x="5458" y="514"/>
                </a:cubicBezTo>
                <a:lnTo>
                  <a:pt x="5473" y="628"/>
                </a:lnTo>
                <a:cubicBezTo>
                  <a:pt x="5588" y="613"/>
                  <a:pt x="5702" y="597"/>
                  <a:pt x="5819" y="580"/>
                </a:cubicBezTo>
                <a:lnTo>
                  <a:pt x="5802" y="466"/>
                </a:lnTo>
                <a:close/>
                <a:moveTo>
                  <a:pt x="18604" y="473"/>
                </a:moveTo>
                <a:lnTo>
                  <a:pt x="18587" y="587"/>
                </a:lnTo>
                <a:cubicBezTo>
                  <a:pt x="18701" y="606"/>
                  <a:pt x="18815" y="626"/>
                  <a:pt x="18930" y="643"/>
                </a:cubicBezTo>
                <a:lnTo>
                  <a:pt x="18948" y="528"/>
                </a:lnTo>
                <a:cubicBezTo>
                  <a:pt x="18834" y="508"/>
                  <a:pt x="18718" y="491"/>
                  <a:pt x="18604" y="473"/>
                </a:cubicBezTo>
                <a:close/>
                <a:moveTo>
                  <a:pt x="5114" y="566"/>
                </a:moveTo>
                <a:cubicBezTo>
                  <a:pt x="4999" y="581"/>
                  <a:pt x="4885" y="600"/>
                  <a:pt x="4771" y="617"/>
                </a:cubicBezTo>
                <a:lnTo>
                  <a:pt x="4788" y="733"/>
                </a:lnTo>
                <a:cubicBezTo>
                  <a:pt x="4902" y="714"/>
                  <a:pt x="5016" y="697"/>
                  <a:pt x="5131" y="680"/>
                </a:cubicBezTo>
                <a:lnTo>
                  <a:pt x="5114" y="566"/>
                </a:lnTo>
                <a:close/>
                <a:moveTo>
                  <a:pt x="19291" y="587"/>
                </a:moveTo>
                <a:lnTo>
                  <a:pt x="19272" y="701"/>
                </a:lnTo>
                <a:cubicBezTo>
                  <a:pt x="19384" y="721"/>
                  <a:pt x="19498" y="741"/>
                  <a:pt x="19612" y="763"/>
                </a:cubicBezTo>
                <a:lnTo>
                  <a:pt x="19634" y="648"/>
                </a:lnTo>
                <a:cubicBezTo>
                  <a:pt x="19519" y="628"/>
                  <a:pt x="19405" y="607"/>
                  <a:pt x="19291" y="587"/>
                </a:cubicBezTo>
                <a:close/>
                <a:moveTo>
                  <a:pt x="4428" y="671"/>
                </a:moveTo>
                <a:cubicBezTo>
                  <a:pt x="4314" y="690"/>
                  <a:pt x="4200" y="707"/>
                  <a:pt x="4085" y="727"/>
                </a:cubicBezTo>
                <a:lnTo>
                  <a:pt x="4105" y="841"/>
                </a:lnTo>
                <a:cubicBezTo>
                  <a:pt x="4220" y="823"/>
                  <a:pt x="4331" y="804"/>
                  <a:pt x="4445" y="786"/>
                </a:cubicBezTo>
                <a:lnTo>
                  <a:pt x="4428" y="671"/>
                </a:lnTo>
                <a:close/>
                <a:moveTo>
                  <a:pt x="19974" y="713"/>
                </a:moveTo>
                <a:lnTo>
                  <a:pt x="19952" y="827"/>
                </a:lnTo>
                <a:cubicBezTo>
                  <a:pt x="20066" y="848"/>
                  <a:pt x="20181" y="870"/>
                  <a:pt x="20293" y="893"/>
                </a:cubicBezTo>
                <a:lnTo>
                  <a:pt x="20315" y="780"/>
                </a:lnTo>
                <a:cubicBezTo>
                  <a:pt x="20202" y="757"/>
                  <a:pt x="20088" y="734"/>
                  <a:pt x="19974" y="713"/>
                </a:cubicBezTo>
                <a:close/>
                <a:moveTo>
                  <a:pt x="3743" y="784"/>
                </a:moveTo>
                <a:cubicBezTo>
                  <a:pt x="3630" y="804"/>
                  <a:pt x="3515" y="826"/>
                  <a:pt x="3401" y="844"/>
                </a:cubicBezTo>
                <a:lnTo>
                  <a:pt x="3421" y="958"/>
                </a:lnTo>
                <a:cubicBezTo>
                  <a:pt x="3535" y="940"/>
                  <a:pt x="3650" y="920"/>
                  <a:pt x="3763" y="898"/>
                </a:cubicBezTo>
                <a:lnTo>
                  <a:pt x="3743" y="784"/>
                </a:lnTo>
                <a:close/>
                <a:moveTo>
                  <a:pt x="20655" y="850"/>
                </a:moveTo>
                <a:lnTo>
                  <a:pt x="20632" y="963"/>
                </a:lnTo>
                <a:cubicBezTo>
                  <a:pt x="20746" y="987"/>
                  <a:pt x="20859" y="1010"/>
                  <a:pt x="20972" y="1035"/>
                </a:cubicBezTo>
                <a:lnTo>
                  <a:pt x="20995" y="923"/>
                </a:lnTo>
                <a:cubicBezTo>
                  <a:pt x="20882" y="898"/>
                  <a:pt x="20769" y="873"/>
                  <a:pt x="20655" y="850"/>
                </a:cubicBezTo>
                <a:close/>
                <a:moveTo>
                  <a:pt x="3058" y="907"/>
                </a:moveTo>
                <a:cubicBezTo>
                  <a:pt x="2946" y="928"/>
                  <a:pt x="2831" y="950"/>
                  <a:pt x="2717" y="971"/>
                </a:cubicBezTo>
                <a:lnTo>
                  <a:pt x="2739" y="1085"/>
                </a:lnTo>
                <a:cubicBezTo>
                  <a:pt x="2853" y="1064"/>
                  <a:pt x="2967" y="1043"/>
                  <a:pt x="3080" y="1021"/>
                </a:cubicBezTo>
                <a:lnTo>
                  <a:pt x="3058" y="907"/>
                </a:lnTo>
                <a:close/>
                <a:moveTo>
                  <a:pt x="21336" y="998"/>
                </a:moveTo>
                <a:lnTo>
                  <a:pt x="21310" y="1111"/>
                </a:lnTo>
                <a:cubicBezTo>
                  <a:pt x="21423" y="1135"/>
                  <a:pt x="21536" y="1163"/>
                  <a:pt x="21647" y="1190"/>
                </a:cubicBezTo>
                <a:lnTo>
                  <a:pt x="21673" y="1077"/>
                </a:lnTo>
                <a:cubicBezTo>
                  <a:pt x="21560" y="1050"/>
                  <a:pt x="21447" y="1023"/>
                  <a:pt x="21336" y="998"/>
                </a:cubicBezTo>
                <a:close/>
                <a:moveTo>
                  <a:pt x="2377" y="1037"/>
                </a:moveTo>
                <a:cubicBezTo>
                  <a:pt x="2263" y="1061"/>
                  <a:pt x="2150" y="1083"/>
                  <a:pt x="2036" y="1105"/>
                </a:cubicBezTo>
                <a:lnTo>
                  <a:pt x="2059" y="1218"/>
                </a:lnTo>
                <a:cubicBezTo>
                  <a:pt x="2173" y="1194"/>
                  <a:pt x="2287" y="1173"/>
                  <a:pt x="2399" y="1151"/>
                </a:cubicBezTo>
                <a:lnTo>
                  <a:pt x="2377" y="1037"/>
                </a:lnTo>
                <a:close/>
                <a:moveTo>
                  <a:pt x="22010" y="1158"/>
                </a:moveTo>
                <a:lnTo>
                  <a:pt x="21983" y="1271"/>
                </a:lnTo>
                <a:cubicBezTo>
                  <a:pt x="22096" y="1298"/>
                  <a:pt x="22207" y="1327"/>
                  <a:pt x="22319" y="1355"/>
                </a:cubicBezTo>
                <a:lnTo>
                  <a:pt x="22346" y="1243"/>
                </a:lnTo>
                <a:cubicBezTo>
                  <a:pt x="22236" y="1214"/>
                  <a:pt x="22123" y="1185"/>
                  <a:pt x="22010" y="1158"/>
                </a:cubicBezTo>
                <a:close/>
                <a:moveTo>
                  <a:pt x="1696" y="1173"/>
                </a:moveTo>
                <a:cubicBezTo>
                  <a:pt x="1585" y="1197"/>
                  <a:pt x="1472" y="1221"/>
                  <a:pt x="1358" y="1244"/>
                </a:cubicBezTo>
                <a:lnTo>
                  <a:pt x="1380" y="1357"/>
                </a:lnTo>
                <a:cubicBezTo>
                  <a:pt x="1495" y="1334"/>
                  <a:pt x="1607" y="1311"/>
                  <a:pt x="1720" y="1285"/>
                </a:cubicBezTo>
                <a:lnTo>
                  <a:pt x="1696" y="1173"/>
                </a:lnTo>
                <a:close/>
                <a:moveTo>
                  <a:pt x="1018" y="1315"/>
                </a:moveTo>
                <a:cubicBezTo>
                  <a:pt x="906" y="1341"/>
                  <a:pt x="792" y="1365"/>
                  <a:pt x="679" y="1391"/>
                </a:cubicBezTo>
                <a:lnTo>
                  <a:pt x="703" y="1504"/>
                </a:lnTo>
                <a:cubicBezTo>
                  <a:pt x="816" y="1478"/>
                  <a:pt x="929" y="1454"/>
                  <a:pt x="1043" y="1428"/>
                </a:cubicBezTo>
                <a:lnTo>
                  <a:pt x="1018" y="1315"/>
                </a:lnTo>
                <a:close/>
                <a:moveTo>
                  <a:pt x="22683" y="1330"/>
                </a:moveTo>
                <a:lnTo>
                  <a:pt x="22653" y="1442"/>
                </a:lnTo>
                <a:cubicBezTo>
                  <a:pt x="22764" y="1471"/>
                  <a:pt x="22876" y="1501"/>
                  <a:pt x="22987" y="1531"/>
                </a:cubicBezTo>
                <a:lnTo>
                  <a:pt x="23017" y="1420"/>
                </a:lnTo>
                <a:cubicBezTo>
                  <a:pt x="22907" y="1388"/>
                  <a:pt x="22796" y="1361"/>
                  <a:pt x="22683" y="1330"/>
                </a:cubicBezTo>
                <a:close/>
                <a:moveTo>
                  <a:pt x="339" y="1468"/>
                </a:moveTo>
                <a:cubicBezTo>
                  <a:pt x="228" y="1492"/>
                  <a:pt x="114" y="1518"/>
                  <a:pt x="1" y="1544"/>
                </a:cubicBezTo>
                <a:lnTo>
                  <a:pt x="28" y="1657"/>
                </a:lnTo>
                <a:cubicBezTo>
                  <a:pt x="142" y="1630"/>
                  <a:pt x="254" y="1605"/>
                  <a:pt x="365" y="1580"/>
                </a:cubicBezTo>
                <a:lnTo>
                  <a:pt x="339" y="1468"/>
                </a:lnTo>
                <a:close/>
                <a:moveTo>
                  <a:pt x="23353" y="1514"/>
                </a:moveTo>
                <a:lnTo>
                  <a:pt x="23321" y="1625"/>
                </a:lnTo>
                <a:cubicBezTo>
                  <a:pt x="23431" y="1655"/>
                  <a:pt x="23543" y="1687"/>
                  <a:pt x="23653" y="1720"/>
                </a:cubicBezTo>
                <a:lnTo>
                  <a:pt x="23685" y="1611"/>
                </a:lnTo>
                <a:cubicBezTo>
                  <a:pt x="23574" y="1577"/>
                  <a:pt x="23464" y="1545"/>
                  <a:pt x="23353" y="1514"/>
                </a:cubicBezTo>
                <a:close/>
                <a:moveTo>
                  <a:pt x="24017" y="1708"/>
                </a:moveTo>
                <a:lnTo>
                  <a:pt x="23982" y="1820"/>
                </a:lnTo>
                <a:cubicBezTo>
                  <a:pt x="24094" y="1851"/>
                  <a:pt x="24202" y="1885"/>
                  <a:pt x="24314" y="1919"/>
                </a:cubicBezTo>
                <a:lnTo>
                  <a:pt x="24347" y="1811"/>
                </a:lnTo>
                <a:cubicBezTo>
                  <a:pt x="24238" y="1775"/>
                  <a:pt x="24128" y="1742"/>
                  <a:pt x="24017" y="1708"/>
                </a:cubicBezTo>
                <a:close/>
                <a:moveTo>
                  <a:pt x="24678" y="1912"/>
                </a:moveTo>
                <a:lnTo>
                  <a:pt x="24642" y="2022"/>
                </a:lnTo>
                <a:cubicBezTo>
                  <a:pt x="24751" y="2057"/>
                  <a:pt x="24861" y="2092"/>
                  <a:pt x="24971" y="2128"/>
                </a:cubicBezTo>
                <a:lnTo>
                  <a:pt x="25006" y="2018"/>
                </a:lnTo>
                <a:cubicBezTo>
                  <a:pt x="24896" y="1982"/>
                  <a:pt x="24786" y="1948"/>
                  <a:pt x="24678" y="1912"/>
                </a:cubicBezTo>
                <a:close/>
                <a:moveTo>
                  <a:pt x="25336" y="2128"/>
                </a:moveTo>
                <a:lnTo>
                  <a:pt x="25299" y="2237"/>
                </a:lnTo>
                <a:cubicBezTo>
                  <a:pt x="25409" y="2272"/>
                  <a:pt x="25518" y="2311"/>
                  <a:pt x="25628" y="2348"/>
                </a:cubicBezTo>
                <a:lnTo>
                  <a:pt x="25665" y="2241"/>
                </a:lnTo>
                <a:cubicBezTo>
                  <a:pt x="25556" y="2201"/>
                  <a:pt x="25445" y="2165"/>
                  <a:pt x="25336" y="2128"/>
                </a:cubicBezTo>
                <a:close/>
                <a:moveTo>
                  <a:pt x="25993" y="2354"/>
                </a:moveTo>
                <a:lnTo>
                  <a:pt x="25953" y="2462"/>
                </a:lnTo>
                <a:cubicBezTo>
                  <a:pt x="26063" y="2499"/>
                  <a:pt x="26172" y="2539"/>
                  <a:pt x="26280" y="2578"/>
                </a:cubicBezTo>
                <a:lnTo>
                  <a:pt x="26320" y="2469"/>
                </a:lnTo>
                <a:cubicBezTo>
                  <a:pt x="26210" y="2429"/>
                  <a:pt x="26102" y="2392"/>
                  <a:pt x="25993" y="2354"/>
                </a:cubicBezTo>
                <a:close/>
                <a:moveTo>
                  <a:pt x="26644" y="2586"/>
                </a:moveTo>
                <a:lnTo>
                  <a:pt x="26606" y="2696"/>
                </a:lnTo>
                <a:cubicBezTo>
                  <a:pt x="26714" y="2736"/>
                  <a:pt x="26822" y="2776"/>
                  <a:pt x="26930" y="2816"/>
                </a:cubicBezTo>
                <a:lnTo>
                  <a:pt x="26970" y="2708"/>
                </a:lnTo>
                <a:cubicBezTo>
                  <a:pt x="26860" y="2668"/>
                  <a:pt x="26753" y="2626"/>
                  <a:pt x="26644" y="2586"/>
                </a:cubicBezTo>
                <a:close/>
                <a:moveTo>
                  <a:pt x="27294" y="2835"/>
                </a:moveTo>
                <a:lnTo>
                  <a:pt x="27253" y="2942"/>
                </a:lnTo>
                <a:cubicBezTo>
                  <a:pt x="27360" y="2983"/>
                  <a:pt x="27470" y="3023"/>
                  <a:pt x="27577" y="3066"/>
                </a:cubicBezTo>
                <a:lnTo>
                  <a:pt x="27617" y="2962"/>
                </a:lnTo>
                <a:cubicBezTo>
                  <a:pt x="27510" y="2919"/>
                  <a:pt x="27401" y="2876"/>
                  <a:pt x="27294" y="2835"/>
                </a:cubicBezTo>
                <a:close/>
                <a:moveTo>
                  <a:pt x="27941" y="3089"/>
                </a:moveTo>
                <a:lnTo>
                  <a:pt x="27898" y="3196"/>
                </a:lnTo>
                <a:cubicBezTo>
                  <a:pt x="28006" y="3238"/>
                  <a:pt x="28113" y="3281"/>
                  <a:pt x="28220" y="3326"/>
                </a:cubicBezTo>
                <a:lnTo>
                  <a:pt x="28263" y="3219"/>
                </a:lnTo>
                <a:cubicBezTo>
                  <a:pt x="28155" y="3173"/>
                  <a:pt x="28048" y="3132"/>
                  <a:pt x="27941" y="3089"/>
                </a:cubicBezTo>
                <a:close/>
                <a:moveTo>
                  <a:pt x="28584" y="3350"/>
                </a:moveTo>
                <a:lnTo>
                  <a:pt x="28538" y="3458"/>
                </a:lnTo>
                <a:cubicBezTo>
                  <a:pt x="28645" y="3503"/>
                  <a:pt x="28751" y="3548"/>
                  <a:pt x="28858" y="3592"/>
                </a:cubicBezTo>
                <a:lnTo>
                  <a:pt x="28902" y="3485"/>
                </a:lnTo>
                <a:cubicBezTo>
                  <a:pt x="28795" y="3440"/>
                  <a:pt x="28691" y="3396"/>
                  <a:pt x="28584" y="3350"/>
                </a:cubicBezTo>
                <a:close/>
                <a:moveTo>
                  <a:pt x="29222" y="3622"/>
                </a:moveTo>
                <a:lnTo>
                  <a:pt x="29177" y="3728"/>
                </a:lnTo>
                <a:cubicBezTo>
                  <a:pt x="29281" y="3775"/>
                  <a:pt x="29388" y="3820"/>
                  <a:pt x="29494" y="3867"/>
                </a:cubicBezTo>
                <a:lnTo>
                  <a:pt x="29541" y="3762"/>
                </a:lnTo>
                <a:cubicBezTo>
                  <a:pt x="29435" y="3715"/>
                  <a:pt x="29328" y="3669"/>
                  <a:pt x="29222" y="3622"/>
                </a:cubicBezTo>
                <a:close/>
                <a:moveTo>
                  <a:pt x="29856" y="3900"/>
                </a:moveTo>
                <a:lnTo>
                  <a:pt x="29809" y="4006"/>
                </a:lnTo>
                <a:cubicBezTo>
                  <a:pt x="29915" y="4055"/>
                  <a:pt x="30021" y="4100"/>
                  <a:pt x="30126" y="4149"/>
                </a:cubicBezTo>
                <a:lnTo>
                  <a:pt x="30172" y="4043"/>
                </a:lnTo>
                <a:cubicBezTo>
                  <a:pt x="30066" y="3995"/>
                  <a:pt x="29962" y="3947"/>
                  <a:pt x="29856" y="3900"/>
                </a:cubicBezTo>
                <a:close/>
                <a:moveTo>
                  <a:pt x="30491" y="4187"/>
                </a:moveTo>
                <a:lnTo>
                  <a:pt x="30442" y="4293"/>
                </a:lnTo>
                <a:cubicBezTo>
                  <a:pt x="30548" y="4342"/>
                  <a:pt x="30650" y="4392"/>
                  <a:pt x="30756" y="4440"/>
                </a:cubicBezTo>
                <a:lnTo>
                  <a:pt x="30805" y="4334"/>
                </a:lnTo>
                <a:cubicBezTo>
                  <a:pt x="30700" y="4284"/>
                  <a:pt x="30595" y="4236"/>
                  <a:pt x="30491" y="4187"/>
                </a:cubicBezTo>
                <a:close/>
                <a:moveTo>
                  <a:pt x="31119" y="4484"/>
                </a:moveTo>
                <a:lnTo>
                  <a:pt x="31069" y="4589"/>
                </a:lnTo>
                <a:cubicBezTo>
                  <a:pt x="31172" y="4639"/>
                  <a:pt x="31277" y="4689"/>
                  <a:pt x="31380" y="4739"/>
                </a:cubicBezTo>
                <a:lnTo>
                  <a:pt x="31430" y="4634"/>
                </a:lnTo>
                <a:cubicBezTo>
                  <a:pt x="31327" y="4584"/>
                  <a:pt x="31222" y="4534"/>
                  <a:pt x="31119" y="4484"/>
                </a:cubicBezTo>
                <a:close/>
                <a:moveTo>
                  <a:pt x="31743" y="4784"/>
                </a:moveTo>
                <a:lnTo>
                  <a:pt x="31693" y="4889"/>
                </a:lnTo>
                <a:cubicBezTo>
                  <a:pt x="31797" y="4940"/>
                  <a:pt x="31900" y="4990"/>
                  <a:pt x="32004" y="5041"/>
                </a:cubicBezTo>
                <a:lnTo>
                  <a:pt x="32053" y="4939"/>
                </a:lnTo>
                <a:cubicBezTo>
                  <a:pt x="31950" y="4886"/>
                  <a:pt x="31846" y="4834"/>
                  <a:pt x="31743" y="4784"/>
                </a:cubicBezTo>
                <a:close/>
                <a:moveTo>
                  <a:pt x="32366" y="5093"/>
                </a:moveTo>
                <a:lnTo>
                  <a:pt x="32314" y="5197"/>
                </a:lnTo>
                <a:cubicBezTo>
                  <a:pt x="32416" y="5248"/>
                  <a:pt x="32520" y="5300"/>
                  <a:pt x="32623" y="5351"/>
                </a:cubicBezTo>
                <a:lnTo>
                  <a:pt x="32677" y="5250"/>
                </a:lnTo>
                <a:cubicBezTo>
                  <a:pt x="32573" y="5197"/>
                  <a:pt x="32470" y="5146"/>
                  <a:pt x="32366" y="5093"/>
                </a:cubicBezTo>
                <a:close/>
                <a:moveTo>
                  <a:pt x="32986" y="5406"/>
                </a:moveTo>
                <a:lnTo>
                  <a:pt x="32933" y="5510"/>
                </a:lnTo>
                <a:cubicBezTo>
                  <a:pt x="33034" y="5561"/>
                  <a:pt x="33137" y="5614"/>
                  <a:pt x="33240" y="5668"/>
                </a:cubicBezTo>
                <a:lnTo>
                  <a:pt x="33294" y="5564"/>
                </a:lnTo>
                <a:cubicBezTo>
                  <a:pt x="33191" y="5511"/>
                  <a:pt x="33088" y="5460"/>
                  <a:pt x="32986" y="5406"/>
                </a:cubicBezTo>
                <a:close/>
                <a:moveTo>
                  <a:pt x="33600" y="5727"/>
                </a:moveTo>
                <a:lnTo>
                  <a:pt x="33547" y="5828"/>
                </a:lnTo>
                <a:cubicBezTo>
                  <a:pt x="33650" y="5883"/>
                  <a:pt x="33751" y="5938"/>
                  <a:pt x="33854" y="5991"/>
                </a:cubicBezTo>
                <a:lnTo>
                  <a:pt x="33907" y="5890"/>
                </a:lnTo>
                <a:cubicBezTo>
                  <a:pt x="33805" y="5834"/>
                  <a:pt x="33701" y="5781"/>
                  <a:pt x="33600" y="5727"/>
                </a:cubicBezTo>
                <a:close/>
                <a:moveTo>
                  <a:pt x="34214" y="6054"/>
                </a:moveTo>
                <a:lnTo>
                  <a:pt x="34158" y="6155"/>
                </a:lnTo>
                <a:cubicBezTo>
                  <a:pt x="34261" y="6210"/>
                  <a:pt x="34362" y="6264"/>
                  <a:pt x="34464" y="6320"/>
                </a:cubicBezTo>
                <a:lnTo>
                  <a:pt x="34519" y="6218"/>
                </a:lnTo>
                <a:cubicBezTo>
                  <a:pt x="34418" y="6163"/>
                  <a:pt x="34315" y="6108"/>
                  <a:pt x="34214" y="6054"/>
                </a:cubicBezTo>
                <a:close/>
                <a:moveTo>
                  <a:pt x="34822" y="6382"/>
                </a:moveTo>
                <a:lnTo>
                  <a:pt x="34768" y="6484"/>
                </a:lnTo>
                <a:cubicBezTo>
                  <a:pt x="34869" y="6540"/>
                  <a:pt x="34969" y="6597"/>
                  <a:pt x="35071" y="6652"/>
                </a:cubicBezTo>
                <a:lnTo>
                  <a:pt x="35126" y="6550"/>
                </a:lnTo>
                <a:cubicBezTo>
                  <a:pt x="35025" y="6492"/>
                  <a:pt x="34925" y="6438"/>
                  <a:pt x="34822" y="6382"/>
                </a:cubicBezTo>
                <a:close/>
                <a:moveTo>
                  <a:pt x="35432" y="6718"/>
                </a:moveTo>
                <a:lnTo>
                  <a:pt x="35375" y="6819"/>
                </a:lnTo>
                <a:cubicBezTo>
                  <a:pt x="35475" y="6877"/>
                  <a:pt x="35575" y="6932"/>
                  <a:pt x="35676" y="6989"/>
                </a:cubicBezTo>
                <a:lnTo>
                  <a:pt x="35735" y="6888"/>
                </a:lnTo>
                <a:cubicBezTo>
                  <a:pt x="35633" y="6831"/>
                  <a:pt x="35532" y="6775"/>
                  <a:pt x="35432" y="6718"/>
                </a:cubicBezTo>
                <a:close/>
                <a:moveTo>
                  <a:pt x="36033" y="7061"/>
                </a:moveTo>
                <a:lnTo>
                  <a:pt x="35976" y="7161"/>
                </a:lnTo>
                <a:cubicBezTo>
                  <a:pt x="36077" y="7218"/>
                  <a:pt x="36177" y="7275"/>
                  <a:pt x="36277" y="7332"/>
                </a:cubicBezTo>
                <a:lnTo>
                  <a:pt x="36335" y="7232"/>
                </a:lnTo>
                <a:cubicBezTo>
                  <a:pt x="36233" y="7175"/>
                  <a:pt x="36133" y="7118"/>
                  <a:pt x="36033" y="7061"/>
                </a:cubicBezTo>
                <a:close/>
                <a:moveTo>
                  <a:pt x="36636" y="7405"/>
                </a:moveTo>
                <a:lnTo>
                  <a:pt x="36579" y="7505"/>
                </a:lnTo>
                <a:cubicBezTo>
                  <a:pt x="36679" y="7562"/>
                  <a:pt x="36779" y="7619"/>
                  <a:pt x="36879" y="7678"/>
                </a:cubicBezTo>
                <a:lnTo>
                  <a:pt x="36936" y="7578"/>
                </a:lnTo>
                <a:cubicBezTo>
                  <a:pt x="36836" y="7521"/>
                  <a:pt x="36736" y="7462"/>
                  <a:pt x="36636" y="7405"/>
                </a:cubicBezTo>
                <a:close/>
                <a:moveTo>
                  <a:pt x="37237" y="7753"/>
                </a:moveTo>
                <a:lnTo>
                  <a:pt x="37179" y="7853"/>
                </a:lnTo>
                <a:lnTo>
                  <a:pt x="37477" y="8028"/>
                </a:lnTo>
                <a:lnTo>
                  <a:pt x="37537" y="7928"/>
                </a:lnTo>
                <a:lnTo>
                  <a:pt x="37237" y="7753"/>
                </a:lnTo>
                <a:close/>
                <a:moveTo>
                  <a:pt x="37834" y="8106"/>
                </a:moveTo>
                <a:lnTo>
                  <a:pt x="37776" y="8206"/>
                </a:lnTo>
                <a:lnTo>
                  <a:pt x="38074" y="8383"/>
                </a:lnTo>
                <a:lnTo>
                  <a:pt x="38133" y="8283"/>
                </a:lnTo>
                <a:lnTo>
                  <a:pt x="37834" y="8106"/>
                </a:lnTo>
                <a:close/>
                <a:moveTo>
                  <a:pt x="38428" y="8463"/>
                </a:moveTo>
                <a:lnTo>
                  <a:pt x="38370" y="8562"/>
                </a:lnTo>
                <a:lnTo>
                  <a:pt x="38667" y="8740"/>
                </a:lnTo>
                <a:lnTo>
                  <a:pt x="38725" y="8642"/>
                </a:lnTo>
                <a:lnTo>
                  <a:pt x="38428" y="8463"/>
                </a:lnTo>
                <a:close/>
                <a:moveTo>
                  <a:pt x="39024" y="8823"/>
                </a:moveTo>
                <a:lnTo>
                  <a:pt x="38962" y="8920"/>
                </a:lnTo>
                <a:lnTo>
                  <a:pt x="39259" y="9102"/>
                </a:lnTo>
                <a:lnTo>
                  <a:pt x="39319" y="9003"/>
                </a:lnTo>
                <a:lnTo>
                  <a:pt x="39024" y="8823"/>
                </a:lnTo>
                <a:close/>
                <a:moveTo>
                  <a:pt x="39614" y="9184"/>
                </a:moveTo>
                <a:lnTo>
                  <a:pt x="39554" y="9283"/>
                </a:lnTo>
                <a:lnTo>
                  <a:pt x="39848" y="9466"/>
                </a:lnTo>
                <a:lnTo>
                  <a:pt x="39909" y="9367"/>
                </a:lnTo>
                <a:lnTo>
                  <a:pt x="39614" y="9184"/>
                </a:lnTo>
                <a:close/>
                <a:moveTo>
                  <a:pt x="40203" y="9549"/>
                </a:moveTo>
                <a:lnTo>
                  <a:pt x="40142" y="9647"/>
                </a:lnTo>
                <a:lnTo>
                  <a:pt x="40438" y="9831"/>
                </a:lnTo>
                <a:lnTo>
                  <a:pt x="40498" y="9733"/>
                </a:lnTo>
                <a:lnTo>
                  <a:pt x="40203" y="9549"/>
                </a:lnTo>
                <a:close/>
                <a:moveTo>
                  <a:pt x="40792" y="9917"/>
                </a:moveTo>
                <a:lnTo>
                  <a:pt x="40732" y="10016"/>
                </a:lnTo>
                <a:lnTo>
                  <a:pt x="41025" y="10201"/>
                </a:lnTo>
                <a:lnTo>
                  <a:pt x="41085" y="10103"/>
                </a:lnTo>
                <a:lnTo>
                  <a:pt x="40792" y="9917"/>
                </a:lnTo>
                <a:close/>
                <a:moveTo>
                  <a:pt x="41380" y="10288"/>
                </a:moveTo>
                <a:lnTo>
                  <a:pt x="41317" y="10387"/>
                </a:lnTo>
                <a:lnTo>
                  <a:pt x="41610" y="10573"/>
                </a:lnTo>
                <a:lnTo>
                  <a:pt x="41673" y="10474"/>
                </a:lnTo>
                <a:lnTo>
                  <a:pt x="41380" y="10288"/>
                </a:lnTo>
                <a:close/>
                <a:moveTo>
                  <a:pt x="41966" y="10660"/>
                </a:moveTo>
                <a:lnTo>
                  <a:pt x="41903" y="10758"/>
                </a:lnTo>
                <a:lnTo>
                  <a:pt x="42194" y="10945"/>
                </a:lnTo>
                <a:lnTo>
                  <a:pt x="42259" y="10847"/>
                </a:lnTo>
                <a:lnTo>
                  <a:pt x="41966" y="10660"/>
                </a:lnTo>
                <a:close/>
                <a:moveTo>
                  <a:pt x="42547" y="11037"/>
                </a:moveTo>
                <a:lnTo>
                  <a:pt x="42484" y="11132"/>
                </a:lnTo>
                <a:lnTo>
                  <a:pt x="42776" y="11320"/>
                </a:lnTo>
                <a:lnTo>
                  <a:pt x="42838" y="11224"/>
                </a:lnTo>
                <a:lnTo>
                  <a:pt x="42547" y="11037"/>
                </a:lnTo>
                <a:close/>
                <a:moveTo>
                  <a:pt x="43130" y="11412"/>
                </a:moveTo>
                <a:lnTo>
                  <a:pt x="43067" y="11510"/>
                </a:lnTo>
                <a:lnTo>
                  <a:pt x="43358" y="11698"/>
                </a:lnTo>
                <a:lnTo>
                  <a:pt x="43420" y="11602"/>
                </a:lnTo>
                <a:lnTo>
                  <a:pt x="43130" y="11412"/>
                </a:lnTo>
                <a:close/>
                <a:moveTo>
                  <a:pt x="43710" y="11791"/>
                </a:moveTo>
                <a:lnTo>
                  <a:pt x="43647" y="11888"/>
                </a:lnTo>
                <a:lnTo>
                  <a:pt x="43938" y="12077"/>
                </a:lnTo>
                <a:lnTo>
                  <a:pt x="44001" y="11981"/>
                </a:lnTo>
                <a:lnTo>
                  <a:pt x="43710" y="11791"/>
                </a:lnTo>
                <a:close/>
                <a:moveTo>
                  <a:pt x="44294" y="12172"/>
                </a:moveTo>
                <a:lnTo>
                  <a:pt x="44228" y="12268"/>
                </a:lnTo>
                <a:lnTo>
                  <a:pt x="44518" y="12458"/>
                </a:lnTo>
                <a:lnTo>
                  <a:pt x="44582" y="12362"/>
                </a:lnTo>
                <a:lnTo>
                  <a:pt x="44294" y="12172"/>
                </a:lnTo>
                <a:close/>
                <a:moveTo>
                  <a:pt x="44872" y="12552"/>
                </a:moveTo>
                <a:lnTo>
                  <a:pt x="44808" y="12648"/>
                </a:lnTo>
                <a:lnTo>
                  <a:pt x="45096" y="12839"/>
                </a:lnTo>
                <a:lnTo>
                  <a:pt x="45161" y="12743"/>
                </a:lnTo>
                <a:lnTo>
                  <a:pt x="44872" y="12552"/>
                </a:lnTo>
                <a:close/>
                <a:moveTo>
                  <a:pt x="45450" y="12933"/>
                </a:moveTo>
                <a:lnTo>
                  <a:pt x="45386" y="13031"/>
                </a:lnTo>
                <a:lnTo>
                  <a:pt x="45676" y="13219"/>
                </a:lnTo>
                <a:lnTo>
                  <a:pt x="45739" y="13123"/>
                </a:lnTo>
                <a:lnTo>
                  <a:pt x="45450" y="12933"/>
                </a:lnTo>
                <a:close/>
                <a:moveTo>
                  <a:pt x="46030" y="13312"/>
                </a:moveTo>
                <a:lnTo>
                  <a:pt x="45967" y="13409"/>
                </a:lnTo>
                <a:lnTo>
                  <a:pt x="46259" y="13597"/>
                </a:lnTo>
                <a:lnTo>
                  <a:pt x="46322" y="13502"/>
                </a:lnTo>
                <a:lnTo>
                  <a:pt x="46030" y="13312"/>
                </a:lnTo>
                <a:close/>
                <a:moveTo>
                  <a:pt x="46612" y="13689"/>
                </a:moveTo>
                <a:lnTo>
                  <a:pt x="46550" y="13786"/>
                </a:lnTo>
                <a:lnTo>
                  <a:pt x="46840" y="13975"/>
                </a:lnTo>
                <a:lnTo>
                  <a:pt x="46903" y="13876"/>
                </a:lnTo>
                <a:lnTo>
                  <a:pt x="46612" y="13689"/>
                </a:lnTo>
                <a:close/>
                <a:moveTo>
                  <a:pt x="47194" y="14066"/>
                </a:moveTo>
                <a:lnTo>
                  <a:pt x="47131" y="14162"/>
                </a:lnTo>
                <a:lnTo>
                  <a:pt x="47424" y="14350"/>
                </a:lnTo>
                <a:lnTo>
                  <a:pt x="47486" y="14253"/>
                </a:lnTo>
                <a:lnTo>
                  <a:pt x="47194" y="14066"/>
                </a:lnTo>
                <a:close/>
                <a:moveTo>
                  <a:pt x="47778" y="14439"/>
                </a:moveTo>
                <a:lnTo>
                  <a:pt x="47716" y="14537"/>
                </a:lnTo>
                <a:lnTo>
                  <a:pt x="48008" y="14724"/>
                </a:lnTo>
                <a:lnTo>
                  <a:pt x="48071" y="14626"/>
                </a:lnTo>
                <a:lnTo>
                  <a:pt x="47778" y="14439"/>
                </a:lnTo>
                <a:close/>
                <a:moveTo>
                  <a:pt x="48364" y="14811"/>
                </a:moveTo>
                <a:lnTo>
                  <a:pt x="48301" y="14910"/>
                </a:lnTo>
                <a:lnTo>
                  <a:pt x="48594" y="15096"/>
                </a:lnTo>
                <a:lnTo>
                  <a:pt x="48657" y="14997"/>
                </a:lnTo>
                <a:lnTo>
                  <a:pt x="48364" y="14811"/>
                </a:lnTo>
                <a:close/>
                <a:moveTo>
                  <a:pt x="48951" y="15181"/>
                </a:moveTo>
                <a:lnTo>
                  <a:pt x="48888" y="15280"/>
                </a:lnTo>
                <a:lnTo>
                  <a:pt x="49181" y="15466"/>
                </a:lnTo>
                <a:lnTo>
                  <a:pt x="49244" y="15366"/>
                </a:lnTo>
                <a:lnTo>
                  <a:pt x="48951" y="15181"/>
                </a:lnTo>
                <a:close/>
                <a:moveTo>
                  <a:pt x="49535" y="15553"/>
                </a:moveTo>
                <a:lnTo>
                  <a:pt x="49474" y="15651"/>
                </a:lnTo>
                <a:lnTo>
                  <a:pt x="49768" y="15835"/>
                </a:lnTo>
                <a:lnTo>
                  <a:pt x="49829" y="15737"/>
                </a:lnTo>
                <a:lnTo>
                  <a:pt x="49535" y="15553"/>
                </a:lnTo>
                <a:close/>
                <a:moveTo>
                  <a:pt x="50123" y="15921"/>
                </a:moveTo>
                <a:lnTo>
                  <a:pt x="50063" y="16018"/>
                </a:lnTo>
                <a:lnTo>
                  <a:pt x="50358" y="16201"/>
                </a:lnTo>
                <a:lnTo>
                  <a:pt x="50418" y="16102"/>
                </a:lnTo>
                <a:lnTo>
                  <a:pt x="50123" y="15921"/>
                </a:lnTo>
                <a:close/>
                <a:moveTo>
                  <a:pt x="50713" y="16285"/>
                </a:moveTo>
                <a:lnTo>
                  <a:pt x="50652" y="16382"/>
                </a:lnTo>
                <a:lnTo>
                  <a:pt x="50946" y="16565"/>
                </a:lnTo>
                <a:lnTo>
                  <a:pt x="51007" y="16467"/>
                </a:lnTo>
                <a:lnTo>
                  <a:pt x="50713" y="16285"/>
                </a:lnTo>
                <a:close/>
                <a:moveTo>
                  <a:pt x="51303" y="16649"/>
                </a:moveTo>
                <a:lnTo>
                  <a:pt x="51243" y="16747"/>
                </a:lnTo>
                <a:lnTo>
                  <a:pt x="51539" y="16928"/>
                </a:lnTo>
                <a:lnTo>
                  <a:pt x="51600" y="16829"/>
                </a:lnTo>
                <a:lnTo>
                  <a:pt x="51303" y="16649"/>
                </a:lnTo>
                <a:close/>
                <a:moveTo>
                  <a:pt x="51896" y="17009"/>
                </a:moveTo>
                <a:lnTo>
                  <a:pt x="51836" y="17108"/>
                </a:lnTo>
                <a:lnTo>
                  <a:pt x="52131" y="17288"/>
                </a:lnTo>
                <a:lnTo>
                  <a:pt x="52193" y="17189"/>
                </a:lnTo>
                <a:lnTo>
                  <a:pt x="51896" y="17009"/>
                </a:lnTo>
                <a:close/>
                <a:moveTo>
                  <a:pt x="52487" y="17368"/>
                </a:moveTo>
                <a:lnTo>
                  <a:pt x="52428" y="17466"/>
                </a:lnTo>
                <a:lnTo>
                  <a:pt x="52727" y="17645"/>
                </a:lnTo>
                <a:lnTo>
                  <a:pt x="52784" y="17546"/>
                </a:lnTo>
                <a:lnTo>
                  <a:pt x="52487" y="17368"/>
                </a:lnTo>
                <a:close/>
                <a:moveTo>
                  <a:pt x="53083" y="17725"/>
                </a:moveTo>
                <a:lnTo>
                  <a:pt x="53024" y="17825"/>
                </a:lnTo>
                <a:lnTo>
                  <a:pt x="53322" y="18002"/>
                </a:lnTo>
                <a:lnTo>
                  <a:pt x="53381" y="17902"/>
                </a:lnTo>
                <a:lnTo>
                  <a:pt x="53083" y="17725"/>
                </a:lnTo>
                <a:close/>
                <a:moveTo>
                  <a:pt x="53680" y="18078"/>
                </a:moveTo>
                <a:lnTo>
                  <a:pt x="53621" y="18178"/>
                </a:lnTo>
                <a:lnTo>
                  <a:pt x="53919" y="18353"/>
                </a:lnTo>
                <a:lnTo>
                  <a:pt x="53978" y="18253"/>
                </a:lnTo>
                <a:lnTo>
                  <a:pt x="53680" y="18078"/>
                </a:lnTo>
                <a:close/>
                <a:moveTo>
                  <a:pt x="54276" y="18430"/>
                </a:moveTo>
                <a:lnTo>
                  <a:pt x="54217" y="18530"/>
                </a:lnTo>
                <a:lnTo>
                  <a:pt x="54516" y="18706"/>
                </a:lnTo>
                <a:lnTo>
                  <a:pt x="54576" y="18606"/>
                </a:lnTo>
                <a:lnTo>
                  <a:pt x="54276" y="18430"/>
                </a:lnTo>
                <a:close/>
                <a:moveTo>
                  <a:pt x="54873" y="18780"/>
                </a:moveTo>
                <a:lnTo>
                  <a:pt x="54816" y="18880"/>
                </a:lnTo>
                <a:lnTo>
                  <a:pt x="55116" y="19053"/>
                </a:lnTo>
                <a:lnTo>
                  <a:pt x="55173" y="18953"/>
                </a:lnTo>
                <a:lnTo>
                  <a:pt x="54873" y="18780"/>
                </a:lnTo>
                <a:close/>
                <a:moveTo>
                  <a:pt x="55473" y="19127"/>
                </a:moveTo>
                <a:lnTo>
                  <a:pt x="55416" y="19227"/>
                </a:lnTo>
                <a:lnTo>
                  <a:pt x="55719" y="19400"/>
                </a:lnTo>
                <a:lnTo>
                  <a:pt x="55773" y="19300"/>
                </a:lnTo>
                <a:lnTo>
                  <a:pt x="55473" y="19127"/>
                </a:lnTo>
                <a:close/>
                <a:moveTo>
                  <a:pt x="56077" y="19471"/>
                </a:moveTo>
                <a:lnTo>
                  <a:pt x="56020" y="19571"/>
                </a:lnTo>
                <a:lnTo>
                  <a:pt x="56322" y="19743"/>
                </a:lnTo>
                <a:lnTo>
                  <a:pt x="56379" y="19643"/>
                </a:lnTo>
                <a:lnTo>
                  <a:pt x="56077" y="19471"/>
                </a:lnTo>
                <a:close/>
                <a:moveTo>
                  <a:pt x="56683" y="19814"/>
                </a:moveTo>
                <a:lnTo>
                  <a:pt x="56626" y="19914"/>
                </a:lnTo>
                <a:lnTo>
                  <a:pt x="56927" y="20084"/>
                </a:lnTo>
                <a:lnTo>
                  <a:pt x="56984" y="19984"/>
                </a:lnTo>
                <a:lnTo>
                  <a:pt x="56683" y="19814"/>
                </a:lnTo>
                <a:close/>
                <a:moveTo>
                  <a:pt x="57284" y="20151"/>
                </a:moveTo>
                <a:lnTo>
                  <a:pt x="57228" y="20253"/>
                </a:lnTo>
                <a:lnTo>
                  <a:pt x="57533" y="20421"/>
                </a:lnTo>
                <a:lnTo>
                  <a:pt x="57587" y="20320"/>
                </a:lnTo>
                <a:lnTo>
                  <a:pt x="57284" y="20151"/>
                </a:lnTo>
                <a:close/>
                <a:moveTo>
                  <a:pt x="57893" y="20485"/>
                </a:moveTo>
                <a:lnTo>
                  <a:pt x="57837" y="20587"/>
                </a:lnTo>
                <a:lnTo>
                  <a:pt x="58141" y="20755"/>
                </a:lnTo>
                <a:lnTo>
                  <a:pt x="58197" y="20651"/>
                </a:lnTo>
                <a:lnTo>
                  <a:pt x="57893" y="20485"/>
                </a:lnTo>
                <a:close/>
                <a:moveTo>
                  <a:pt x="58500" y="20820"/>
                </a:moveTo>
                <a:lnTo>
                  <a:pt x="58444" y="20921"/>
                </a:lnTo>
                <a:lnTo>
                  <a:pt x="58749" y="21087"/>
                </a:lnTo>
                <a:lnTo>
                  <a:pt x="58805" y="20985"/>
                </a:lnTo>
                <a:lnTo>
                  <a:pt x="58500" y="20820"/>
                </a:lnTo>
                <a:close/>
                <a:moveTo>
                  <a:pt x="59111" y="21150"/>
                </a:moveTo>
                <a:lnTo>
                  <a:pt x="59055" y="21251"/>
                </a:lnTo>
                <a:lnTo>
                  <a:pt x="59361" y="21415"/>
                </a:lnTo>
                <a:lnTo>
                  <a:pt x="59415" y="21314"/>
                </a:lnTo>
                <a:lnTo>
                  <a:pt x="59111" y="21150"/>
                </a:lnTo>
                <a:close/>
                <a:moveTo>
                  <a:pt x="59721" y="21477"/>
                </a:moveTo>
                <a:lnTo>
                  <a:pt x="59668" y="21578"/>
                </a:lnTo>
                <a:cubicBezTo>
                  <a:pt x="59769" y="21634"/>
                  <a:pt x="59872" y="21687"/>
                  <a:pt x="59975" y="21741"/>
                </a:cubicBezTo>
                <a:lnTo>
                  <a:pt x="60028" y="21638"/>
                </a:lnTo>
                <a:cubicBezTo>
                  <a:pt x="59925" y="21585"/>
                  <a:pt x="59822" y="21529"/>
                  <a:pt x="59721" y="21477"/>
                </a:cubicBezTo>
                <a:close/>
                <a:moveTo>
                  <a:pt x="60335" y="21799"/>
                </a:moveTo>
                <a:lnTo>
                  <a:pt x="60282" y="21901"/>
                </a:lnTo>
                <a:cubicBezTo>
                  <a:pt x="60383" y="21955"/>
                  <a:pt x="60486" y="22008"/>
                  <a:pt x="60589" y="22062"/>
                </a:cubicBezTo>
                <a:lnTo>
                  <a:pt x="60642" y="21959"/>
                </a:lnTo>
                <a:cubicBezTo>
                  <a:pt x="60540" y="21906"/>
                  <a:pt x="60436" y="21852"/>
                  <a:pt x="60335" y="21799"/>
                </a:cubicBezTo>
                <a:close/>
                <a:moveTo>
                  <a:pt x="60950" y="22118"/>
                </a:moveTo>
                <a:lnTo>
                  <a:pt x="60897" y="22222"/>
                </a:lnTo>
                <a:lnTo>
                  <a:pt x="61206" y="22381"/>
                </a:lnTo>
                <a:lnTo>
                  <a:pt x="61260" y="22278"/>
                </a:lnTo>
                <a:lnTo>
                  <a:pt x="60950" y="22118"/>
                </a:lnTo>
                <a:close/>
                <a:moveTo>
                  <a:pt x="61567" y="22435"/>
                </a:moveTo>
                <a:lnTo>
                  <a:pt x="61514" y="22538"/>
                </a:lnTo>
                <a:lnTo>
                  <a:pt x="61824" y="22695"/>
                </a:lnTo>
                <a:lnTo>
                  <a:pt x="61876" y="22592"/>
                </a:lnTo>
                <a:lnTo>
                  <a:pt x="61567" y="22435"/>
                </a:lnTo>
                <a:close/>
                <a:moveTo>
                  <a:pt x="62184" y="22748"/>
                </a:moveTo>
                <a:lnTo>
                  <a:pt x="62133" y="22851"/>
                </a:lnTo>
                <a:lnTo>
                  <a:pt x="62443" y="23006"/>
                </a:lnTo>
                <a:lnTo>
                  <a:pt x="62496" y="22902"/>
                </a:lnTo>
                <a:lnTo>
                  <a:pt x="62184" y="22748"/>
                </a:lnTo>
                <a:close/>
                <a:moveTo>
                  <a:pt x="62807" y="23056"/>
                </a:moveTo>
                <a:lnTo>
                  <a:pt x="62755" y="23159"/>
                </a:lnTo>
                <a:cubicBezTo>
                  <a:pt x="62860" y="23212"/>
                  <a:pt x="62963" y="23263"/>
                  <a:pt x="63067" y="23313"/>
                </a:cubicBezTo>
                <a:lnTo>
                  <a:pt x="63118" y="23209"/>
                </a:lnTo>
                <a:cubicBezTo>
                  <a:pt x="63014" y="23158"/>
                  <a:pt x="62911" y="23108"/>
                  <a:pt x="62807" y="23056"/>
                </a:cubicBezTo>
                <a:close/>
                <a:moveTo>
                  <a:pt x="63428" y="23360"/>
                </a:moveTo>
                <a:lnTo>
                  <a:pt x="63378" y="23465"/>
                </a:lnTo>
                <a:cubicBezTo>
                  <a:pt x="63482" y="23516"/>
                  <a:pt x="63588" y="23566"/>
                  <a:pt x="63691" y="23616"/>
                </a:cubicBezTo>
                <a:lnTo>
                  <a:pt x="63741" y="23513"/>
                </a:lnTo>
                <a:cubicBezTo>
                  <a:pt x="63638" y="23463"/>
                  <a:pt x="63532" y="23410"/>
                  <a:pt x="63428" y="23360"/>
                </a:cubicBezTo>
                <a:close/>
                <a:moveTo>
                  <a:pt x="64054" y="23663"/>
                </a:moveTo>
                <a:lnTo>
                  <a:pt x="64004" y="23766"/>
                </a:lnTo>
                <a:cubicBezTo>
                  <a:pt x="64109" y="23816"/>
                  <a:pt x="64214" y="23864"/>
                  <a:pt x="64318" y="23914"/>
                </a:cubicBezTo>
                <a:lnTo>
                  <a:pt x="64365" y="23812"/>
                </a:lnTo>
                <a:cubicBezTo>
                  <a:pt x="64262" y="23763"/>
                  <a:pt x="64156" y="23713"/>
                  <a:pt x="64054" y="23663"/>
                </a:cubicBezTo>
                <a:close/>
                <a:moveTo>
                  <a:pt x="64678" y="23957"/>
                </a:moveTo>
                <a:lnTo>
                  <a:pt x="64631" y="24063"/>
                </a:lnTo>
                <a:lnTo>
                  <a:pt x="64945" y="24209"/>
                </a:lnTo>
                <a:lnTo>
                  <a:pt x="64992" y="24104"/>
                </a:lnTo>
                <a:lnTo>
                  <a:pt x="64678" y="23957"/>
                </a:lnTo>
                <a:close/>
                <a:moveTo>
                  <a:pt x="65306" y="24250"/>
                </a:moveTo>
                <a:lnTo>
                  <a:pt x="65258" y="24356"/>
                </a:lnTo>
                <a:lnTo>
                  <a:pt x="65575" y="24500"/>
                </a:lnTo>
                <a:lnTo>
                  <a:pt x="65620" y="24394"/>
                </a:lnTo>
                <a:cubicBezTo>
                  <a:pt x="65518" y="24347"/>
                  <a:pt x="65412" y="24299"/>
                  <a:pt x="65306" y="24250"/>
                </a:cubicBezTo>
                <a:close/>
                <a:moveTo>
                  <a:pt x="65940" y="24537"/>
                </a:moveTo>
                <a:lnTo>
                  <a:pt x="65892" y="24643"/>
                </a:lnTo>
                <a:lnTo>
                  <a:pt x="66209" y="24786"/>
                </a:lnTo>
                <a:lnTo>
                  <a:pt x="66256" y="24680"/>
                </a:lnTo>
                <a:lnTo>
                  <a:pt x="65940" y="24537"/>
                </a:lnTo>
                <a:close/>
                <a:moveTo>
                  <a:pt x="66570" y="24821"/>
                </a:moveTo>
                <a:lnTo>
                  <a:pt x="66524" y="24927"/>
                </a:lnTo>
                <a:cubicBezTo>
                  <a:pt x="66630" y="24973"/>
                  <a:pt x="66737" y="25020"/>
                  <a:pt x="66841" y="25066"/>
                </a:cubicBezTo>
                <a:lnTo>
                  <a:pt x="66889" y="24961"/>
                </a:lnTo>
                <a:cubicBezTo>
                  <a:pt x="66781" y="24914"/>
                  <a:pt x="66676" y="24867"/>
                  <a:pt x="66570" y="24821"/>
                </a:cubicBezTo>
                <a:close/>
                <a:moveTo>
                  <a:pt x="67206" y="25098"/>
                </a:moveTo>
                <a:lnTo>
                  <a:pt x="67160" y="25204"/>
                </a:lnTo>
                <a:cubicBezTo>
                  <a:pt x="67267" y="25250"/>
                  <a:pt x="67374" y="25297"/>
                  <a:pt x="67480" y="25341"/>
                </a:cubicBezTo>
                <a:lnTo>
                  <a:pt x="67524" y="25236"/>
                </a:lnTo>
                <a:cubicBezTo>
                  <a:pt x="67418" y="25190"/>
                  <a:pt x="67311" y="25144"/>
                  <a:pt x="67206" y="25098"/>
                </a:cubicBezTo>
                <a:close/>
                <a:moveTo>
                  <a:pt x="67844" y="25371"/>
                </a:moveTo>
                <a:lnTo>
                  <a:pt x="67798" y="25478"/>
                </a:lnTo>
                <a:cubicBezTo>
                  <a:pt x="67905" y="25523"/>
                  <a:pt x="68011" y="25568"/>
                  <a:pt x="68118" y="25613"/>
                </a:cubicBezTo>
                <a:lnTo>
                  <a:pt x="68162" y="25505"/>
                </a:lnTo>
                <a:cubicBezTo>
                  <a:pt x="68055" y="25461"/>
                  <a:pt x="67951" y="25415"/>
                  <a:pt x="67844" y="25371"/>
                </a:cubicBezTo>
                <a:close/>
                <a:moveTo>
                  <a:pt x="68482" y="25637"/>
                </a:moveTo>
                <a:lnTo>
                  <a:pt x="68438" y="25744"/>
                </a:lnTo>
                <a:cubicBezTo>
                  <a:pt x="68545" y="25790"/>
                  <a:pt x="68652" y="25834"/>
                  <a:pt x="68759" y="25877"/>
                </a:cubicBezTo>
                <a:lnTo>
                  <a:pt x="68804" y="25770"/>
                </a:lnTo>
                <a:cubicBezTo>
                  <a:pt x="68697" y="25725"/>
                  <a:pt x="68589" y="25683"/>
                  <a:pt x="68482" y="25637"/>
                </a:cubicBezTo>
                <a:close/>
                <a:moveTo>
                  <a:pt x="69125" y="25901"/>
                </a:moveTo>
                <a:lnTo>
                  <a:pt x="69082" y="26008"/>
                </a:lnTo>
                <a:lnTo>
                  <a:pt x="69404" y="26137"/>
                </a:lnTo>
                <a:lnTo>
                  <a:pt x="69446" y="26030"/>
                </a:lnTo>
                <a:lnTo>
                  <a:pt x="69125" y="25901"/>
                </a:lnTo>
                <a:close/>
                <a:moveTo>
                  <a:pt x="69769" y="26157"/>
                </a:moveTo>
                <a:lnTo>
                  <a:pt x="69726" y="26264"/>
                </a:lnTo>
                <a:cubicBezTo>
                  <a:pt x="69833" y="26307"/>
                  <a:pt x="69943" y="26349"/>
                  <a:pt x="70050" y="26391"/>
                </a:cubicBezTo>
                <a:lnTo>
                  <a:pt x="70093" y="26284"/>
                </a:lnTo>
                <a:cubicBezTo>
                  <a:pt x="69986" y="26241"/>
                  <a:pt x="69876" y="26200"/>
                  <a:pt x="69769" y="26157"/>
                </a:cubicBezTo>
                <a:close/>
                <a:moveTo>
                  <a:pt x="70413" y="26408"/>
                </a:moveTo>
                <a:lnTo>
                  <a:pt x="70373" y="26515"/>
                </a:lnTo>
                <a:cubicBezTo>
                  <a:pt x="70482" y="26557"/>
                  <a:pt x="70589" y="26598"/>
                  <a:pt x="70697" y="26639"/>
                </a:cubicBezTo>
                <a:lnTo>
                  <a:pt x="70737" y="26532"/>
                </a:lnTo>
                <a:cubicBezTo>
                  <a:pt x="70630" y="26491"/>
                  <a:pt x="70523" y="26449"/>
                  <a:pt x="70413" y="26408"/>
                </a:cubicBezTo>
                <a:close/>
                <a:moveTo>
                  <a:pt x="71066" y="26651"/>
                </a:moveTo>
                <a:lnTo>
                  <a:pt x="71024" y="26761"/>
                </a:lnTo>
                <a:cubicBezTo>
                  <a:pt x="71132" y="26799"/>
                  <a:pt x="71240" y="26841"/>
                  <a:pt x="71350" y="26879"/>
                </a:cubicBezTo>
                <a:lnTo>
                  <a:pt x="71390" y="26771"/>
                </a:lnTo>
                <a:cubicBezTo>
                  <a:pt x="71283" y="26732"/>
                  <a:pt x="71174" y="26692"/>
                  <a:pt x="71066" y="26651"/>
                </a:cubicBezTo>
                <a:close/>
                <a:moveTo>
                  <a:pt x="71714" y="26891"/>
                </a:moveTo>
                <a:lnTo>
                  <a:pt x="71674" y="26999"/>
                </a:lnTo>
                <a:cubicBezTo>
                  <a:pt x="71783" y="27038"/>
                  <a:pt x="71893" y="27076"/>
                  <a:pt x="72001" y="27115"/>
                </a:cubicBezTo>
                <a:lnTo>
                  <a:pt x="72040" y="27006"/>
                </a:lnTo>
                <a:cubicBezTo>
                  <a:pt x="71931" y="26969"/>
                  <a:pt x="71823" y="26929"/>
                  <a:pt x="71714" y="26891"/>
                </a:cubicBezTo>
                <a:close/>
                <a:moveTo>
                  <a:pt x="72367" y="27121"/>
                </a:moveTo>
                <a:lnTo>
                  <a:pt x="72330" y="27229"/>
                </a:lnTo>
                <a:cubicBezTo>
                  <a:pt x="72440" y="27268"/>
                  <a:pt x="72550" y="27305"/>
                  <a:pt x="72658" y="27342"/>
                </a:cubicBezTo>
                <a:lnTo>
                  <a:pt x="72694" y="27234"/>
                </a:lnTo>
                <a:lnTo>
                  <a:pt x="72367" y="27121"/>
                </a:lnTo>
                <a:close/>
                <a:moveTo>
                  <a:pt x="73022" y="27346"/>
                </a:moveTo>
                <a:lnTo>
                  <a:pt x="72985" y="27455"/>
                </a:lnTo>
                <a:cubicBezTo>
                  <a:pt x="73095" y="27491"/>
                  <a:pt x="73207" y="27528"/>
                  <a:pt x="73315" y="27563"/>
                </a:cubicBezTo>
                <a:lnTo>
                  <a:pt x="73351" y="27455"/>
                </a:lnTo>
                <a:cubicBezTo>
                  <a:pt x="73242" y="27419"/>
                  <a:pt x="73131" y="27383"/>
                  <a:pt x="73022" y="27346"/>
                </a:cubicBezTo>
                <a:close/>
                <a:moveTo>
                  <a:pt x="73681" y="27562"/>
                </a:moveTo>
                <a:lnTo>
                  <a:pt x="73645" y="27672"/>
                </a:lnTo>
                <a:cubicBezTo>
                  <a:pt x="73757" y="27708"/>
                  <a:pt x="73865" y="27742"/>
                  <a:pt x="73975" y="27778"/>
                </a:cubicBezTo>
                <a:lnTo>
                  <a:pt x="74011" y="27668"/>
                </a:lnTo>
                <a:cubicBezTo>
                  <a:pt x="73901" y="27633"/>
                  <a:pt x="73792" y="27598"/>
                  <a:pt x="73681" y="27562"/>
                </a:cubicBezTo>
                <a:close/>
                <a:moveTo>
                  <a:pt x="74339" y="27770"/>
                </a:moveTo>
                <a:lnTo>
                  <a:pt x="74306" y="27882"/>
                </a:lnTo>
                <a:lnTo>
                  <a:pt x="74638" y="27983"/>
                </a:lnTo>
                <a:lnTo>
                  <a:pt x="74671" y="27872"/>
                </a:lnTo>
                <a:cubicBezTo>
                  <a:pt x="74561" y="27839"/>
                  <a:pt x="74451" y="27805"/>
                  <a:pt x="74339" y="27770"/>
                </a:cubicBezTo>
                <a:close/>
                <a:moveTo>
                  <a:pt x="75002" y="27975"/>
                </a:moveTo>
                <a:lnTo>
                  <a:pt x="74969" y="28085"/>
                </a:lnTo>
                <a:cubicBezTo>
                  <a:pt x="75082" y="28119"/>
                  <a:pt x="75193" y="28150"/>
                  <a:pt x="75303" y="28183"/>
                </a:cubicBezTo>
                <a:lnTo>
                  <a:pt x="75333" y="28072"/>
                </a:lnTo>
                <a:cubicBezTo>
                  <a:pt x="75223" y="28040"/>
                  <a:pt x="75112" y="28008"/>
                  <a:pt x="75002" y="27975"/>
                </a:cubicBezTo>
                <a:close/>
                <a:moveTo>
                  <a:pt x="75670" y="28168"/>
                </a:moveTo>
                <a:lnTo>
                  <a:pt x="75637" y="28277"/>
                </a:lnTo>
                <a:cubicBezTo>
                  <a:pt x="75749" y="28310"/>
                  <a:pt x="75860" y="28342"/>
                  <a:pt x="75972" y="28372"/>
                </a:cubicBezTo>
                <a:lnTo>
                  <a:pt x="76003" y="28259"/>
                </a:lnTo>
                <a:cubicBezTo>
                  <a:pt x="75893" y="28229"/>
                  <a:pt x="75780" y="28199"/>
                  <a:pt x="75670" y="28168"/>
                </a:cubicBezTo>
                <a:close/>
                <a:moveTo>
                  <a:pt x="76336" y="28353"/>
                </a:moveTo>
                <a:lnTo>
                  <a:pt x="76306" y="28463"/>
                </a:lnTo>
                <a:cubicBezTo>
                  <a:pt x="76417" y="28493"/>
                  <a:pt x="76529" y="28522"/>
                  <a:pt x="76641" y="28552"/>
                </a:cubicBezTo>
                <a:lnTo>
                  <a:pt x="76670" y="28442"/>
                </a:lnTo>
                <a:cubicBezTo>
                  <a:pt x="76559" y="28413"/>
                  <a:pt x="76449" y="28383"/>
                  <a:pt x="76336" y="28353"/>
                </a:cubicBezTo>
                <a:close/>
                <a:moveTo>
                  <a:pt x="77006" y="28527"/>
                </a:moveTo>
                <a:lnTo>
                  <a:pt x="76977" y="28640"/>
                </a:lnTo>
                <a:cubicBezTo>
                  <a:pt x="77088" y="28670"/>
                  <a:pt x="77201" y="28697"/>
                  <a:pt x="77314" y="28726"/>
                </a:cubicBezTo>
                <a:lnTo>
                  <a:pt x="77341" y="28612"/>
                </a:lnTo>
                <a:cubicBezTo>
                  <a:pt x="77230" y="28585"/>
                  <a:pt x="77117" y="28556"/>
                  <a:pt x="77006" y="28527"/>
                </a:cubicBezTo>
                <a:close/>
                <a:moveTo>
                  <a:pt x="77678" y="28695"/>
                </a:moveTo>
                <a:lnTo>
                  <a:pt x="77651" y="28807"/>
                </a:lnTo>
                <a:lnTo>
                  <a:pt x="77988" y="28889"/>
                </a:lnTo>
                <a:lnTo>
                  <a:pt x="78015" y="28776"/>
                </a:lnTo>
                <a:lnTo>
                  <a:pt x="77678" y="28695"/>
                </a:lnTo>
                <a:close/>
                <a:moveTo>
                  <a:pt x="78352" y="28854"/>
                </a:moveTo>
                <a:lnTo>
                  <a:pt x="78328" y="28967"/>
                </a:lnTo>
                <a:cubicBezTo>
                  <a:pt x="78442" y="28992"/>
                  <a:pt x="78555" y="29017"/>
                  <a:pt x="78667" y="29042"/>
                </a:cubicBezTo>
                <a:lnTo>
                  <a:pt x="78691" y="28929"/>
                </a:lnTo>
                <a:lnTo>
                  <a:pt x="78352" y="28854"/>
                </a:lnTo>
                <a:close/>
                <a:moveTo>
                  <a:pt x="79028" y="29004"/>
                </a:moveTo>
                <a:lnTo>
                  <a:pt x="79005" y="29117"/>
                </a:lnTo>
                <a:cubicBezTo>
                  <a:pt x="79119" y="29140"/>
                  <a:pt x="79234" y="29163"/>
                  <a:pt x="79345" y="29186"/>
                </a:cubicBezTo>
                <a:lnTo>
                  <a:pt x="79366" y="29073"/>
                </a:lnTo>
                <a:cubicBezTo>
                  <a:pt x="79255" y="29050"/>
                  <a:pt x="79141" y="29027"/>
                  <a:pt x="79028" y="29004"/>
                </a:cubicBezTo>
                <a:close/>
                <a:moveTo>
                  <a:pt x="79708" y="29140"/>
                </a:moveTo>
                <a:lnTo>
                  <a:pt x="79686" y="29254"/>
                </a:lnTo>
                <a:cubicBezTo>
                  <a:pt x="79801" y="29276"/>
                  <a:pt x="79913" y="29297"/>
                  <a:pt x="80028" y="29319"/>
                </a:cubicBezTo>
                <a:lnTo>
                  <a:pt x="80049" y="29204"/>
                </a:lnTo>
                <a:cubicBezTo>
                  <a:pt x="79935" y="29184"/>
                  <a:pt x="79822" y="29162"/>
                  <a:pt x="79708" y="29140"/>
                </a:cubicBezTo>
                <a:close/>
                <a:moveTo>
                  <a:pt x="80387" y="29267"/>
                </a:moveTo>
                <a:lnTo>
                  <a:pt x="80369" y="29381"/>
                </a:lnTo>
                <a:lnTo>
                  <a:pt x="80712" y="29440"/>
                </a:lnTo>
                <a:lnTo>
                  <a:pt x="80729" y="29326"/>
                </a:lnTo>
                <a:cubicBezTo>
                  <a:pt x="80615" y="29306"/>
                  <a:pt x="80502" y="29286"/>
                  <a:pt x="80387" y="29267"/>
                </a:cubicBezTo>
                <a:close/>
                <a:moveTo>
                  <a:pt x="81072" y="29383"/>
                </a:moveTo>
                <a:lnTo>
                  <a:pt x="81054" y="29497"/>
                </a:lnTo>
                <a:lnTo>
                  <a:pt x="81397" y="29550"/>
                </a:lnTo>
                <a:lnTo>
                  <a:pt x="81414" y="29436"/>
                </a:lnTo>
                <a:lnTo>
                  <a:pt x="81072" y="29383"/>
                </a:lnTo>
                <a:close/>
                <a:moveTo>
                  <a:pt x="81756" y="29486"/>
                </a:moveTo>
                <a:lnTo>
                  <a:pt x="81740" y="29600"/>
                </a:lnTo>
                <a:cubicBezTo>
                  <a:pt x="81856" y="29617"/>
                  <a:pt x="81970" y="29633"/>
                  <a:pt x="82084" y="29649"/>
                </a:cubicBezTo>
                <a:lnTo>
                  <a:pt x="82098" y="29534"/>
                </a:lnTo>
                <a:lnTo>
                  <a:pt x="81756" y="29486"/>
                </a:lnTo>
                <a:close/>
                <a:moveTo>
                  <a:pt x="82443" y="29581"/>
                </a:moveTo>
                <a:lnTo>
                  <a:pt x="82428" y="29696"/>
                </a:lnTo>
                <a:cubicBezTo>
                  <a:pt x="82543" y="29710"/>
                  <a:pt x="82658" y="29724"/>
                  <a:pt x="82773" y="29736"/>
                </a:cubicBezTo>
                <a:lnTo>
                  <a:pt x="82787" y="29621"/>
                </a:lnTo>
                <a:cubicBezTo>
                  <a:pt x="82671" y="29609"/>
                  <a:pt x="82557" y="29596"/>
                  <a:pt x="82443" y="29581"/>
                </a:cubicBezTo>
                <a:close/>
                <a:moveTo>
                  <a:pt x="83132" y="29660"/>
                </a:moveTo>
                <a:lnTo>
                  <a:pt x="83120" y="29774"/>
                </a:lnTo>
                <a:cubicBezTo>
                  <a:pt x="83234" y="29786"/>
                  <a:pt x="83349" y="29798"/>
                  <a:pt x="83464" y="29810"/>
                </a:cubicBezTo>
                <a:lnTo>
                  <a:pt x="83477" y="29696"/>
                </a:lnTo>
                <a:cubicBezTo>
                  <a:pt x="83362" y="29683"/>
                  <a:pt x="83247" y="29671"/>
                  <a:pt x="83132" y="29660"/>
                </a:cubicBezTo>
                <a:close/>
                <a:moveTo>
                  <a:pt x="83819" y="29727"/>
                </a:moveTo>
                <a:lnTo>
                  <a:pt x="83808" y="29841"/>
                </a:lnTo>
                <a:cubicBezTo>
                  <a:pt x="83925" y="29853"/>
                  <a:pt x="84039" y="29861"/>
                  <a:pt x="84155" y="29870"/>
                </a:cubicBezTo>
                <a:lnTo>
                  <a:pt x="84164" y="29756"/>
                </a:lnTo>
                <a:cubicBezTo>
                  <a:pt x="84049" y="29747"/>
                  <a:pt x="83935" y="29738"/>
                  <a:pt x="83819" y="29727"/>
                </a:cubicBezTo>
                <a:close/>
                <a:moveTo>
                  <a:pt x="84511" y="29778"/>
                </a:moveTo>
                <a:lnTo>
                  <a:pt x="84503" y="29896"/>
                </a:lnTo>
                <a:cubicBezTo>
                  <a:pt x="84619" y="29903"/>
                  <a:pt x="84733" y="29910"/>
                  <a:pt x="84849" y="29917"/>
                </a:cubicBezTo>
                <a:lnTo>
                  <a:pt x="84855" y="29800"/>
                </a:lnTo>
                <a:cubicBezTo>
                  <a:pt x="84741" y="29793"/>
                  <a:pt x="84626" y="29786"/>
                  <a:pt x="84511" y="29778"/>
                </a:cubicBezTo>
                <a:close/>
                <a:moveTo>
                  <a:pt x="85200" y="29818"/>
                </a:moveTo>
                <a:lnTo>
                  <a:pt x="85196" y="29934"/>
                </a:lnTo>
                <a:cubicBezTo>
                  <a:pt x="85312" y="29940"/>
                  <a:pt x="85426" y="29946"/>
                  <a:pt x="85542" y="29948"/>
                </a:cubicBezTo>
                <a:lnTo>
                  <a:pt x="85547" y="29833"/>
                </a:lnTo>
                <a:cubicBezTo>
                  <a:pt x="85430" y="29828"/>
                  <a:pt x="85317" y="29824"/>
                  <a:pt x="85200" y="29818"/>
                </a:cubicBezTo>
                <a:close/>
                <a:moveTo>
                  <a:pt x="85893" y="29843"/>
                </a:moveTo>
                <a:lnTo>
                  <a:pt x="85890" y="29960"/>
                </a:lnTo>
                <a:cubicBezTo>
                  <a:pt x="86006" y="29963"/>
                  <a:pt x="86122" y="29964"/>
                  <a:pt x="86239" y="29967"/>
                </a:cubicBezTo>
                <a:lnTo>
                  <a:pt x="86240" y="29850"/>
                </a:lnTo>
                <a:cubicBezTo>
                  <a:pt x="86126" y="29848"/>
                  <a:pt x="86010" y="29847"/>
                  <a:pt x="85893" y="29843"/>
                </a:cubicBezTo>
                <a:close/>
                <a:moveTo>
                  <a:pt x="86586" y="29854"/>
                </a:moveTo>
                <a:lnTo>
                  <a:pt x="86586" y="29970"/>
                </a:lnTo>
                <a:lnTo>
                  <a:pt x="86706" y="29970"/>
                </a:lnTo>
                <a:lnTo>
                  <a:pt x="86706" y="2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8"/>
          <p:cNvGrpSpPr/>
          <p:nvPr/>
        </p:nvGrpSpPr>
        <p:grpSpPr>
          <a:xfrm flipH="1">
            <a:off x="-30" y="3931801"/>
            <a:ext cx="3391230" cy="1197874"/>
            <a:chOff x="5752640" y="4520329"/>
            <a:chExt cx="3391230" cy="609140"/>
          </a:xfrm>
        </p:grpSpPr>
        <p:sp>
          <p:nvSpPr>
            <p:cNvPr id="1148" name="Google Shape;1148;p8"/>
            <p:cNvSpPr/>
            <p:nvPr/>
          </p:nvSpPr>
          <p:spPr>
            <a:xfrm>
              <a:off x="5752640" y="5020599"/>
              <a:ext cx="515022" cy="108835"/>
            </a:xfrm>
            <a:custGeom>
              <a:avLst/>
              <a:gdLst/>
              <a:ahLst/>
              <a:cxnLst/>
              <a:rect l="l" t="t" r="r" b="b"/>
              <a:pathLst>
                <a:path w="8242" h="10321" extrusionOk="0">
                  <a:moveTo>
                    <a:pt x="1" y="1"/>
                  </a:moveTo>
                  <a:lnTo>
                    <a:pt x="1" y="10321"/>
                  </a:lnTo>
                  <a:lnTo>
                    <a:pt x="8241" y="10321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6471709" y="490157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7190790" y="4952660"/>
              <a:ext cx="515022" cy="176764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7909840" y="4901573"/>
              <a:ext cx="515022" cy="227866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8628890" y="4520329"/>
              <a:ext cx="514980" cy="609140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9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9"/>
          <p:cNvSpPr txBox="1">
            <a:spLocks noGrp="1"/>
          </p:cNvSpPr>
          <p:nvPr>
            <p:ph type="title"/>
          </p:nvPr>
        </p:nvSpPr>
        <p:spPr>
          <a:xfrm>
            <a:off x="1427925" y="1601925"/>
            <a:ext cx="62883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6" name="Google Shape;1156;p9"/>
          <p:cNvSpPr txBox="1">
            <a:spLocks noGrp="1"/>
          </p:cNvSpPr>
          <p:nvPr>
            <p:ph type="subTitle" idx="1"/>
          </p:nvPr>
        </p:nvSpPr>
        <p:spPr>
          <a:xfrm>
            <a:off x="1427775" y="2555163"/>
            <a:ext cx="62883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57" name="Google Shape;1157;p9"/>
          <p:cNvGrpSpPr/>
          <p:nvPr/>
        </p:nvGrpSpPr>
        <p:grpSpPr>
          <a:xfrm flipH="1">
            <a:off x="120" y="3696664"/>
            <a:ext cx="9143755" cy="1432959"/>
            <a:chOff x="125" y="4473650"/>
            <a:chExt cx="9143755" cy="655787"/>
          </a:xfrm>
        </p:grpSpPr>
        <p:sp>
          <p:nvSpPr>
            <p:cNvPr id="1158" name="Google Shape;1158;p9"/>
            <p:cNvSpPr/>
            <p:nvPr/>
          </p:nvSpPr>
          <p:spPr>
            <a:xfrm>
              <a:off x="5752633" y="4779606"/>
              <a:ext cx="515043" cy="349830"/>
            </a:xfrm>
            <a:custGeom>
              <a:avLst/>
              <a:gdLst/>
              <a:ahLst/>
              <a:cxnLst/>
              <a:rect l="l" t="t" r="r" b="b"/>
              <a:pathLst>
                <a:path w="8242" h="10321" extrusionOk="0">
                  <a:moveTo>
                    <a:pt x="1" y="1"/>
                  </a:moveTo>
                  <a:lnTo>
                    <a:pt x="1" y="10321"/>
                  </a:lnTo>
                  <a:lnTo>
                    <a:pt x="8241" y="10321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6471709" y="490157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7190785" y="4716843"/>
              <a:ext cx="515022" cy="412594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7909840" y="4990246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8628900" y="4473650"/>
              <a:ext cx="514980" cy="655756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 flipH="1">
              <a:off x="2157254" y="490151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 flipH="1">
              <a:off x="1438203" y="4779500"/>
              <a:ext cx="515022" cy="349830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 flipH="1">
              <a:off x="719143" y="4990190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 flipH="1">
              <a:off x="125" y="4568916"/>
              <a:ext cx="514980" cy="560503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9"/>
          <p:cNvGrpSpPr/>
          <p:nvPr/>
        </p:nvGrpSpPr>
        <p:grpSpPr>
          <a:xfrm>
            <a:off x="-104" y="-1557663"/>
            <a:ext cx="9144053" cy="2918226"/>
            <a:chOff x="3103657" y="2639099"/>
            <a:chExt cx="2472435" cy="789051"/>
          </a:xfrm>
        </p:grpSpPr>
        <p:sp>
          <p:nvSpPr>
            <p:cNvPr id="1168" name="Google Shape;1168;p9"/>
            <p:cNvSpPr/>
            <p:nvPr/>
          </p:nvSpPr>
          <p:spPr>
            <a:xfrm>
              <a:off x="3103657" y="2771844"/>
              <a:ext cx="22637" cy="43682"/>
            </a:xfrm>
            <a:custGeom>
              <a:avLst/>
              <a:gdLst/>
              <a:ahLst/>
              <a:cxnLst/>
              <a:rect l="l" t="t" r="r" b="b"/>
              <a:pathLst>
                <a:path w="782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782" y="150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3113325" y="271849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3113325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3163433" y="2776302"/>
              <a:ext cx="22695" cy="112808"/>
            </a:xfrm>
            <a:custGeom>
              <a:avLst/>
              <a:gdLst/>
              <a:ahLst/>
              <a:cxnLst/>
              <a:rect l="l" t="t" r="r" b="b"/>
              <a:pathLst>
                <a:path w="784" h="3897" extrusionOk="0">
                  <a:moveTo>
                    <a:pt x="1" y="1"/>
                  </a:moveTo>
                  <a:lnTo>
                    <a:pt x="1" y="3897"/>
                  </a:lnTo>
                  <a:lnTo>
                    <a:pt x="783" y="389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3173073" y="272289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3173073" y="2889110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3226886" y="2907384"/>
              <a:ext cx="22695" cy="32740"/>
            </a:xfrm>
            <a:custGeom>
              <a:avLst/>
              <a:gdLst/>
              <a:ahLst/>
              <a:cxnLst/>
              <a:rect l="l" t="t" r="r" b="b"/>
              <a:pathLst>
                <a:path w="784" h="1131" extrusionOk="0">
                  <a:moveTo>
                    <a:pt x="1" y="1"/>
                  </a:moveTo>
                  <a:lnTo>
                    <a:pt x="1" y="1131"/>
                  </a:lnTo>
                  <a:lnTo>
                    <a:pt x="783" y="113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3236526" y="285403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3236526" y="294009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3282929" y="2809418"/>
              <a:ext cx="22666" cy="147227"/>
            </a:xfrm>
            <a:custGeom>
              <a:avLst/>
              <a:gdLst/>
              <a:ahLst/>
              <a:cxnLst/>
              <a:rect l="l" t="t" r="r" b="b"/>
              <a:pathLst>
                <a:path w="783" h="5086" extrusionOk="0">
                  <a:moveTo>
                    <a:pt x="0" y="1"/>
                  </a:moveTo>
                  <a:lnTo>
                    <a:pt x="0" y="5085"/>
                  </a:lnTo>
                  <a:lnTo>
                    <a:pt x="783" y="508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3292597" y="275606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3292597" y="295664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3342647" y="2868963"/>
              <a:ext cx="22695" cy="55087"/>
            </a:xfrm>
            <a:custGeom>
              <a:avLst/>
              <a:gdLst/>
              <a:ahLst/>
              <a:cxnLst/>
              <a:rect l="l" t="t" r="r" b="b"/>
              <a:pathLst>
                <a:path w="784" h="1903" extrusionOk="0">
                  <a:moveTo>
                    <a:pt x="1" y="0"/>
                  </a:moveTo>
                  <a:lnTo>
                    <a:pt x="1" y="1903"/>
                  </a:lnTo>
                  <a:lnTo>
                    <a:pt x="783" y="190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3352316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3352316" y="292402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3405290" y="2802789"/>
              <a:ext cx="22666" cy="104558"/>
            </a:xfrm>
            <a:custGeom>
              <a:avLst/>
              <a:gdLst/>
              <a:ahLst/>
              <a:cxnLst/>
              <a:rect l="l" t="t" r="r" b="b"/>
              <a:pathLst>
                <a:path w="783" h="3612" extrusionOk="0">
                  <a:moveTo>
                    <a:pt x="0" y="0"/>
                  </a:moveTo>
                  <a:lnTo>
                    <a:pt x="0" y="3612"/>
                  </a:lnTo>
                  <a:lnTo>
                    <a:pt x="783" y="361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3414958" y="274935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3414958" y="2907289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3462200" y="2783576"/>
              <a:ext cx="22666" cy="131277"/>
            </a:xfrm>
            <a:custGeom>
              <a:avLst/>
              <a:gdLst/>
              <a:ahLst/>
              <a:cxnLst/>
              <a:rect l="l" t="t" r="r" b="b"/>
              <a:pathLst>
                <a:path w="783" h="4535" extrusionOk="0">
                  <a:moveTo>
                    <a:pt x="1" y="1"/>
                  </a:moveTo>
                  <a:lnTo>
                    <a:pt x="1" y="4535"/>
                  </a:lnTo>
                  <a:lnTo>
                    <a:pt x="782" y="453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3471811" y="2730197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3471811" y="291479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3521919" y="2829515"/>
              <a:ext cx="22666" cy="32653"/>
            </a:xfrm>
            <a:custGeom>
              <a:avLst/>
              <a:gdLst/>
              <a:ahLst/>
              <a:cxnLst/>
              <a:rect l="l" t="t" r="r" b="b"/>
              <a:pathLst>
                <a:path w="783" h="1128" extrusionOk="0">
                  <a:moveTo>
                    <a:pt x="0" y="0"/>
                  </a:moveTo>
                  <a:lnTo>
                    <a:pt x="0" y="1127"/>
                  </a:lnTo>
                  <a:lnTo>
                    <a:pt x="783" y="1127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3531530" y="277613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3531530" y="286216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3581638" y="2776136"/>
              <a:ext cx="22695" cy="131566"/>
            </a:xfrm>
            <a:custGeom>
              <a:avLst/>
              <a:gdLst/>
              <a:ahLst/>
              <a:cxnLst/>
              <a:rect l="l" t="t" r="r" b="b"/>
              <a:pathLst>
                <a:path w="784" h="4545" extrusionOk="0">
                  <a:moveTo>
                    <a:pt x="1" y="0"/>
                  </a:moveTo>
                  <a:lnTo>
                    <a:pt x="1" y="4545"/>
                  </a:lnTo>
                  <a:lnTo>
                    <a:pt x="784" y="4545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3591335" y="272275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3591335" y="290776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3641414" y="2759723"/>
              <a:ext cx="22666" cy="121377"/>
            </a:xfrm>
            <a:custGeom>
              <a:avLst/>
              <a:gdLst/>
              <a:ahLst/>
              <a:cxnLst/>
              <a:rect l="l" t="t" r="r" b="b"/>
              <a:pathLst>
                <a:path w="783" h="4193" extrusionOk="0">
                  <a:moveTo>
                    <a:pt x="1" y="0"/>
                  </a:moveTo>
                  <a:lnTo>
                    <a:pt x="1" y="4192"/>
                  </a:lnTo>
                  <a:lnTo>
                    <a:pt x="782" y="419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3651054" y="270631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3651054" y="2881013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3701162" y="2692449"/>
              <a:ext cx="22637" cy="33724"/>
            </a:xfrm>
            <a:custGeom>
              <a:avLst/>
              <a:gdLst/>
              <a:ahLst/>
              <a:cxnLst/>
              <a:rect l="l" t="t" r="r" b="b"/>
              <a:pathLst>
                <a:path w="782" h="1165" extrusionOk="0">
                  <a:moveTo>
                    <a:pt x="1" y="1"/>
                  </a:moveTo>
                  <a:lnTo>
                    <a:pt x="1" y="1165"/>
                  </a:lnTo>
                  <a:lnTo>
                    <a:pt x="782" y="116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3710802" y="263909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3710802" y="272614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3760939" y="2864310"/>
              <a:ext cx="22637" cy="77840"/>
            </a:xfrm>
            <a:custGeom>
              <a:avLst/>
              <a:gdLst/>
              <a:ahLst/>
              <a:cxnLst/>
              <a:rect l="l" t="t" r="r" b="b"/>
              <a:pathLst>
                <a:path w="782" h="2689" extrusionOk="0">
                  <a:moveTo>
                    <a:pt x="1" y="1"/>
                  </a:moveTo>
                  <a:lnTo>
                    <a:pt x="1" y="2688"/>
                  </a:lnTo>
                  <a:lnTo>
                    <a:pt x="782" y="268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3770549" y="2810902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3770549" y="294212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3820686" y="2835710"/>
              <a:ext cx="22637" cy="31437"/>
            </a:xfrm>
            <a:custGeom>
              <a:avLst/>
              <a:gdLst/>
              <a:ahLst/>
              <a:cxnLst/>
              <a:rect l="l" t="t" r="r" b="b"/>
              <a:pathLst>
                <a:path w="782" h="1086" extrusionOk="0">
                  <a:moveTo>
                    <a:pt x="0" y="0"/>
                  </a:moveTo>
                  <a:lnTo>
                    <a:pt x="0" y="1086"/>
                  </a:lnTo>
                  <a:lnTo>
                    <a:pt x="782" y="10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3830268" y="278233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3830268" y="2867118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3880434" y="3067638"/>
              <a:ext cx="22637" cy="116224"/>
            </a:xfrm>
            <a:custGeom>
              <a:avLst/>
              <a:gdLst/>
              <a:ahLst/>
              <a:cxnLst/>
              <a:rect l="l" t="t" r="r" b="b"/>
              <a:pathLst>
                <a:path w="782" h="4015" extrusionOk="0">
                  <a:moveTo>
                    <a:pt x="0" y="0"/>
                  </a:moveTo>
                  <a:lnTo>
                    <a:pt x="0" y="4015"/>
                  </a:lnTo>
                  <a:lnTo>
                    <a:pt x="781" y="401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3890102" y="301422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3890102" y="3183833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3940153" y="3053945"/>
              <a:ext cx="22666" cy="25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1" y="1"/>
                  </a:moveTo>
                  <a:lnTo>
                    <a:pt x="1" y="895"/>
                  </a:lnTo>
                  <a:lnTo>
                    <a:pt x="782" y="89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3949792" y="300056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3949792" y="307982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3999900" y="2990579"/>
              <a:ext cx="22637" cy="40121"/>
            </a:xfrm>
            <a:custGeom>
              <a:avLst/>
              <a:gdLst/>
              <a:ahLst/>
              <a:cxnLst/>
              <a:rect l="l" t="t" r="r" b="b"/>
              <a:pathLst>
                <a:path w="782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782" y="13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4009540" y="2937200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4009540" y="303075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4059677" y="3043959"/>
              <a:ext cx="22637" cy="40208"/>
            </a:xfrm>
            <a:custGeom>
              <a:avLst/>
              <a:gdLst/>
              <a:ahLst/>
              <a:cxnLst/>
              <a:rect l="l" t="t" r="r" b="b"/>
              <a:pathLst>
                <a:path w="782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782" y="13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4069316" y="2990493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4069316" y="308413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4119048" y="3052585"/>
              <a:ext cx="22695" cy="116282"/>
            </a:xfrm>
            <a:custGeom>
              <a:avLst/>
              <a:gdLst/>
              <a:ahLst/>
              <a:cxnLst/>
              <a:rect l="l" t="t" r="r" b="b"/>
              <a:pathLst>
                <a:path w="784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783" y="4016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4128717" y="299920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4128717" y="31688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4179172" y="3159488"/>
              <a:ext cx="22666" cy="51179"/>
            </a:xfrm>
            <a:custGeom>
              <a:avLst/>
              <a:gdLst/>
              <a:ahLst/>
              <a:cxnLst/>
              <a:rect l="l" t="t" r="r" b="b"/>
              <a:pathLst>
                <a:path w="783" h="1768" extrusionOk="0">
                  <a:moveTo>
                    <a:pt x="0" y="1"/>
                  </a:moveTo>
                  <a:lnTo>
                    <a:pt x="0" y="1767"/>
                  </a:lnTo>
                  <a:lnTo>
                    <a:pt x="783" y="176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4188841" y="310605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4188841" y="3210638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4238891" y="3222651"/>
              <a:ext cx="22695" cy="43942"/>
            </a:xfrm>
            <a:custGeom>
              <a:avLst/>
              <a:gdLst/>
              <a:ahLst/>
              <a:cxnLst/>
              <a:rect l="l" t="t" r="r" b="b"/>
              <a:pathLst>
                <a:path w="784" h="1518" extrusionOk="0">
                  <a:moveTo>
                    <a:pt x="1" y="1"/>
                  </a:moveTo>
                  <a:lnTo>
                    <a:pt x="1" y="1518"/>
                  </a:lnTo>
                  <a:lnTo>
                    <a:pt x="783" y="151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4248559" y="316930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4248559" y="326653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4298667" y="3153843"/>
              <a:ext cx="22695" cy="193543"/>
            </a:xfrm>
            <a:custGeom>
              <a:avLst/>
              <a:gdLst/>
              <a:ahLst/>
              <a:cxnLst/>
              <a:rect l="l" t="t" r="r" b="b"/>
              <a:pathLst>
                <a:path w="784" h="6686" extrusionOk="0">
                  <a:moveTo>
                    <a:pt x="1" y="0"/>
                  </a:moveTo>
                  <a:lnTo>
                    <a:pt x="1" y="6685"/>
                  </a:lnTo>
                  <a:lnTo>
                    <a:pt x="783" y="668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4308307" y="310046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4308307" y="3347357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4359602" y="3296873"/>
              <a:ext cx="22666" cy="77869"/>
            </a:xfrm>
            <a:custGeom>
              <a:avLst/>
              <a:gdLst/>
              <a:ahLst/>
              <a:cxnLst/>
              <a:rect l="l" t="t" r="r" b="b"/>
              <a:pathLst>
                <a:path w="783" h="2690" extrusionOk="0">
                  <a:moveTo>
                    <a:pt x="1" y="0"/>
                  </a:moveTo>
                  <a:lnTo>
                    <a:pt x="1" y="2690"/>
                  </a:lnTo>
                  <a:lnTo>
                    <a:pt x="782" y="269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4369299" y="324349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4369299" y="337477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4418163" y="3189912"/>
              <a:ext cx="22666" cy="115037"/>
            </a:xfrm>
            <a:custGeom>
              <a:avLst/>
              <a:gdLst/>
              <a:ahLst/>
              <a:cxnLst/>
              <a:rect l="l" t="t" r="r" b="b"/>
              <a:pathLst>
                <a:path w="783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783" y="397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4427831" y="313650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4427831" y="3304920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4477881" y="3148112"/>
              <a:ext cx="22695" cy="147459"/>
            </a:xfrm>
            <a:custGeom>
              <a:avLst/>
              <a:gdLst/>
              <a:ahLst/>
              <a:cxnLst/>
              <a:rect l="l" t="t" r="r" b="b"/>
              <a:pathLst>
                <a:path w="784" h="5094" extrusionOk="0">
                  <a:moveTo>
                    <a:pt x="1" y="1"/>
                  </a:moveTo>
                  <a:lnTo>
                    <a:pt x="1" y="5094"/>
                  </a:lnTo>
                  <a:lnTo>
                    <a:pt x="784" y="509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4487579" y="309470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4487579" y="329554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4538005" y="3126256"/>
              <a:ext cx="22637" cy="41569"/>
            </a:xfrm>
            <a:custGeom>
              <a:avLst/>
              <a:gdLst/>
              <a:ahLst/>
              <a:cxnLst/>
              <a:rect l="l" t="t" r="r" b="b"/>
              <a:pathLst>
                <a:path w="782" h="1436" extrusionOk="0">
                  <a:moveTo>
                    <a:pt x="0" y="0"/>
                  </a:moveTo>
                  <a:lnTo>
                    <a:pt x="0" y="1436"/>
                  </a:lnTo>
                  <a:lnTo>
                    <a:pt x="782" y="143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4547587" y="307287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4547587" y="316776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4597464" y="3115140"/>
              <a:ext cx="22637" cy="128006"/>
            </a:xfrm>
            <a:custGeom>
              <a:avLst/>
              <a:gdLst/>
              <a:ahLst/>
              <a:cxnLst/>
              <a:rect l="l" t="t" r="r" b="b"/>
              <a:pathLst>
                <a:path w="782" h="4422" extrusionOk="0">
                  <a:moveTo>
                    <a:pt x="0" y="0"/>
                  </a:moveTo>
                  <a:lnTo>
                    <a:pt x="0" y="4422"/>
                  </a:lnTo>
                  <a:lnTo>
                    <a:pt x="781" y="4422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4607045" y="306176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4607045" y="3243117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4657153" y="3015908"/>
              <a:ext cx="22695" cy="124648"/>
            </a:xfrm>
            <a:custGeom>
              <a:avLst/>
              <a:gdLst/>
              <a:ahLst/>
              <a:cxnLst/>
              <a:rect l="l" t="t" r="r" b="b"/>
              <a:pathLst>
                <a:path w="784" h="4306" extrusionOk="0">
                  <a:moveTo>
                    <a:pt x="0" y="1"/>
                  </a:moveTo>
                  <a:lnTo>
                    <a:pt x="0" y="4305"/>
                  </a:lnTo>
                  <a:lnTo>
                    <a:pt x="783" y="430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4666793" y="296255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4666793" y="314055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4716930" y="3103185"/>
              <a:ext cx="22637" cy="43450"/>
            </a:xfrm>
            <a:custGeom>
              <a:avLst/>
              <a:gdLst/>
              <a:ahLst/>
              <a:cxnLst/>
              <a:rect l="l" t="t" r="r" b="b"/>
              <a:pathLst>
                <a:path w="782" h="1501" extrusionOk="0">
                  <a:moveTo>
                    <a:pt x="1" y="1"/>
                  </a:moveTo>
                  <a:lnTo>
                    <a:pt x="1" y="1500"/>
                  </a:lnTo>
                  <a:lnTo>
                    <a:pt x="782" y="150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4726569" y="304980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4726569" y="314663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4776620" y="3144696"/>
              <a:ext cx="22695" cy="37082"/>
            </a:xfrm>
            <a:custGeom>
              <a:avLst/>
              <a:gdLst/>
              <a:ahLst/>
              <a:cxnLst/>
              <a:rect l="l" t="t" r="r" b="b"/>
              <a:pathLst>
                <a:path w="784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783" y="12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4786288" y="3091317"/>
              <a:ext cx="3445" cy="53408"/>
            </a:xfrm>
            <a:custGeom>
              <a:avLst/>
              <a:gdLst/>
              <a:ahLst/>
              <a:cxnLst/>
              <a:rect l="l" t="t" r="r" b="b"/>
              <a:pathLst>
                <a:path w="119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4786288" y="3181749"/>
              <a:ext cx="3445" cy="53379"/>
            </a:xfrm>
            <a:custGeom>
              <a:avLst/>
              <a:gdLst/>
              <a:ahLst/>
              <a:cxnLst/>
              <a:rect l="l" t="t" r="r" b="b"/>
              <a:pathLst>
                <a:path w="119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4836396" y="3005458"/>
              <a:ext cx="22666" cy="185785"/>
            </a:xfrm>
            <a:custGeom>
              <a:avLst/>
              <a:gdLst/>
              <a:ahLst/>
              <a:cxnLst/>
              <a:rect l="l" t="t" r="r" b="b"/>
              <a:pathLst>
                <a:path w="783" h="6418" extrusionOk="0">
                  <a:moveTo>
                    <a:pt x="1" y="0"/>
                  </a:moveTo>
                  <a:lnTo>
                    <a:pt x="1" y="6417"/>
                  </a:lnTo>
                  <a:lnTo>
                    <a:pt x="782" y="641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4846036" y="295207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4846036" y="3191215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4897910" y="3098814"/>
              <a:ext cx="22695" cy="32682"/>
            </a:xfrm>
            <a:custGeom>
              <a:avLst/>
              <a:gdLst/>
              <a:ahLst/>
              <a:cxnLst/>
              <a:rect l="l" t="t" r="r" b="b"/>
              <a:pathLst>
                <a:path w="784" h="1129" extrusionOk="0">
                  <a:moveTo>
                    <a:pt x="1" y="0"/>
                  </a:moveTo>
                  <a:lnTo>
                    <a:pt x="1" y="1128"/>
                  </a:lnTo>
                  <a:lnTo>
                    <a:pt x="784" y="11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4907549" y="3045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4907549" y="31314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4956094" y="3051514"/>
              <a:ext cx="22637" cy="32682"/>
            </a:xfrm>
            <a:custGeom>
              <a:avLst/>
              <a:gdLst/>
              <a:ahLst/>
              <a:cxnLst/>
              <a:rect l="l" t="t" r="r" b="b"/>
              <a:pathLst>
                <a:path w="782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82" y="112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4965734" y="2998135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4965734" y="3084167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5015668" y="2926982"/>
              <a:ext cx="22637" cy="198754"/>
            </a:xfrm>
            <a:custGeom>
              <a:avLst/>
              <a:gdLst/>
              <a:ahLst/>
              <a:cxnLst/>
              <a:rect l="l" t="t" r="r" b="b"/>
              <a:pathLst>
                <a:path w="782" h="6866" extrusionOk="0">
                  <a:moveTo>
                    <a:pt x="0" y="1"/>
                  </a:moveTo>
                  <a:lnTo>
                    <a:pt x="0" y="6866"/>
                  </a:lnTo>
                  <a:lnTo>
                    <a:pt x="782" y="686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5025337" y="287363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5025337" y="312570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5075416" y="3018398"/>
              <a:ext cx="22637" cy="52684"/>
            </a:xfrm>
            <a:custGeom>
              <a:avLst/>
              <a:gdLst/>
              <a:ahLst/>
              <a:cxnLst/>
              <a:rect l="l" t="t" r="r" b="b"/>
              <a:pathLst>
                <a:path w="782" h="1820" extrusionOk="0">
                  <a:moveTo>
                    <a:pt x="0" y="0"/>
                  </a:moveTo>
                  <a:lnTo>
                    <a:pt x="0" y="1820"/>
                  </a:lnTo>
                  <a:lnTo>
                    <a:pt x="781" y="182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5085026" y="296501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5085026" y="3071053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5135134" y="3084630"/>
              <a:ext cx="22637" cy="59777"/>
            </a:xfrm>
            <a:custGeom>
              <a:avLst/>
              <a:gdLst/>
              <a:ahLst/>
              <a:cxnLst/>
              <a:rect l="l" t="t" r="r" b="b"/>
              <a:pathLst>
                <a:path w="782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782" y="2064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5144803" y="303125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5144803" y="3144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5195056" y="3063961"/>
              <a:ext cx="22637" cy="173627"/>
            </a:xfrm>
            <a:custGeom>
              <a:avLst/>
              <a:gdLst/>
              <a:ahLst/>
              <a:cxnLst/>
              <a:rect l="l" t="t" r="r" b="b"/>
              <a:pathLst>
                <a:path w="782" h="5998" extrusionOk="0">
                  <a:moveTo>
                    <a:pt x="0" y="0"/>
                  </a:moveTo>
                  <a:lnTo>
                    <a:pt x="0" y="5997"/>
                  </a:lnTo>
                  <a:lnTo>
                    <a:pt x="781" y="599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5204637" y="3010582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5204637" y="323755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5254659" y="2946492"/>
              <a:ext cx="22637" cy="42755"/>
            </a:xfrm>
            <a:custGeom>
              <a:avLst/>
              <a:gdLst/>
              <a:ahLst/>
              <a:cxnLst/>
              <a:rect l="l" t="t" r="r" b="b"/>
              <a:pathLst>
                <a:path w="782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782" y="147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5264327" y="2893142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5264327" y="298921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5314406" y="2904432"/>
              <a:ext cx="22666" cy="85829"/>
            </a:xfrm>
            <a:custGeom>
              <a:avLst/>
              <a:gdLst/>
              <a:ahLst/>
              <a:cxnLst/>
              <a:rect l="l" t="t" r="r" b="b"/>
              <a:pathLst>
                <a:path w="783" h="2965" extrusionOk="0">
                  <a:moveTo>
                    <a:pt x="0" y="0"/>
                  </a:moveTo>
                  <a:lnTo>
                    <a:pt x="0" y="2965"/>
                  </a:lnTo>
                  <a:lnTo>
                    <a:pt x="783" y="29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5324075" y="2850995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5324075" y="299023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5374125" y="2857160"/>
              <a:ext cx="22666" cy="40295"/>
            </a:xfrm>
            <a:custGeom>
              <a:avLst/>
              <a:gdLst/>
              <a:ahLst/>
              <a:cxnLst/>
              <a:rect l="l" t="t" r="r" b="b"/>
              <a:pathLst>
                <a:path w="783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782" y="139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5383822" y="280378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5383822" y="289742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5433930" y="2871634"/>
              <a:ext cx="22666" cy="44753"/>
            </a:xfrm>
            <a:custGeom>
              <a:avLst/>
              <a:gdLst/>
              <a:ahLst/>
              <a:cxnLst/>
              <a:rect l="l" t="t" r="r" b="b"/>
              <a:pathLst>
                <a:path w="7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783" y="15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5443541" y="281825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5443541" y="291641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5493649" y="2711149"/>
              <a:ext cx="22695" cy="161556"/>
            </a:xfrm>
            <a:custGeom>
              <a:avLst/>
              <a:gdLst/>
              <a:ahLst/>
              <a:cxnLst/>
              <a:rect l="l" t="t" r="r" b="b"/>
              <a:pathLst>
                <a:path w="784" h="5581" extrusionOk="0">
                  <a:moveTo>
                    <a:pt x="1" y="0"/>
                  </a:moveTo>
                  <a:lnTo>
                    <a:pt x="1" y="5580"/>
                  </a:lnTo>
                  <a:lnTo>
                    <a:pt x="783" y="55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5503289" y="265774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5503289" y="287267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5553397" y="2794778"/>
              <a:ext cx="22695" cy="155014"/>
            </a:xfrm>
            <a:custGeom>
              <a:avLst/>
              <a:gdLst/>
              <a:ahLst/>
              <a:cxnLst/>
              <a:rect l="l" t="t" r="r" b="b"/>
              <a:pathLst>
                <a:path w="784" h="5355" extrusionOk="0">
                  <a:moveTo>
                    <a:pt x="0" y="1"/>
                  </a:moveTo>
                  <a:lnTo>
                    <a:pt x="0" y="5355"/>
                  </a:lnTo>
                  <a:lnTo>
                    <a:pt x="783" y="53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5563065" y="274139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5563065" y="294982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4" name="Google Shape;1294;p9"/>
          <p:cNvSpPr/>
          <p:nvPr/>
        </p:nvSpPr>
        <p:spPr>
          <a:xfrm>
            <a:off x="27" y="-877253"/>
            <a:ext cx="9144015" cy="3160561"/>
          </a:xfrm>
          <a:custGeom>
            <a:avLst/>
            <a:gdLst/>
            <a:ahLst/>
            <a:cxnLst/>
            <a:rect l="l" t="t" r="r" b="b"/>
            <a:pathLst>
              <a:path w="86706" h="29970" extrusionOk="0">
                <a:moveTo>
                  <a:pt x="12377" y="0"/>
                </a:moveTo>
                <a:lnTo>
                  <a:pt x="12379" y="116"/>
                </a:lnTo>
                <a:cubicBezTo>
                  <a:pt x="12493" y="116"/>
                  <a:pt x="12610" y="116"/>
                  <a:pt x="12724" y="119"/>
                </a:cubicBezTo>
                <a:lnTo>
                  <a:pt x="12726" y="0"/>
                </a:lnTo>
                <a:close/>
                <a:moveTo>
                  <a:pt x="12029" y="1"/>
                </a:moveTo>
                <a:cubicBezTo>
                  <a:pt x="11913" y="1"/>
                  <a:pt x="11797" y="4"/>
                  <a:pt x="11682" y="6"/>
                </a:cubicBezTo>
                <a:lnTo>
                  <a:pt x="11683" y="121"/>
                </a:lnTo>
                <a:cubicBezTo>
                  <a:pt x="11799" y="120"/>
                  <a:pt x="11914" y="119"/>
                  <a:pt x="12029" y="119"/>
                </a:cubicBezTo>
                <a:lnTo>
                  <a:pt x="12029" y="1"/>
                </a:lnTo>
                <a:close/>
                <a:moveTo>
                  <a:pt x="13070" y="6"/>
                </a:moveTo>
                <a:lnTo>
                  <a:pt x="13068" y="121"/>
                </a:lnTo>
                <a:cubicBezTo>
                  <a:pt x="13184" y="123"/>
                  <a:pt x="13300" y="126"/>
                  <a:pt x="13414" y="129"/>
                </a:cubicBezTo>
                <a:lnTo>
                  <a:pt x="13417" y="13"/>
                </a:lnTo>
                <a:cubicBezTo>
                  <a:pt x="13303" y="9"/>
                  <a:pt x="13186" y="7"/>
                  <a:pt x="13070" y="6"/>
                </a:cubicBezTo>
                <a:close/>
                <a:moveTo>
                  <a:pt x="11333" y="13"/>
                </a:moveTo>
                <a:cubicBezTo>
                  <a:pt x="11219" y="14"/>
                  <a:pt x="11103" y="19"/>
                  <a:pt x="10986" y="21"/>
                </a:cubicBezTo>
                <a:lnTo>
                  <a:pt x="10990" y="137"/>
                </a:lnTo>
                <a:cubicBezTo>
                  <a:pt x="11106" y="134"/>
                  <a:pt x="11220" y="133"/>
                  <a:pt x="11336" y="129"/>
                </a:cubicBezTo>
                <a:lnTo>
                  <a:pt x="11333" y="13"/>
                </a:lnTo>
                <a:close/>
                <a:moveTo>
                  <a:pt x="13764" y="23"/>
                </a:moveTo>
                <a:lnTo>
                  <a:pt x="13761" y="139"/>
                </a:lnTo>
                <a:cubicBezTo>
                  <a:pt x="13877" y="143"/>
                  <a:pt x="13992" y="147"/>
                  <a:pt x="14107" y="151"/>
                </a:cubicBezTo>
                <a:lnTo>
                  <a:pt x="14111" y="36"/>
                </a:lnTo>
                <a:cubicBezTo>
                  <a:pt x="13997" y="31"/>
                  <a:pt x="13881" y="27"/>
                  <a:pt x="13764" y="23"/>
                </a:cubicBezTo>
                <a:close/>
                <a:moveTo>
                  <a:pt x="10639" y="36"/>
                </a:moveTo>
                <a:cubicBezTo>
                  <a:pt x="10525" y="40"/>
                  <a:pt x="10408" y="44"/>
                  <a:pt x="10292" y="50"/>
                </a:cubicBezTo>
                <a:lnTo>
                  <a:pt x="10298" y="166"/>
                </a:lnTo>
                <a:cubicBezTo>
                  <a:pt x="10413" y="161"/>
                  <a:pt x="10529" y="156"/>
                  <a:pt x="10643" y="151"/>
                </a:cubicBezTo>
                <a:lnTo>
                  <a:pt x="10639" y="36"/>
                </a:lnTo>
                <a:close/>
                <a:moveTo>
                  <a:pt x="14457" y="51"/>
                </a:moveTo>
                <a:lnTo>
                  <a:pt x="14452" y="169"/>
                </a:lnTo>
                <a:cubicBezTo>
                  <a:pt x="14568" y="173"/>
                  <a:pt x="14684" y="179"/>
                  <a:pt x="14798" y="186"/>
                </a:cubicBezTo>
                <a:lnTo>
                  <a:pt x="14804" y="70"/>
                </a:lnTo>
                <a:cubicBezTo>
                  <a:pt x="14689" y="64"/>
                  <a:pt x="14574" y="57"/>
                  <a:pt x="14457" y="51"/>
                </a:cubicBezTo>
                <a:close/>
                <a:moveTo>
                  <a:pt x="9946" y="69"/>
                </a:moveTo>
                <a:cubicBezTo>
                  <a:pt x="9832" y="73"/>
                  <a:pt x="9715" y="80"/>
                  <a:pt x="9599" y="87"/>
                </a:cubicBezTo>
                <a:lnTo>
                  <a:pt x="9607" y="204"/>
                </a:lnTo>
                <a:cubicBezTo>
                  <a:pt x="9722" y="197"/>
                  <a:pt x="9837" y="190"/>
                  <a:pt x="9951" y="184"/>
                </a:cubicBezTo>
                <a:lnTo>
                  <a:pt x="9946" y="69"/>
                </a:lnTo>
                <a:close/>
                <a:moveTo>
                  <a:pt x="15152" y="91"/>
                </a:moveTo>
                <a:lnTo>
                  <a:pt x="15145" y="207"/>
                </a:lnTo>
                <a:cubicBezTo>
                  <a:pt x="15259" y="216"/>
                  <a:pt x="15375" y="223"/>
                  <a:pt x="15489" y="233"/>
                </a:cubicBezTo>
                <a:lnTo>
                  <a:pt x="15498" y="116"/>
                </a:lnTo>
                <a:cubicBezTo>
                  <a:pt x="15382" y="107"/>
                  <a:pt x="15268" y="99"/>
                  <a:pt x="15152" y="91"/>
                </a:cubicBezTo>
                <a:close/>
                <a:moveTo>
                  <a:pt x="9254" y="109"/>
                </a:moveTo>
                <a:cubicBezTo>
                  <a:pt x="9140" y="116"/>
                  <a:pt x="9022" y="126"/>
                  <a:pt x="8907" y="134"/>
                </a:cubicBezTo>
                <a:lnTo>
                  <a:pt x="8915" y="250"/>
                </a:lnTo>
                <a:cubicBezTo>
                  <a:pt x="9030" y="241"/>
                  <a:pt x="9147" y="234"/>
                  <a:pt x="9261" y="226"/>
                </a:cubicBezTo>
                <a:lnTo>
                  <a:pt x="9254" y="109"/>
                </a:lnTo>
                <a:close/>
                <a:moveTo>
                  <a:pt x="15845" y="144"/>
                </a:moveTo>
                <a:lnTo>
                  <a:pt x="15835" y="259"/>
                </a:lnTo>
                <a:cubicBezTo>
                  <a:pt x="15949" y="269"/>
                  <a:pt x="16066" y="279"/>
                  <a:pt x="16180" y="290"/>
                </a:cubicBezTo>
                <a:lnTo>
                  <a:pt x="16190" y="176"/>
                </a:lnTo>
                <a:cubicBezTo>
                  <a:pt x="16075" y="164"/>
                  <a:pt x="15960" y="154"/>
                  <a:pt x="15845" y="144"/>
                </a:cubicBezTo>
                <a:close/>
                <a:moveTo>
                  <a:pt x="8560" y="163"/>
                </a:moveTo>
                <a:cubicBezTo>
                  <a:pt x="8444" y="173"/>
                  <a:pt x="8330" y="183"/>
                  <a:pt x="8214" y="193"/>
                </a:cubicBezTo>
                <a:lnTo>
                  <a:pt x="8226" y="307"/>
                </a:lnTo>
                <a:cubicBezTo>
                  <a:pt x="8341" y="297"/>
                  <a:pt x="8455" y="287"/>
                  <a:pt x="8570" y="279"/>
                </a:cubicBezTo>
                <a:lnTo>
                  <a:pt x="8560" y="163"/>
                </a:lnTo>
                <a:close/>
                <a:moveTo>
                  <a:pt x="16537" y="211"/>
                </a:moveTo>
                <a:lnTo>
                  <a:pt x="16525" y="326"/>
                </a:lnTo>
                <a:cubicBezTo>
                  <a:pt x="16640" y="336"/>
                  <a:pt x="16755" y="349"/>
                  <a:pt x="16869" y="361"/>
                </a:cubicBezTo>
                <a:lnTo>
                  <a:pt x="16882" y="249"/>
                </a:lnTo>
                <a:cubicBezTo>
                  <a:pt x="16767" y="234"/>
                  <a:pt x="16653" y="223"/>
                  <a:pt x="16537" y="211"/>
                </a:cubicBezTo>
                <a:close/>
                <a:moveTo>
                  <a:pt x="7869" y="227"/>
                </a:moveTo>
                <a:cubicBezTo>
                  <a:pt x="7754" y="237"/>
                  <a:pt x="7640" y="249"/>
                  <a:pt x="7523" y="261"/>
                </a:cubicBezTo>
                <a:lnTo>
                  <a:pt x="7536" y="376"/>
                </a:lnTo>
                <a:cubicBezTo>
                  <a:pt x="7650" y="363"/>
                  <a:pt x="7766" y="351"/>
                  <a:pt x="7879" y="341"/>
                </a:cubicBezTo>
                <a:lnTo>
                  <a:pt x="7869" y="227"/>
                </a:lnTo>
                <a:close/>
                <a:moveTo>
                  <a:pt x="17227" y="286"/>
                </a:moveTo>
                <a:lnTo>
                  <a:pt x="17213" y="400"/>
                </a:lnTo>
                <a:lnTo>
                  <a:pt x="17556" y="443"/>
                </a:lnTo>
                <a:lnTo>
                  <a:pt x="17571" y="329"/>
                </a:lnTo>
                <a:cubicBezTo>
                  <a:pt x="17457" y="314"/>
                  <a:pt x="17341" y="300"/>
                  <a:pt x="17227" y="286"/>
                </a:cubicBezTo>
                <a:close/>
                <a:moveTo>
                  <a:pt x="7177" y="296"/>
                </a:moveTo>
                <a:cubicBezTo>
                  <a:pt x="7063" y="309"/>
                  <a:pt x="6949" y="321"/>
                  <a:pt x="6833" y="336"/>
                </a:cubicBezTo>
                <a:lnTo>
                  <a:pt x="6847" y="450"/>
                </a:lnTo>
                <a:cubicBezTo>
                  <a:pt x="6963" y="437"/>
                  <a:pt x="7077" y="423"/>
                  <a:pt x="7190" y="411"/>
                </a:cubicBezTo>
                <a:lnTo>
                  <a:pt x="7177" y="296"/>
                </a:lnTo>
                <a:close/>
                <a:moveTo>
                  <a:pt x="6490" y="378"/>
                </a:moveTo>
                <a:cubicBezTo>
                  <a:pt x="6376" y="391"/>
                  <a:pt x="6259" y="407"/>
                  <a:pt x="6145" y="421"/>
                </a:cubicBezTo>
                <a:lnTo>
                  <a:pt x="6159" y="536"/>
                </a:lnTo>
                <a:cubicBezTo>
                  <a:pt x="6273" y="521"/>
                  <a:pt x="6390" y="506"/>
                  <a:pt x="6505" y="493"/>
                </a:cubicBezTo>
                <a:lnTo>
                  <a:pt x="6490" y="378"/>
                </a:lnTo>
                <a:close/>
                <a:moveTo>
                  <a:pt x="17914" y="373"/>
                </a:moveTo>
                <a:lnTo>
                  <a:pt x="17898" y="487"/>
                </a:lnTo>
                <a:lnTo>
                  <a:pt x="18241" y="536"/>
                </a:lnTo>
                <a:lnTo>
                  <a:pt x="18260" y="421"/>
                </a:lnTo>
                <a:cubicBezTo>
                  <a:pt x="18143" y="406"/>
                  <a:pt x="18028" y="388"/>
                  <a:pt x="17914" y="373"/>
                </a:cubicBezTo>
                <a:close/>
                <a:moveTo>
                  <a:pt x="5802" y="466"/>
                </a:moveTo>
                <a:cubicBezTo>
                  <a:pt x="5688" y="483"/>
                  <a:pt x="5572" y="498"/>
                  <a:pt x="5458" y="514"/>
                </a:cubicBezTo>
                <a:lnTo>
                  <a:pt x="5473" y="628"/>
                </a:lnTo>
                <a:cubicBezTo>
                  <a:pt x="5588" y="613"/>
                  <a:pt x="5702" y="597"/>
                  <a:pt x="5819" y="580"/>
                </a:cubicBezTo>
                <a:lnTo>
                  <a:pt x="5802" y="466"/>
                </a:lnTo>
                <a:close/>
                <a:moveTo>
                  <a:pt x="18604" y="473"/>
                </a:moveTo>
                <a:lnTo>
                  <a:pt x="18587" y="587"/>
                </a:lnTo>
                <a:cubicBezTo>
                  <a:pt x="18701" y="606"/>
                  <a:pt x="18815" y="626"/>
                  <a:pt x="18930" y="643"/>
                </a:cubicBezTo>
                <a:lnTo>
                  <a:pt x="18948" y="528"/>
                </a:lnTo>
                <a:cubicBezTo>
                  <a:pt x="18834" y="508"/>
                  <a:pt x="18718" y="491"/>
                  <a:pt x="18604" y="473"/>
                </a:cubicBezTo>
                <a:close/>
                <a:moveTo>
                  <a:pt x="5114" y="566"/>
                </a:moveTo>
                <a:cubicBezTo>
                  <a:pt x="4999" y="581"/>
                  <a:pt x="4885" y="600"/>
                  <a:pt x="4771" y="617"/>
                </a:cubicBezTo>
                <a:lnTo>
                  <a:pt x="4788" y="733"/>
                </a:lnTo>
                <a:cubicBezTo>
                  <a:pt x="4902" y="714"/>
                  <a:pt x="5016" y="697"/>
                  <a:pt x="5131" y="680"/>
                </a:cubicBezTo>
                <a:lnTo>
                  <a:pt x="5114" y="566"/>
                </a:lnTo>
                <a:close/>
                <a:moveTo>
                  <a:pt x="19291" y="587"/>
                </a:moveTo>
                <a:lnTo>
                  <a:pt x="19272" y="701"/>
                </a:lnTo>
                <a:cubicBezTo>
                  <a:pt x="19384" y="721"/>
                  <a:pt x="19498" y="741"/>
                  <a:pt x="19612" y="763"/>
                </a:cubicBezTo>
                <a:lnTo>
                  <a:pt x="19634" y="648"/>
                </a:lnTo>
                <a:cubicBezTo>
                  <a:pt x="19519" y="628"/>
                  <a:pt x="19405" y="607"/>
                  <a:pt x="19291" y="587"/>
                </a:cubicBezTo>
                <a:close/>
                <a:moveTo>
                  <a:pt x="4428" y="671"/>
                </a:moveTo>
                <a:cubicBezTo>
                  <a:pt x="4314" y="690"/>
                  <a:pt x="4200" y="707"/>
                  <a:pt x="4085" y="727"/>
                </a:cubicBezTo>
                <a:lnTo>
                  <a:pt x="4105" y="841"/>
                </a:lnTo>
                <a:cubicBezTo>
                  <a:pt x="4220" y="823"/>
                  <a:pt x="4331" y="804"/>
                  <a:pt x="4445" y="786"/>
                </a:cubicBezTo>
                <a:lnTo>
                  <a:pt x="4428" y="671"/>
                </a:lnTo>
                <a:close/>
                <a:moveTo>
                  <a:pt x="19974" y="713"/>
                </a:moveTo>
                <a:lnTo>
                  <a:pt x="19952" y="827"/>
                </a:lnTo>
                <a:cubicBezTo>
                  <a:pt x="20066" y="848"/>
                  <a:pt x="20181" y="870"/>
                  <a:pt x="20293" y="893"/>
                </a:cubicBezTo>
                <a:lnTo>
                  <a:pt x="20315" y="780"/>
                </a:lnTo>
                <a:cubicBezTo>
                  <a:pt x="20202" y="757"/>
                  <a:pt x="20088" y="734"/>
                  <a:pt x="19974" y="713"/>
                </a:cubicBezTo>
                <a:close/>
                <a:moveTo>
                  <a:pt x="3743" y="784"/>
                </a:moveTo>
                <a:cubicBezTo>
                  <a:pt x="3630" y="804"/>
                  <a:pt x="3515" y="826"/>
                  <a:pt x="3401" y="844"/>
                </a:cubicBezTo>
                <a:lnTo>
                  <a:pt x="3421" y="958"/>
                </a:lnTo>
                <a:cubicBezTo>
                  <a:pt x="3535" y="940"/>
                  <a:pt x="3650" y="920"/>
                  <a:pt x="3763" y="898"/>
                </a:cubicBezTo>
                <a:lnTo>
                  <a:pt x="3743" y="784"/>
                </a:lnTo>
                <a:close/>
                <a:moveTo>
                  <a:pt x="20655" y="850"/>
                </a:moveTo>
                <a:lnTo>
                  <a:pt x="20632" y="963"/>
                </a:lnTo>
                <a:cubicBezTo>
                  <a:pt x="20746" y="987"/>
                  <a:pt x="20859" y="1010"/>
                  <a:pt x="20972" y="1035"/>
                </a:cubicBezTo>
                <a:lnTo>
                  <a:pt x="20995" y="923"/>
                </a:lnTo>
                <a:cubicBezTo>
                  <a:pt x="20882" y="898"/>
                  <a:pt x="20769" y="873"/>
                  <a:pt x="20655" y="850"/>
                </a:cubicBezTo>
                <a:close/>
                <a:moveTo>
                  <a:pt x="3058" y="907"/>
                </a:moveTo>
                <a:cubicBezTo>
                  <a:pt x="2946" y="928"/>
                  <a:pt x="2831" y="950"/>
                  <a:pt x="2717" y="971"/>
                </a:cubicBezTo>
                <a:lnTo>
                  <a:pt x="2739" y="1085"/>
                </a:lnTo>
                <a:cubicBezTo>
                  <a:pt x="2853" y="1064"/>
                  <a:pt x="2967" y="1043"/>
                  <a:pt x="3080" y="1021"/>
                </a:cubicBezTo>
                <a:lnTo>
                  <a:pt x="3058" y="907"/>
                </a:lnTo>
                <a:close/>
                <a:moveTo>
                  <a:pt x="21336" y="998"/>
                </a:moveTo>
                <a:lnTo>
                  <a:pt x="21310" y="1111"/>
                </a:lnTo>
                <a:cubicBezTo>
                  <a:pt x="21423" y="1135"/>
                  <a:pt x="21536" y="1163"/>
                  <a:pt x="21647" y="1190"/>
                </a:cubicBezTo>
                <a:lnTo>
                  <a:pt x="21673" y="1077"/>
                </a:lnTo>
                <a:cubicBezTo>
                  <a:pt x="21560" y="1050"/>
                  <a:pt x="21447" y="1023"/>
                  <a:pt x="21336" y="998"/>
                </a:cubicBezTo>
                <a:close/>
                <a:moveTo>
                  <a:pt x="2377" y="1037"/>
                </a:moveTo>
                <a:cubicBezTo>
                  <a:pt x="2263" y="1061"/>
                  <a:pt x="2150" y="1083"/>
                  <a:pt x="2036" y="1105"/>
                </a:cubicBezTo>
                <a:lnTo>
                  <a:pt x="2059" y="1218"/>
                </a:lnTo>
                <a:cubicBezTo>
                  <a:pt x="2173" y="1194"/>
                  <a:pt x="2287" y="1173"/>
                  <a:pt x="2399" y="1151"/>
                </a:cubicBezTo>
                <a:lnTo>
                  <a:pt x="2377" y="1037"/>
                </a:lnTo>
                <a:close/>
                <a:moveTo>
                  <a:pt x="22010" y="1158"/>
                </a:moveTo>
                <a:lnTo>
                  <a:pt x="21983" y="1271"/>
                </a:lnTo>
                <a:cubicBezTo>
                  <a:pt x="22096" y="1298"/>
                  <a:pt x="22207" y="1327"/>
                  <a:pt x="22319" y="1355"/>
                </a:cubicBezTo>
                <a:lnTo>
                  <a:pt x="22346" y="1243"/>
                </a:lnTo>
                <a:cubicBezTo>
                  <a:pt x="22236" y="1214"/>
                  <a:pt x="22123" y="1185"/>
                  <a:pt x="22010" y="1158"/>
                </a:cubicBezTo>
                <a:close/>
                <a:moveTo>
                  <a:pt x="1696" y="1173"/>
                </a:moveTo>
                <a:cubicBezTo>
                  <a:pt x="1585" y="1197"/>
                  <a:pt x="1472" y="1221"/>
                  <a:pt x="1358" y="1244"/>
                </a:cubicBezTo>
                <a:lnTo>
                  <a:pt x="1380" y="1357"/>
                </a:lnTo>
                <a:cubicBezTo>
                  <a:pt x="1495" y="1334"/>
                  <a:pt x="1607" y="1311"/>
                  <a:pt x="1720" y="1285"/>
                </a:cubicBezTo>
                <a:lnTo>
                  <a:pt x="1696" y="1173"/>
                </a:lnTo>
                <a:close/>
                <a:moveTo>
                  <a:pt x="1018" y="1315"/>
                </a:moveTo>
                <a:cubicBezTo>
                  <a:pt x="906" y="1341"/>
                  <a:pt x="792" y="1365"/>
                  <a:pt x="679" y="1391"/>
                </a:cubicBezTo>
                <a:lnTo>
                  <a:pt x="703" y="1504"/>
                </a:lnTo>
                <a:cubicBezTo>
                  <a:pt x="816" y="1478"/>
                  <a:pt x="929" y="1454"/>
                  <a:pt x="1043" y="1428"/>
                </a:cubicBezTo>
                <a:lnTo>
                  <a:pt x="1018" y="1315"/>
                </a:lnTo>
                <a:close/>
                <a:moveTo>
                  <a:pt x="22683" y="1330"/>
                </a:moveTo>
                <a:lnTo>
                  <a:pt x="22653" y="1442"/>
                </a:lnTo>
                <a:cubicBezTo>
                  <a:pt x="22764" y="1471"/>
                  <a:pt x="22876" y="1501"/>
                  <a:pt x="22987" y="1531"/>
                </a:cubicBezTo>
                <a:lnTo>
                  <a:pt x="23017" y="1420"/>
                </a:lnTo>
                <a:cubicBezTo>
                  <a:pt x="22907" y="1388"/>
                  <a:pt x="22796" y="1361"/>
                  <a:pt x="22683" y="1330"/>
                </a:cubicBezTo>
                <a:close/>
                <a:moveTo>
                  <a:pt x="339" y="1468"/>
                </a:moveTo>
                <a:cubicBezTo>
                  <a:pt x="228" y="1492"/>
                  <a:pt x="114" y="1518"/>
                  <a:pt x="1" y="1544"/>
                </a:cubicBezTo>
                <a:lnTo>
                  <a:pt x="28" y="1657"/>
                </a:lnTo>
                <a:cubicBezTo>
                  <a:pt x="142" y="1630"/>
                  <a:pt x="254" y="1605"/>
                  <a:pt x="365" y="1580"/>
                </a:cubicBezTo>
                <a:lnTo>
                  <a:pt x="339" y="1468"/>
                </a:lnTo>
                <a:close/>
                <a:moveTo>
                  <a:pt x="23353" y="1514"/>
                </a:moveTo>
                <a:lnTo>
                  <a:pt x="23321" y="1625"/>
                </a:lnTo>
                <a:cubicBezTo>
                  <a:pt x="23431" y="1655"/>
                  <a:pt x="23543" y="1687"/>
                  <a:pt x="23653" y="1720"/>
                </a:cubicBezTo>
                <a:lnTo>
                  <a:pt x="23685" y="1611"/>
                </a:lnTo>
                <a:cubicBezTo>
                  <a:pt x="23574" y="1577"/>
                  <a:pt x="23464" y="1545"/>
                  <a:pt x="23353" y="1514"/>
                </a:cubicBezTo>
                <a:close/>
                <a:moveTo>
                  <a:pt x="24017" y="1708"/>
                </a:moveTo>
                <a:lnTo>
                  <a:pt x="23982" y="1820"/>
                </a:lnTo>
                <a:cubicBezTo>
                  <a:pt x="24094" y="1851"/>
                  <a:pt x="24202" y="1885"/>
                  <a:pt x="24314" y="1919"/>
                </a:cubicBezTo>
                <a:lnTo>
                  <a:pt x="24347" y="1811"/>
                </a:lnTo>
                <a:cubicBezTo>
                  <a:pt x="24238" y="1775"/>
                  <a:pt x="24128" y="1742"/>
                  <a:pt x="24017" y="1708"/>
                </a:cubicBezTo>
                <a:close/>
                <a:moveTo>
                  <a:pt x="24678" y="1912"/>
                </a:moveTo>
                <a:lnTo>
                  <a:pt x="24642" y="2022"/>
                </a:lnTo>
                <a:cubicBezTo>
                  <a:pt x="24751" y="2057"/>
                  <a:pt x="24861" y="2092"/>
                  <a:pt x="24971" y="2128"/>
                </a:cubicBezTo>
                <a:lnTo>
                  <a:pt x="25006" y="2018"/>
                </a:lnTo>
                <a:cubicBezTo>
                  <a:pt x="24896" y="1982"/>
                  <a:pt x="24786" y="1948"/>
                  <a:pt x="24678" y="1912"/>
                </a:cubicBezTo>
                <a:close/>
                <a:moveTo>
                  <a:pt x="25336" y="2128"/>
                </a:moveTo>
                <a:lnTo>
                  <a:pt x="25299" y="2237"/>
                </a:lnTo>
                <a:cubicBezTo>
                  <a:pt x="25409" y="2272"/>
                  <a:pt x="25518" y="2311"/>
                  <a:pt x="25628" y="2348"/>
                </a:cubicBezTo>
                <a:lnTo>
                  <a:pt x="25665" y="2241"/>
                </a:lnTo>
                <a:cubicBezTo>
                  <a:pt x="25556" y="2201"/>
                  <a:pt x="25445" y="2165"/>
                  <a:pt x="25336" y="2128"/>
                </a:cubicBezTo>
                <a:close/>
                <a:moveTo>
                  <a:pt x="25993" y="2354"/>
                </a:moveTo>
                <a:lnTo>
                  <a:pt x="25953" y="2462"/>
                </a:lnTo>
                <a:cubicBezTo>
                  <a:pt x="26063" y="2499"/>
                  <a:pt x="26172" y="2539"/>
                  <a:pt x="26280" y="2578"/>
                </a:cubicBezTo>
                <a:lnTo>
                  <a:pt x="26320" y="2469"/>
                </a:lnTo>
                <a:cubicBezTo>
                  <a:pt x="26210" y="2429"/>
                  <a:pt x="26102" y="2392"/>
                  <a:pt x="25993" y="2354"/>
                </a:cubicBezTo>
                <a:close/>
                <a:moveTo>
                  <a:pt x="26644" y="2586"/>
                </a:moveTo>
                <a:lnTo>
                  <a:pt x="26606" y="2696"/>
                </a:lnTo>
                <a:cubicBezTo>
                  <a:pt x="26714" y="2736"/>
                  <a:pt x="26822" y="2776"/>
                  <a:pt x="26930" y="2816"/>
                </a:cubicBezTo>
                <a:lnTo>
                  <a:pt x="26970" y="2708"/>
                </a:lnTo>
                <a:cubicBezTo>
                  <a:pt x="26860" y="2668"/>
                  <a:pt x="26753" y="2626"/>
                  <a:pt x="26644" y="2586"/>
                </a:cubicBezTo>
                <a:close/>
                <a:moveTo>
                  <a:pt x="27294" y="2835"/>
                </a:moveTo>
                <a:lnTo>
                  <a:pt x="27253" y="2942"/>
                </a:lnTo>
                <a:cubicBezTo>
                  <a:pt x="27360" y="2983"/>
                  <a:pt x="27470" y="3023"/>
                  <a:pt x="27577" y="3066"/>
                </a:cubicBezTo>
                <a:lnTo>
                  <a:pt x="27617" y="2962"/>
                </a:lnTo>
                <a:cubicBezTo>
                  <a:pt x="27510" y="2919"/>
                  <a:pt x="27401" y="2876"/>
                  <a:pt x="27294" y="2835"/>
                </a:cubicBezTo>
                <a:close/>
                <a:moveTo>
                  <a:pt x="27941" y="3089"/>
                </a:moveTo>
                <a:lnTo>
                  <a:pt x="27898" y="3196"/>
                </a:lnTo>
                <a:cubicBezTo>
                  <a:pt x="28006" y="3238"/>
                  <a:pt x="28113" y="3281"/>
                  <a:pt x="28220" y="3326"/>
                </a:cubicBezTo>
                <a:lnTo>
                  <a:pt x="28263" y="3219"/>
                </a:lnTo>
                <a:cubicBezTo>
                  <a:pt x="28155" y="3173"/>
                  <a:pt x="28048" y="3132"/>
                  <a:pt x="27941" y="3089"/>
                </a:cubicBezTo>
                <a:close/>
                <a:moveTo>
                  <a:pt x="28584" y="3350"/>
                </a:moveTo>
                <a:lnTo>
                  <a:pt x="28538" y="3458"/>
                </a:lnTo>
                <a:cubicBezTo>
                  <a:pt x="28645" y="3503"/>
                  <a:pt x="28751" y="3548"/>
                  <a:pt x="28858" y="3592"/>
                </a:cubicBezTo>
                <a:lnTo>
                  <a:pt x="28902" y="3485"/>
                </a:lnTo>
                <a:cubicBezTo>
                  <a:pt x="28795" y="3440"/>
                  <a:pt x="28691" y="3396"/>
                  <a:pt x="28584" y="3350"/>
                </a:cubicBezTo>
                <a:close/>
                <a:moveTo>
                  <a:pt x="29222" y="3622"/>
                </a:moveTo>
                <a:lnTo>
                  <a:pt x="29177" y="3728"/>
                </a:lnTo>
                <a:cubicBezTo>
                  <a:pt x="29281" y="3775"/>
                  <a:pt x="29388" y="3820"/>
                  <a:pt x="29494" y="3867"/>
                </a:cubicBezTo>
                <a:lnTo>
                  <a:pt x="29541" y="3762"/>
                </a:lnTo>
                <a:cubicBezTo>
                  <a:pt x="29435" y="3715"/>
                  <a:pt x="29328" y="3669"/>
                  <a:pt x="29222" y="3622"/>
                </a:cubicBezTo>
                <a:close/>
                <a:moveTo>
                  <a:pt x="29856" y="3900"/>
                </a:moveTo>
                <a:lnTo>
                  <a:pt x="29809" y="4006"/>
                </a:lnTo>
                <a:cubicBezTo>
                  <a:pt x="29915" y="4055"/>
                  <a:pt x="30021" y="4100"/>
                  <a:pt x="30126" y="4149"/>
                </a:cubicBezTo>
                <a:lnTo>
                  <a:pt x="30172" y="4043"/>
                </a:lnTo>
                <a:cubicBezTo>
                  <a:pt x="30066" y="3995"/>
                  <a:pt x="29962" y="3947"/>
                  <a:pt x="29856" y="3900"/>
                </a:cubicBezTo>
                <a:close/>
                <a:moveTo>
                  <a:pt x="30491" y="4187"/>
                </a:moveTo>
                <a:lnTo>
                  <a:pt x="30442" y="4293"/>
                </a:lnTo>
                <a:cubicBezTo>
                  <a:pt x="30548" y="4342"/>
                  <a:pt x="30650" y="4392"/>
                  <a:pt x="30756" y="4440"/>
                </a:cubicBezTo>
                <a:lnTo>
                  <a:pt x="30805" y="4334"/>
                </a:lnTo>
                <a:cubicBezTo>
                  <a:pt x="30700" y="4284"/>
                  <a:pt x="30595" y="4236"/>
                  <a:pt x="30491" y="4187"/>
                </a:cubicBezTo>
                <a:close/>
                <a:moveTo>
                  <a:pt x="31119" y="4484"/>
                </a:moveTo>
                <a:lnTo>
                  <a:pt x="31069" y="4589"/>
                </a:lnTo>
                <a:cubicBezTo>
                  <a:pt x="31172" y="4639"/>
                  <a:pt x="31277" y="4689"/>
                  <a:pt x="31380" y="4739"/>
                </a:cubicBezTo>
                <a:lnTo>
                  <a:pt x="31430" y="4634"/>
                </a:lnTo>
                <a:cubicBezTo>
                  <a:pt x="31327" y="4584"/>
                  <a:pt x="31222" y="4534"/>
                  <a:pt x="31119" y="4484"/>
                </a:cubicBezTo>
                <a:close/>
                <a:moveTo>
                  <a:pt x="31743" y="4784"/>
                </a:moveTo>
                <a:lnTo>
                  <a:pt x="31693" y="4889"/>
                </a:lnTo>
                <a:cubicBezTo>
                  <a:pt x="31797" y="4940"/>
                  <a:pt x="31900" y="4990"/>
                  <a:pt x="32004" y="5041"/>
                </a:cubicBezTo>
                <a:lnTo>
                  <a:pt x="32053" y="4939"/>
                </a:lnTo>
                <a:cubicBezTo>
                  <a:pt x="31950" y="4886"/>
                  <a:pt x="31846" y="4834"/>
                  <a:pt x="31743" y="4784"/>
                </a:cubicBezTo>
                <a:close/>
                <a:moveTo>
                  <a:pt x="32366" y="5093"/>
                </a:moveTo>
                <a:lnTo>
                  <a:pt x="32314" y="5197"/>
                </a:lnTo>
                <a:cubicBezTo>
                  <a:pt x="32416" y="5248"/>
                  <a:pt x="32520" y="5300"/>
                  <a:pt x="32623" y="5351"/>
                </a:cubicBezTo>
                <a:lnTo>
                  <a:pt x="32677" y="5250"/>
                </a:lnTo>
                <a:cubicBezTo>
                  <a:pt x="32573" y="5197"/>
                  <a:pt x="32470" y="5146"/>
                  <a:pt x="32366" y="5093"/>
                </a:cubicBezTo>
                <a:close/>
                <a:moveTo>
                  <a:pt x="32986" y="5406"/>
                </a:moveTo>
                <a:lnTo>
                  <a:pt x="32933" y="5510"/>
                </a:lnTo>
                <a:cubicBezTo>
                  <a:pt x="33034" y="5561"/>
                  <a:pt x="33137" y="5614"/>
                  <a:pt x="33240" y="5668"/>
                </a:cubicBezTo>
                <a:lnTo>
                  <a:pt x="33294" y="5564"/>
                </a:lnTo>
                <a:cubicBezTo>
                  <a:pt x="33191" y="5511"/>
                  <a:pt x="33088" y="5460"/>
                  <a:pt x="32986" y="5406"/>
                </a:cubicBezTo>
                <a:close/>
                <a:moveTo>
                  <a:pt x="33600" y="5727"/>
                </a:moveTo>
                <a:lnTo>
                  <a:pt x="33547" y="5828"/>
                </a:lnTo>
                <a:cubicBezTo>
                  <a:pt x="33650" y="5883"/>
                  <a:pt x="33751" y="5938"/>
                  <a:pt x="33854" y="5991"/>
                </a:cubicBezTo>
                <a:lnTo>
                  <a:pt x="33907" y="5890"/>
                </a:lnTo>
                <a:cubicBezTo>
                  <a:pt x="33805" y="5834"/>
                  <a:pt x="33701" y="5781"/>
                  <a:pt x="33600" y="5727"/>
                </a:cubicBezTo>
                <a:close/>
                <a:moveTo>
                  <a:pt x="34214" y="6054"/>
                </a:moveTo>
                <a:lnTo>
                  <a:pt x="34158" y="6155"/>
                </a:lnTo>
                <a:cubicBezTo>
                  <a:pt x="34261" y="6210"/>
                  <a:pt x="34362" y="6264"/>
                  <a:pt x="34464" y="6320"/>
                </a:cubicBezTo>
                <a:lnTo>
                  <a:pt x="34519" y="6218"/>
                </a:lnTo>
                <a:cubicBezTo>
                  <a:pt x="34418" y="6163"/>
                  <a:pt x="34315" y="6108"/>
                  <a:pt x="34214" y="6054"/>
                </a:cubicBezTo>
                <a:close/>
                <a:moveTo>
                  <a:pt x="34822" y="6382"/>
                </a:moveTo>
                <a:lnTo>
                  <a:pt x="34768" y="6484"/>
                </a:lnTo>
                <a:cubicBezTo>
                  <a:pt x="34869" y="6540"/>
                  <a:pt x="34969" y="6597"/>
                  <a:pt x="35071" y="6652"/>
                </a:cubicBezTo>
                <a:lnTo>
                  <a:pt x="35126" y="6550"/>
                </a:lnTo>
                <a:cubicBezTo>
                  <a:pt x="35025" y="6492"/>
                  <a:pt x="34925" y="6438"/>
                  <a:pt x="34822" y="6382"/>
                </a:cubicBezTo>
                <a:close/>
                <a:moveTo>
                  <a:pt x="35432" y="6718"/>
                </a:moveTo>
                <a:lnTo>
                  <a:pt x="35375" y="6819"/>
                </a:lnTo>
                <a:cubicBezTo>
                  <a:pt x="35475" y="6877"/>
                  <a:pt x="35575" y="6932"/>
                  <a:pt x="35676" y="6989"/>
                </a:cubicBezTo>
                <a:lnTo>
                  <a:pt x="35735" y="6888"/>
                </a:lnTo>
                <a:cubicBezTo>
                  <a:pt x="35633" y="6831"/>
                  <a:pt x="35532" y="6775"/>
                  <a:pt x="35432" y="6718"/>
                </a:cubicBezTo>
                <a:close/>
                <a:moveTo>
                  <a:pt x="36033" y="7061"/>
                </a:moveTo>
                <a:lnTo>
                  <a:pt x="35976" y="7161"/>
                </a:lnTo>
                <a:cubicBezTo>
                  <a:pt x="36077" y="7218"/>
                  <a:pt x="36177" y="7275"/>
                  <a:pt x="36277" y="7332"/>
                </a:cubicBezTo>
                <a:lnTo>
                  <a:pt x="36335" y="7232"/>
                </a:lnTo>
                <a:cubicBezTo>
                  <a:pt x="36233" y="7175"/>
                  <a:pt x="36133" y="7118"/>
                  <a:pt x="36033" y="7061"/>
                </a:cubicBezTo>
                <a:close/>
                <a:moveTo>
                  <a:pt x="36636" y="7405"/>
                </a:moveTo>
                <a:lnTo>
                  <a:pt x="36579" y="7505"/>
                </a:lnTo>
                <a:cubicBezTo>
                  <a:pt x="36679" y="7562"/>
                  <a:pt x="36779" y="7619"/>
                  <a:pt x="36879" y="7678"/>
                </a:cubicBezTo>
                <a:lnTo>
                  <a:pt x="36936" y="7578"/>
                </a:lnTo>
                <a:cubicBezTo>
                  <a:pt x="36836" y="7521"/>
                  <a:pt x="36736" y="7462"/>
                  <a:pt x="36636" y="7405"/>
                </a:cubicBezTo>
                <a:close/>
                <a:moveTo>
                  <a:pt x="37237" y="7753"/>
                </a:moveTo>
                <a:lnTo>
                  <a:pt x="37179" y="7853"/>
                </a:lnTo>
                <a:lnTo>
                  <a:pt x="37477" y="8028"/>
                </a:lnTo>
                <a:lnTo>
                  <a:pt x="37537" y="7928"/>
                </a:lnTo>
                <a:lnTo>
                  <a:pt x="37237" y="7753"/>
                </a:lnTo>
                <a:close/>
                <a:moveTo>
                  <a:pt x="37834" y="8106"/>
                </a:moveTo>
                <a:lnTo>
                  <a:pt x="37776" y="8206"/>
                </a:lnTo>
                <a:lnTo>
                  <a:pt x="38074" y="8383"/>
                </a:lnTo>
                <a:lnTo>
                  <a:pt x="38133" y="8283"/>
                </a:lnTo>
                <a:lnTo>
                  <a:pt x="37834" y="8106"/>
                </a:lnTo>
                <a:close/>
                <a:moveTo>
                  <a:pt x="38428" y="8463"/>
                </a:moveTo>
                <a:lnTo>
                  <a:pt x="38370" y="8562"/>
                </a:lnTo>
                <a:lnTo>
                  <a:pt x="38667" y="8740"/>
                </a:lnTo>
                <a:lnTo>
                  <a:pt x="38725" y="8642"/>
                </a:lnTo>
                <a:lnTo>
                  <a:pt x="38428" y="8463"/>
                </a:lnTo>
                <a:close/>
                <a:moveTo>
                  <a:pt x="39024" y="8823"/>
                </a:moveTo>
                <a:lnTo>
                  <a:pt x="38962" y="8920"/>
                </a:lnTo>
                <a:lnTo>
                  <a:pt x="39259" y="9102"/>
                </a:lnTo>
                <a:lnTo>
                  <a:pt x="39319" y="9003"/>
                </a:lnTo>
                <a:lnTo>
                  <a:pt x="39024" y="8823"/>
                </a:lnTo>
                <a:close/>
                <a:moveTo>
                  <a:pt x="39614" y="9184"/>
                </a:moveTo>
                <a:lnTo>
                  <a:pt x="39554" y="9283"/>
                </a:lnTo>
                <a:lnTo>
                  <a:pt x="39848" y="9466"/>
                </a:lnTo>
                <a:lnTo>
                  <a:pt x="39909" y="9367"/>
                </a:lnTo>
                <a:lnTo>
                  <a:pt x="39614" y="9184"/>
                </a:lnTo>
                <a:close/>
                <a:moveTo>
                  <a:pt x="40203" y="9549"/>
                </a:moveTo>
                <a:lnTo>
                  <a:pt x="40142" y="9647"/>
                </a:lnTo>
                <a:lnTo>
                  <a:pt x="40438" y="9831"/>
                </a:lnTo>
                <a:lnTo>
                  <a:pt x="40498" y="9733"/>
                </a:lnTo>
                <a:lnTo>
                  <a:pt x="40203" y="9549"/>
                </a:lnTo>
                <a:close/>
                <a:moveTo>
                  <a:pt x="40792" y="9917"/>
                </a:moveTo>
                <a:lnTo>
                  <a:pt x="40732" y="10016"/>
                </a:lnTo>
                <a:lnTo>
                  <a:pt x="41025" y="10201"/>
                </a:lnTo>
                <a:lnTo>
                  <a:pt x="41085" y="10103"/>
                </a:lnTo>
                <a:lnTo>
                  <a:pt x="40792" y="9917"/>
                </a:lnTo>
                <a:close/>
                <a:moveTo>
                  <a:pt x="41380" y="10288"/>
                </a:moveTo>
                <a:lnTo>
                  <a:pt x="41317" y="10387"/>
                </a:lnTo>
                <a:lnTo>
                  <a:pt x="41610" y="10573"/>
                </a:lnTo>
                <a:lnTo>
                  <a:pt x="41673" y="10474"/>
                </a:lnTo>
                <a:lnTo>
                  <a:pt x="41380" y="10288"/>
                </a:lnTo>
                <a:close/>
                <a:moveTo>
                  <a:pt x="41966" y="10660"/>
                </a:moveTo>
                <a:lnTo>
                  <a:pt x="41903" y="10758"/>
                </a:lnTo>
                <a:lnTo>
                  <a:pt x="42194" y="10945"/>
                </a:lnTo>
                <a:lnTo>
                  <a:pt x="42259" y="10847"/>
                </a:lnTo>
                <a:lnTo>
                  <a:pt x="41966" y="10660"/>
                </a:lnTo>
                <a:close/>
                <a:moveTo>
                  <a:pt x="42547" y="11037"/>
                </a:moveTo>
                <a:lnTo>
                  <a:pt x="42484" y="11132"/>
                </a:lnTo>
                <a:lnTo>
                  <a:pt x="42776" y="11320"/>
                </a:lnTo>
                <a:lnTo>
                  <a:pt x="42838" y="11224"/>
                </a:lnTo>
                <a:lnTo>
                  <a:pt x="42547" y="11037"/>
                </a:lnTo>
                <a:close/>
                <a:moveTo>
                  <a:pt x="43130" y="11412"/>
                </a:moveTo>
                <a:lnTo>
                  <a:pt x="43067" y="11510"/>
                </a:lnTo>
                <a:lnTo>
                  <a:pt x="43358" y="11698"/>
                </a:lnTo>
                <a:lnTo>
                  <a:pt x="43420" y="11602"/>
                </a:lnTo>
                <a:lnTo>
                  <a:pt x="43130" y="11412"/>
                </a:lnTo>
                <a:close/>
                <a:moveTo>
                  <a:pt x="43710" y="11791"/>
                </a:moveTo>
                <a:lnTo>
                  <a:pt x="43647" y="11888"/>
                </a:lnTo>
                <a:lnTo>
                  <a:pt x="43938" y="12077"/>
                </a:lnTo>
                <a:lnTo>
                  <a:pt x="44001" y="11981"/>
                </a:lnTo>
                <a:lnTo>
                  <a:pt x="43710" y="11791"/>
                </a:lnTo>
                <a:close/>
                <a:moveTo>
                  <a:pt x="44294" y="12172"/>
                </a:moveTo>
                <a:lnTo>
                  <a:pt x="44228" y="12268"/>
                </a:lnTo>
                <a:lnTo>
                  <a:pt x="44518" y="12458"/>
                </a:lnTo>
                <a:lnTo>
                  <a:pt x="44582" y="12362"/>
                </a:lnTo>
                <a:lnTo>
                  <a:pt x="44294" y="12172"/>
                </a:lnTo>
                <a:close/>
                <a:moveTo>
                  <a:pt x="44872" y="12552"/>
                </a:moveTo>
                <a:lnTo>
                  <a:pt x="44808" y="12648"/>
                </a:lnTo>
                <a:lnTo>
                  <a:pt x="45096" y="12839"/>
                </a:lnTo>
                <a:lnTo>
                  <a:pt x="45161" y="12743"/>
                </a:lnTo>
                <a:lnTo>
                  <a:pt x="44872" y="12552"/>
                </a:lnTo>
                <a:close/>
                <a:moveTo>
                  <a:pt x="45450" y="12933"/>
                </a:moveTo>
                <a:lnTo>
                  <a:pt x="45386" y="13031"/>
                </a:lnTo>
                <a:lnTo>
                  <a:pt x="45676" y="13219"/>
                </a:lnTo>
                <a:lnTo>
                  <a:pt x="45739" y="13123"/>
                </a:lnTo>
                <a:lnTo>
                  <a:pt x="45450" y="12933"/>
                </a:lnTo>
                <a:close/>
                <a:moveTo>
                  <a:pt x="46030" y="13312"/>
                </a:moveTo>
                <a:lnTo>
                  <a:pt x="45967" y="13409"/>
                </a:lnTo>
                <a:lnTo>
                  <a:pt x="46259" y="13597"/>
                </a:lnTo>
                <a:lnTo>
                  <a:pt x="46322" y="13502"/>
                </a:lnTo>
                <a:lnTo>
                  <a:pt x="46030" y="13312"/>
                </a:lnTo>
                <a:close/>
                <a:moveTo>
                  <a:pt x="46612" y="13689"/>
                </a:moveTo>
                <a:lnTo>
                  <a:pt x="46550" y="13786"/>
                </a:lnTo>
                <a:lnTo>
                  <a:pt x="46840" y="13975"/>
                </a:lnTo>
                <a:lnTo>
                  <a:pt x="46903" y="13876"/>
                </a:lnTo>
                <a:lnTo>
                  <a:pt x="46612" y="13689"/>
                </a:lnTo>
                <a:close/>
                <a:moveTo>
                  <a:pt x="47194" y="14066"/>
                </a:moveTo>
                <a:lnTo>
                  <a:pt x="47131" y="14162"/>
                </a:lnTo>
                <a:lnTo>
                  <a:pt x="47424" y="14350"/>
                </a:lnTo>
                <a:lnTo>
                  <a:pt x="47486" y="14253"/>
                </a:lnTo>
                <a:lnTo>
                  <a:pt x="47194" y="14066"/>
                </a:lnTo>
                <a:close/>
                <a:moveTo>
                  <a:pt x="47778" y="14439"/>
                </a:moveTo>
                <a:lnTo>
                  <a:pt x="47716" y="14537"/>
                </a:lnTo>
                <a:lnTo>
                  <a:pt x="48008" y="14724"/>
                </a:lnTo>
                <a:lnTo>
                  <a:pt x="48071" y="14626"/>
                </a:lnTo>
                <a:lnTo>
                  <a:pt x="47778" y="14439"/>
                </a:lnTo>
                <a:close/>
                <a:moveTo>
                  <a:pt x="48364" y="14811"/>
                </a:moveTo>
                <a:lnTo>
                  <a:pt x="48301" y="14910"/>
                </a:lnTo>
                <a:lnTo>
                  <a:pt x="48594" y="15096"/>
                </a:lnTo>
                <a:lnTo>
                  <a:pt x="48657" y="14997"/>
                </a:lnTo>
                <a:lnTo>
                  <a:pt x="48364" y="14811"/>
                </a:lnTo>
                <a:close/>
                <a:moveTo>
                  <a:pt x="48951" y="15181"/>
                </a:moveTo>
                <a:lnTo>
                  <a:pt x="48888" y="15280"/>
                </a:lnTo>
                <a:lnTo>
                  <a:pt x="49181" y="15466"/>
                </a:lnTo>
                <a:lnTo>
                  <a:pt x="49244" y="15366"/>
                </a:lnTo>
                <a:lnTo>
                  <a:pt x="48951" y="15181"/>
                </a:lnTo>
                <a:close/>
                <a:moveTo>
                  <a:pt x="49535" y="15553"/>
                </a:moveTo>
                <a:lnTo>
                  <a:pt x="49474" y="15651"/>
                </a:lnTo>
                <a:lnTo>
                  <a:pt x="49768" y="15835"/>
                </a:lnTo>
                <a:lnTo>
                  <a:pt x="49829" y="15737"/>
                </a:lnTo>
                <a:lnTo>
                  <a:pt x="49535" y="15553"/>
                </a:lnTo>
                <a:close/>
                <a:moveTo>
                  <a:pt x="50123" y="15921"/>
                </a:moveTo>
                <a:lnTo>
                  <a:pt x="50063" y="16018"/>
                </a:lnTo>
                <a:lnTo>
                  <a:pt x="50358" y="16201"/>
                </a:lnTo>
                <a:lnTo>
                  <a:pt x="50418" y="16102"/>
                </a:lnTo>
                <a:lnTo>
                  <a:pt x="50123" y="15921"/>
                </a:lnTo>
                <a:close/>
                <a:moveTo>
                  <a:pt x="50713" y="16285"/>
                </a:moveTo>
                <a:lnTo>
                  <a:pt x="50652" y="16382"/>
                </a:lnTo>
                <a:lnTo>
                  <a:pt x="50946" y="16565"/>
                </a:lnTo>
                <a:lnTo>
                  <a:pt x="51007" y="16467"/>
                </a:lnTo>
                <a:lnTo>
                  <a:pt x="50713" y="16285"/>
                </a:lnTo>
                <a:close/>
                <a:moveTo>
                  <a:pt x="51303" y="16649"/>
                </a:moveTo>
                <a:lnTo>
                  <a:pt x="51243" y="16747"/>
                </a:lnTo>
                <a:lnTo>
                  <a:pt x="51539" y="16928"/>
                </a:lnTo>
                <a:lnTo>
                  <a:pt x="51600" y="16829"/>
                </a:lnTo>
                <a:lnTo>
                  <a:pt x="51303" y="16649"/>
                </a:lnTo>
                <a:close/>
                <a:moveTo>
                  <a:pt x="51896" y="17009"/>
                </a:moveTo>
                <a:lnTo>
                  <a:pt x="51836" y="17108"/>
                </a:lnTo>
                <a:lnTo>
                  <a:pt x="52131" y="17288"/>
                </a:lnTo>
                <a:lnTo>
                  <a:pt x="52193" y="17189"/>
                </a:lnTo>
                <a:lnTo>
                  <a:pt x="51896" y="17009"/>
                </a:lnTo>
                <a:close/>
                <a:moveTo>
                  <a:pt x="52487" y="17368"/>
                </a:moveTo>
                <a:lnTo>
                  <a:pt x="52428" y="17466"/>
                </a:lnTo>
                <a:lnTo>
                  <a:pt x="52727" y="17645"/>
                </a:lnTo>
                <a:lnTo>
                  <a:pt x="52784" y="17546"/>
                </a:lnTo>
                <a:lnTo>
                  <a:pt x="52487" y="17368"/>
                </a:lnTo>
                <a:close/>
                <a:moveTo>
                  <a:pt x="53083" y="17725"/>
                </a:moveTo>
                <a:lnTo>
                  <a:pt x="53024" y="17825"/>
                </a:lnTo>
                <a:lnTo>
                  <a:pt x="53322" y="18002"/>
                </a:lnTo>
                <a:lnTo>
                  <a:pt x="53381" y="17902"/>
                </a:lnTo>
                <a:lnTo>
                  <a:pt x="53083" y="17725"/>
                </a:lnTo>
                <a:close/>
                <a:moveTo>
                  <a:pt x="53680" y="18078"/>
                </a:moveTo>
                <a:lnTo>
                  <a:pt x="53621" y="18178"/>
                </a:lnTo>
                <a:lnTo>
                  <a:pt x="53919" y="18353"/>
                </a:lnTo>
                <a:lnTo>
                  <a:pt x="53978" y="18253"/>
                </a:lnTo>
                <a:lnTo>
                  <a:pt x="53680" y="18078"/>
                </a:lnTo>
                <a:close/>
                <a:moveTo>
                  <a:pt x="54276" y="18430"/>
                </a:moveTo>
                <a:lnTo>
                  <a:pt x="54217" y="18530"/>
                </a:lnTo>
                <a:lnTo>
                  <a:pt x="54516" y="18706"/>
                </a:lnTo>
                <a:lnTo>
                  <a:pt x="54576" y="18606"/>
                </a:lnTo>
                <a:lnTo>
                  <a:pt x="54276" y="18430"/>
                </a:lnTo>
                <a:close/>
                <a:moveTo>
                  <a:pt x="54873" y="18780"/>
                </a:moveTo>
                <a:lnTo>
                  <a:pt x="54816" y="18880"/>
                </a:lnTo>
                <a:lnTo>
                  <a:pt x="55116" y="19053"/>
                </a:lnTo>
                <a:lnTo>
                  <a:pt x="55173" y="18953"/>
                </a:lnTo>
                <a:lnTo>
                  <a:pt x="54873" y="18780"/>
                </a:lnTo>
                <a:close/>
                <a:moveTo>
                  <a:pt x="55473" y="19127"/>
                </a:moveTo>
                <a:lnTo>
                  <a:pt x="55416" y="19227"/>
                </a:lnTo>
                <a:lnTo>
                  <a:pt x="55719" y="19400"/>
                </a:lnTo>
                <a:lnTo>
                  <a:pt x="55773" y="19300"/>
                </a:lnTo>
                <a:lnTo>
                  <a:pt x="55473" y="19127"/>
                </a:lnTo>
                <a:close/>
                <a:moveTo>
                  <a:pt x="56077" y="19471"/>
                </a:moveTo>
                <a:lnTo>
                  <a:pt x="56020" y="19571"/>
                </a:lnTo>
                <a:lnTo>
                  <a:pt x="56322" y="19743"/>
                </a:lnTo>
                <a:lnTo>
                  <a:pt x="56379" y="19643"/>
                </a:lnTo>
                <a:lnTo>
                  <a:pt x="56077" y="19471"/>
                </a:lnTo>
                <a:close/>
                <a:moveTo>
                  <a:pt x="56683" y="19814"/>
                </a:moveTo>
                <a:lnTo>
                  <a:pt x="56626" y="19914"/>
                </a:lnTo>
                <a:lnTo>
                  <a:pt x="56927" y="20084"/>
                </a:lnTo>
                <a:lnTo>
                  <a:pt x="56984" y="19984"/>
                </a:lnTo>
                <a:lnTo>
                  <a:pt x="56683" y="19814"/>
                </a:lnTo>
                <a:close/>
                <a:moveTo>
                  <a:pt x="57284" y="20151"/>
                </a:moveTo>
                <a:lnTo>
                  <a:pt x="57228" y="20253"/>
                </a:lnTo>
                <a:lnTo>
                  <a:pt x="57533" y="20421"/>
                </a:lnTo>
                <a:lnTo>
                  <a:pt x="57587" y="20320"/>
                </a:lnTo>
                <a:lnTo>
                  <a:pt x="57284" y="20151"/>
                </a:lnTo>
                <a:close/>
                <a:moveTo>
                  <a:pt x="57893" y="20485"/>
                </a:moveTo>
                <a:lnTo>
                  <a:pt x="57837" y="20587"/>
                </a:lnTo>
                <a:lnTo>
                  <a:pt x="58141" y="20755"/>
                </a:lnTo>
                <a:lnTo>
                  <a:pt x="58197" y="20651"/>
                </a:lnTo>
                <a:lnTo>
                  <a:pt x="57893" y="20485"/>
                </a:lnTo>
                <a:close/>
                <a:moveTo>
                  <a:pt x="58500" y="20820"/>
                </a:moveTo>
                <a:lnTo>
                  <a:pt x="58444" y="20921"/>
                </a:lnTo>
                <a:lnTo>
                  <a:pt x="58749" y="21087"/>
                </a:lnTo>
                <a:lnTo>
                  <a:pt x="58805" y="20985"/>
                </a:lnTo>
                <a:lnTo>
                  <a:pt x="58500" y="20820"/>
                </a:lnTo>
                <a:close/>
                <a:moveTo>
                  <a:pt x="59111" y="21150"/>
                </a:moveTo>
                <a:lnTo>
                  <a:pt x="59055" y="21251"/>
                </a:lnTo>
                <a:lnTo>
                  <a:pt x="59361" y="21415"/>
                </a:lnTo>
                <a:lnTo>
                  <a:pt x="59415" y="21314"/>
                </a:lnTo>
                <a:lnTo>
                  <a:pt x="59111" y="21150"/>
                </a:lnTo>
                <a:close/>
                <a:moveTo>
                  <a:pt x="59721" y="21477"/>
                </a:moveTo>
                <a:lnTo>
                  <a:pt x="59668" y="21578"/>
                </a:lnTo>
                <a:cubicBezTo>
                  <a:pt x="59769" y="21634"/>
                  <a:pt x="59872" y="21687"/>
                  <a:pt x="59975" y="21741"/>
                </a:cubicBezTo>
                <a:lnTo>
                  <a:pt x="60028" y="21638"/>
                </a:lnTo>
                <a:cubicBezTo>
                  <a:pt x="59925" y="21585"/>
                  <a:pt x="59822" y="21529"/>
                  <a:pt x="59721" y="21477"/>
                </a:cubicBezTo>
                <a:close/>
                <a:moveTo>
                  <a:pt x="60335" y="21799"/>
                </a:moveTo>
                <a:lnTo>
                  <a:pt x="60282" y="21901"/>
                </a:lnTo>
                <a:cubicBezTo>
                  <a:pt x="60383" y="21955"/>
                  <a:pt x="60486" y="22008"/>
                  <a:pt x="60589" y="22062"/>
                </a:cubicBezTo>
                <a:lnTo>
                  <a:pt x="60642" y="21959"/>
                </a:lnTo>
                <a:cubicBezTo>
                  <a:pt x="60540" y="21906"/>
                  <a:pt x="60436" y="21852"/>
                  <a:pt x="60335" y="21799"/>
                </a:cubicBezTo>
                <a:close/>
                <a:moveTo>
                  <a:pt x="60950" y="22118"/>
                </a:moveTo>
                <a:lnTo>
                  <a:pt x="60897" y="22222"/>
                </a:lnTo>
                <a:lnTo>
                  <a:pt x="61206" y="22381"/>
                </a:lnTo>
                <a:lnTo>
                  <a:pt x="61260" y="22278"/>
                </a:lnTo>
                <a:lnTo>
                  <a:pt x="60950" y="22118"/>
                </a:lnTo>
                <a:close/>
                <a:moveTo>
                  <a:pt x="61567" y="22435"/>
                </a:moveTo>
                <a:lnTo>
                  <a:pt x="61514" y="22538"/>
                </a:lnTo>
                <a:lnTo>
                  <a:pt x="61824" y="22695"/>
                </a:lnTo>
                <a:lnTo>
                  <a:pt x="61876" y="22592"/>
                </a:lnTo>
                <a:lnTo>
                  <a:pt x="61567" y="22435"/>
                </a:lnTo>
                <a:close/>
                <a:moveTo>
                  <a:pt x="62184" y="22748"/>
                </a:moveTo>
                <a:lnTo>
                  <a:pt x="62133" y="22851"/>
                </a:lnTo>
                <a:lnTo>
                  <a:pt x="62443" y="23006"/>
                </a:lnTo>
                <a:lnTo>
                  <a:pt x="62496" y="22902"/>
                </a:lnTo>
                <a:lnTo>
                  <a:pt x="62184" y="22748"/>
                </a:lnTo>
                <a:close/>
                <a:moveTo>
                  <a:pt x="62807" y="23056"/>
                </a:moveTo>
                <a:lnTo>
                  <a:pt x="62755" y="23159"/>
                </a:lnTo>
                <a:cubicBezTo>
                  <a:pt x="62860" y="23212"/>
                  <a:pt x="62963" y="23263"/>
                  <a:pt x="63067" y="23313"/>
                </a:cubicBezTo>
                <a:lnTo>
                  <a:pt x="63118" y="23209"/>
                </a:lnTo>
                <a:cubicBezTo>
                  <a:pt x="63014" y="23158"/>
                  <a:pt x="62911" y="23108"/>
                  <a:pt x="62807" y="23056"/>
                </a:cubicBezTo>
                <a:close/>
                <a:moveTo>
                  <a:pt x="63428" y="23360"/>
                </a:moveTo>
                <a:lnTo>
                  <a:pt x="63378" y="23465"/>
                </a:lnTo>
                <a:cubicBezTo>
                  <a:pt x="63482" y="23516"/>
                  <a:pt x="63588" y="23566"/>
                  <a:pt x="63691" y="23616"/>
                </a:cubicBezTo>
                <a:lnTo>
                  <a:pt x="63741" y="23513"/>
                </a:lnTo>
                <a:cubicBezTo>
                  <a:pt x="63638" y="23463"/>
                  <a:pt x="63532" y="23410"/>
                  <a:pt x="63428" y="23360"/>
                </a:cubicBezTo>
                <a:close/>
                <a:moveTo>
                  <a:pt x="64054" y="23663"/>
                </a:moveTo>
                <a:lnTo>
                  <a:pt x="64004" y="23766"/>
                </a:lnTo>
                <a:cubicBezTo>
                  <a:pt x="64109" y="23816"/>
                  <a:pt x="64214" y="23864"/>
                  <a:pt x="64318" y="23914"/>
                </a:cubicBezTo>
                <a:lnTo>
                  <a:pt x="64365" y="23812"/>
                </a:lnTo>
                <a:cubicBezTo>
                  <a:pt x="64262" y="23763"/>
                  <a:pt x="64156" y="23713"/>
                  <a:pt x="64054" y="23663"/>
                </a:cubicBezTo>
                <a:close/>
                <a:moveTo>
                  <a:pt x="64678" y="23957"/>
                </a:moveTo>
                <a:lnTo>
                  <a:pt x="64631" y="24063"/>
                </a:lnTo>
                <a:lnTo>
                  <a:pt x="64945" y="24209"/>
                </a:lnTo>
                <a:lnTo>
                  <a:pt x="64992" y="24104"/>
                </a:lnTo>
                <a:lnTo>
                  <a:pt x="64678" y="23957"/>
                </a:lnTo>
                <a:close/>
                <a:moveTo>
                  <a:pt x="65306" y="24250"/>
                </a:moveTo>
                <a:lnTo>
                  <a:pt x="65258" y="24356"/>
                </a:lnTo>
                <a:lnTo>
                  <a:pt x="65575" y="24500"/>
                </a:lnTo>
                <a:lnTo>
                  <a:pt x="65620" y="24394"/>
                </a:lnTo>
                <a:cubicBezTo>
                  <a:pt x="65518" y="24347"/>
                  <a:pt x="65412" y="24299"/>
                  <a:pt x="65306" y="24250"/>
                </a:cubicBezTo>
                <a:close/>
                <a:moveTo>
                  <a:pt x="65940" y="24537"/>
                </a:moveTo>
                <a:lnTo>
                  <a:pt x="65892" y="24643"/>
                </a:lnTo>
                <a:lnTo>
                  <a:pt x="66209" y="24786"/>
                </a:lnTo>
                <a:lnTo>
                  <a:pt x="66256" y="24680"/>
                </a:lnTo>
                <a:lnTo>
                  <a:pt x="65940" y="24537"/>
                </a:lnTo>
                <a:close/>
                <a:moveTo>
                  <a:pt x="66570" y="24821"/>
                </a:moveTo>
                <a:lnTo>
                  <a:pt x="66524" y="24927"/>
                </a:lnTo>
                <a:cubicBezTo>
                  <a:pt x="66630" y="24973"/>
                  <a:pt x="66737" y="25020"/>
                  <a:pt x="66841" y="25066"/>
                </a:cubicBezTo>
                <a:lnTo>
                  <a:pt x="66889" y="24961"/>
                </a:lnTo>
                <a:cubicBezTo>
                  <a:pt x="66781" y="24914"/>
                  <a:pt x="66676" y="24867"/>
                  <a:pt x="66570" y="24821"/>
                </a:cubicBezTo>
                <a:close/>
                <a:moveTo>
                  <a:pt x="67206" y="25098"/>
                </a:moveTo>
                <a:lnTo>
                  <a:pt x="67160" y="25204"/>
                </a:lnTo>
                <a:cubicBezTo>
                  <a:pt x="67267" y="25250"/>
                  <a:pt x="67374" y="25297"/>
                  <a:pt x="67480" y="25341"/>
                </a:cubicBezTo>
                <a:lnTo>
                  <a:pt x="67524" y="25236"/>
                </a:lnTo>
                <a:cubicBezTo>
                  <a:pt x="67418" y="25190"/>
                  <a:pt x="67311" y="25144"/>
                  <a:pt x="67206" y="25098"/>
                </a:cubicBezTo>
                <a:close/>
                <a:moveTo>
                  <a:pt x="67844" y="25371"/>
                </a:moveTo>
                <a:lnTo>
                  <a:pt x="67798" y="25478"/>
                </a:lnTo>
                <a:cubicBezTo>
                  <a:pt x="67905" y="25523"/>
                  <a:pt x="68011" y="25568"/>
                  <a:pt x="68118" y="25613"/>
                </a:cubicBezTo>
                <a:lnTo>
                  <a:pt x="68162" y="25505"/>
                </a:lnTo>
                <a:cubicBezTo>
                  <a:pt x="68055" y="25461"/>
                  <a:pt x="67951" y="25415"/>
                  <a:pt x="67844" y="25371"/>
                </a:cubicBezTo>
                <a:close/>
                <a:moveTo>
                  <a:pt x="68482" y="25637"/>
                </a:moveTo>
                <a:lnTo>
                  <a:pt x="68438" y="25744"/>
                </a:lnTo>
                <a:cubicBezTo>
                  <a:pt x="68545" y="25790"/>
                  <a:pt x="68652" y="25834"/>
                  <a:pt x="68759" y="25877"/>
                </a:cubicBezTo>
                <a:lnTo>
                  <a:pt x="68804" y="25770"/>
                </a:lnTo>
                <a:cubicBezTo>
                  <a:pt x="68697" y="25725"/>
                  <a:pt x="68589" y="25683"/>
                  <a:pt x="68482" y="25637"/>
                </a:cubicBezTo>
                <a:close/>
                <a:moveTo>
                  <a:pt x="69125" y="25901"/>
                </a:moveTo>
                <a:lnTo>
                  <a:pt x="69082" y="26008"/>
                </a:lnTo>
                <a:lnTo>
                  <a:pt x="69404" y="26137"/>
                </a:lnTo>
                <a:lnTo>
                  <a:pt x="69446" y="26030"/>
                </a:lnTo>
                <a:lnTo>
                  <a:pt x="69125" y="25901"/>
                </a:lnTo>
                <a:close/>
                <a:moveTo>
                  <a:pt x="69769" y="26157"/>
                </a:moveTo>
                <a:lnTo>
                  <a:pt x="69726" y="26264"/>
                </a:lnTo>
                <a:cubicBezTo>
                  <a:pt x="69833" y="26307"/>
                  <a:pt x="69943" y="26349"/>
                  <a:pt x="70050" y="26391"/>
                </a:cubicBezTo>
                <a:lnTo>
                  <a:pt x="70093" y="26284"/>
                </a:lnTo>
                <a:cubicBezTo>
                  <a:pt x="69986" y="26241"/>
                  <a:pt x="69876" y="26200"/>
                  <a:pt x="69769" y="26157"/>
                </a:cubicBezTo>
                <a:close/>
                <a:moveTo>
                  <a:pt x="70413" y="26408"/>
                </a:moveTo>
                <a:lnTo>
                  <a:pt x="70373" y="26515"/>
                </a:lnTo>
                <a:cubicBezTo>
                  <a:pt x="70482" y="26557"/>
                  <a:pt x="70589" y="26598"/>
                  <a:pt x="70697" y="26639"/>
                </a:cubicBezTo>
                <a:lnTo>
                  <a:pt x="70737" y="26532"/>
                </a:lnTo>
                <a:cubicBezTo>
                  <a:pt x="70630" y="26491"/>
                  <a:pt x="70523" y="26449"/>
                  <a:pt x="70413" y="26408"/>
                </a:cubicBezTo>
                <a:close/>
                <a:moveTo>
                  <a:pt x="71066" y="26651"/>
                </a:moveTo>
                <a:lnTo>
                  <a:pt x="71024" y="26761"/>
                </a:lnTo>
                <a:cubicBezTo>
                  <a:pt x="71132" y="26799"/>
                  <a:pt x="71240" y="26841"/>
                  <a:pt x="71350" y="26879"/>
                </a:cubicBezTo>
                <a:lnTo>
                  <a:pt x="71390" y="26771"/>
                </a:lnTo>
                <a:cubicBezTo>
                  <a:pt x="71283" y="26732"/>
                  <a:pt x="71174" y="26692"/>
                  <a:pt x="71066" y="26651"/>
                </a:cubicBezTo>
                <a:close/>
                <a:moveTo>
                  <a:pt x="71714" y="26891"/>
                </a:moveTo>
                <a:lnTo>
                  <a:pt x="71674" y="26999"/>
                </a:lnTo>
                <a:cubicBezTo>
                  <a:pt x="71783" y="27038"/>
                  <a:pt x="71893" y="27076"/>
                  <a:pt x="72001" y="27115"/>
                </a:cubicBezTo>
                <a:lnTo>
                  <a:pt x="72040" y="27006"/>
                </a:lnTo>
                <a:cubicBezTo>
                  <a:pt x="71931" y="26969"/>
                  <a:pt x="71823" y="26929"/>
                  <a:pt x="71714" y="26891"/>
                </a:cubicBezTo>
                <a:close/>
                <a:moveTo>
                  <a:pt x="72367" y="27121"/>
                </a:moveTo>
                <a:lnTo>
                  <a:pt x="72330" y="27229"/>
                </a:lnTo>
                <a:cubicBezTo>
                  <a:pt x="72440" y="27268"/>
                  <a:pt x="72550" y="27305"/>
                  <a:pt x="72658" y="27342"/>
                </a:cubicBezTo>
                <a:lnTo>
                  <a:pt x="72694" y="27234"/>
                </a:lnTo>
                <a:lnTo>
                  <a:pt x="72367" y="27121"/>
                </a:lnTo>
                <a:close/>
                <a:moveTo>
                  <a:pt x="73022" y="27346"/>
                </a:moveTo>
                <a:lnTo>
                  <a:pt x="72985" y="27455"/>
                </a:lnTo>
                <a:cubicBezTo>
                  <a:pt x="73095" y="27491"/>
                  <a:pt x="73207" y="27528"/>
                  <a:pt x="73315" y="27563"/>
                </a:cubicBezTo>
                <a:lnTo>
                  <a:pt x="73351" y="27455"/>
                </a:lnTo>
                <a:cubicBezTo>
                  <a:pt x="73242" y="27419"/>
                  <a:pt x="73131" y="27383"/>
                  <a:pt x="73022" y="27346"/>
                </a:cubicBezTo>
                <a:close/>
                <a:moveTo>
                  <a:pt x="73681" y="27562"/>
                </a:moveTo>
                <a:lnTo>
                  <a:pt x="73645" y="27672"/>
                </a:lnTo>
                <a:cubicBezTo>
                  <a:pt x="73757" y="27708"/>
                  <a:pt x="73865" y="27742"/>
                  <a:pt x="73975" y="27778"/>
                </a:cubicBezTo>
                <a:lnTo>
                  <a:pt x="74011" y="27668"/>
                </a:lnTo>
                <a:cubicBezTo>
                  <a:pt x="73901" y="27633"/>
                  <a:pt x="73792" y="27598"/>
                  <a:pt x="73681" y="27562"/>
                </a:cubicBezTo>
                <a:close/>
                <a:moveTo>
                  <a:pt x="74339" y="27770"/>
                </a:moveTo>
                <a:lnTo>
                  <a:pt x="74306" y="27882"/>
                </a:lnTo>
                <a:lnTo>
                  <a:pt x="74638" y="27983"/>
                </a:lnTo>
                <a:lnTo>
                  <a:pt x="74671" y="27872"/>
                </a:lnTo>
                <a:cubicBezTo>
                  <a:pt x="74561" y="27839"/>
                  <a:pt x="74451" y="27805"/>
                  <a:pt x="74339" y="27770"/>
                </a:cubicBezTo>
                <a:close/>
                <a:moveTo>
                  <a:pt x="75002" y="27975"/>
                </a:moveTo>
                <a:lnTo>
                  <a:pt x="74969" y="28085"/>
                </a:lnTo>
                <a:cubicBezTo>
                  <a:pt x="75082" y="28119"/>
                  <a:pt x="75193" y="28150"/>
                  <a:pt x="75303" y="28183"/>
                </a:cubicBezTo>
                <a:lnTo>
                  <a:pt x="75333" y="28072"/>
                </a:lnTo>
                <a:cubicBezTo>
                  <a:pt x="75223" y="28040"/>
                  <a:pt x="75112" y="28008"/>
                  <a:pt x="75002" y="27975"/>
                </a:cubicBezTo>
                <a:close/>
                <a:moveTo>
                  <a:pt x="75670" y="28168"/>
                </a:moveTo>
                <a:lnTo>
                  <a:pt x="75637" y="28277"/>
                </a:lnTo>
                <a:cubicBezTo>
                  <a:pt x="75749" y="28310"/>
                  <a:pt x="75860" y="28342"/>
                  <a:pt x="75972" y="28372"/>
                </a:cubicBezTo>
                <a:lnTo>
                  <a:pt x="76003" y="28259"/>
                </a:lnTo>
                <a:cubicBezTo>
                  <a:pt x="75893" y="28229"/>
                  <a:pt x="75780" y="28199"/>
                  <a:pt x="75670" y="28168"/>
                </a:cubicBezTo>
                <a:close/>
                <a:moveTo>
                  <a:pt x="76336" y="28353"/>
                </a:moveTo>
                <a:lnTo>
                  <a:pt x="76306" y="28463"/>
                </a:lnTo>
                <a:cubicBezTo>
                  <a:pt x="76417" y="28493"/>
                  <a:pt x="76529" y="28522"/>
                  <a:pt x="76641" y="28552"/>
                </a:cubicBezTo>
                <a:lnTo>
                  <a:pt x="76670" y="28442"/>
                </a:lnTo>
                <a:cubicBezTo>
                  <a:pt x="76559" y="28413"/>
                  <a:pt x="76449" y="28383"/>
                  <a:pt x="76336" y="28353"/>
                </a:cubicBezTo>
                <a:close/>
                <a:moveTo>
                  <a:pt x="77006" y="28527"/>
                </a:moveTo>
                <a:lnTo>
                  <a:pt x="76977" y="28640"/>
                </a:lnTo>
                <a:cubicBezTo>
                  <a:pt x="77088" y="28670"/>
                  <a:pt x="77201" y="28697"/>
                  <a:pt x="77314" y="28726"/>
                </a:cubicBezTo>
                <a:lnTo>
                  <a:pt x="77341" y="28612"/>
                </a:lnTo>
                <a:cubicBezTo>
                  <a:pt x="77230" y="28585"/>
                  <a:pt x="77117" y="28556"/>
                  <a:pt x="77006" y="28527"/>
                </a:cubicBezTo>
                <a:close/>
                <a:moveTo>
                  <a:pt x="77678" y="28695"/>
                </a:moveTo>
                <a:lnTo>
                  <a:pt x="77651" y="28807"/>
                </a:lnTo>
                <a:lnTo>
                  <a:pt x="77988" y="28889"/>
                </a:lnTo>
                <a:lnTo>
                  <a:pt x="78015" y="28776"/>
                </a:lnTo>
                <a:lnTo>
                  <a:pt x="77678" y="28695"/>
                </a:lnTo>
                <a:close/>
                <a:moveTo>
                  <a:pt x="78352" y="28854"/>
                </a:moveTo>
                <a:lnTo>
                  <a:pt x="78328" y="28967"/>
                </a:lnTo>
                <a:cubicBezTo>
                  <a:pt x="78442" y="28992"/>
                  <a:pt x="78555" y="29017"/>
                  <a:pt x="78667" y="29042"/>
                </a:cubicBezTo>
                <a:lnTo>
                  <a:pt x="78691" y="28929"/>
                </a:lnTo>
                <a:lnTo>
                  <a:pt x="78352" y="28854"/>
                </a:lnTo>
                <a:close/>
                <a:moveTo>
                  <a:pt x="79028" y="29004"/>
                </a:moveTo>
                <a:lnTo>
                  <a:pt x="79005" y="29117"/>
                </a:lnTo>
                <a:cubicBezTo>
                  <a:pt x="79119" y="29140"/>
                  <a:pt x="79234" y="29163"/>
                  <a:pt x="79345" y="29186"/>
                </a:cubicBezTo>
                <a:lnTo>
                  <a:pt x="79366" y="29073"/>
                </a:lnTo>
                <a:cubicBezTo>
                  <a:pt x="79255" y="29050"/>
                  <a:pt x="79141" y="29027"/>
                  <a:pt x="79028" y="29004"/>
                </a:cubicBezTo>
                <a:close/>
                <a:moveTo>
                  <a:pt x="79708" y="29140"/>
                </a:moveTo>
                <a:lnTo>
                  <a:pt x="79686" y="29254"/>
                </a:lnTo>
                <a:cubicBezTo>
                  <a:pt x="79801" y="29276"/>
                  <a:pt x="79913" y="29297"/>
                  <a:pt x="80028" y="29319"/>
                </a:cubicBezTo>
                <a:lnTo>
                  <a:pt x="80049" y="29204"/>
                </a:lnTo>
                <a:cubicBezTo>
                  <a:pt x="79935" y="29184"/>
                  <a:pt x="79822" y="29162"/>
                  <a:pt x="79708" y="29140"/>
                </a:cubicBezTo>
                <a:close/>
                <a:moveTo>
                  <a:pt x="80387" y="29267"/>
                </a:moveTo>
                <a:lnTo>
                  <a:pt x="80369" y="29381"/>
                </a:lnTo>
                <a:lnTo>
                  <a:pt x="80712" y="29440"/>
                </a:lnTo>
                <a:lnTo>
                  <a:pt x="80729" y="29326"/>
                </a:lnTo>
                <a:cubicBezTo>
                  <a:pt x="80615" y="29306"/>
                  <a:pt x="80502" y="29286"/>
                  <a:pt x="80387" y="29267"/>
                </a:cubicBezTo>
                <a:close/>
                <a:moveTo>
                  <a:pt x="81072" y="29383"/>
                </a:moveTo>
                <a:lnTo>
                  <a:pt x="81054" y="29497"/>
                </a:lnTo>
                <a:lnTo>
                  <a:pt x="81397" y="29550"/>
                </a:lnTo>
                <a:lnTo>
                  <a:pt x="81414" y="29436"/>
                </a:lnTo>
                <a:lnTo>
                  <a:pt x="81072" y="29383"/>
                </a:lnTo>
                <a:close/>
                <a:moveTo>
                  <a:pt x="81756" y="29486"/>
                </a:moveTo>
                <a:lnTo>
                  <a:pt x="81740" y="29600"/>
                </a:lnTo>
                <a:cubicBezTo>
                  <a:pt x="81856" y="29617"/>
                  <a:pt x="81970" y="29633"/>
                  <a:pt x="82084" y="29649"/>
                </a:cubicBezTo>
                <a:lnTo>
                  <a:pt x="82098" y="29534"/>
                </a:lnTo>
                <a:lnTo>
                  <a:pt x="81756" y="29486"/>
                </a:lnTo>
                <a:close/>
                <a:moveTo>
                  <a:pt x="82443" y="29581"/>
                </a:moveTo>
                <a:lnTo>
                  <a:pt x="82428" y="29696"/>
                </a:lnTo>
                <a:cubicBezTo>
                  <a:pt x="82543" y="29710"/>
                  <a:pt x="82658" y="29724"/>
                  <a:pt x="82773" y="29736"/>
                </a:cubicBezTo>
                <a:lnTo>
                  <a:pt x="82787" y="29621"/>
                </a:lnTo>
                <a:cubicBezTo>
                  <a:pt x="82671" y="29609"/>
                  <a:pt x="82557" y="29596"/>
                  <a:pt x="82443" y="29581"/>
                </a:cubicBezTo>
                <a:close/>
                <a:moveTo>
                  <a:pt x="83132" y="29660"/>
                </a:moveTo>
                <a:lnTo>
                  <a:pt x="83120" y="29774"/>
                </a:lnTo>
                <a:cubicBezTo>
                  <a:pt x="83234" y="29786"/>
                  <a:pt x="83349" y="29798"/>
                  <a:pt x="83464" y="29810"/>
                </a:cubicBezTo>
                <a:lnTo>
                  <a:pt x="83477" y="29696"/>
                </a:lnTo>
                <a:cubicBezTo>
                  <a:pt x="83362" y="29683"/>
                  <a:pt x="83247" y="29671"/>
                  <a:pt x="83132" y="29660"/>
                </a:cubicBezTo>
                <a:close/>
                <a:moveTo>
                  <a:pt x="83819" y="29727"/>
                </a:moveTo>
                <a:lnTo>
                  <a:pt x="83808" y="29841"/>
                </a:lnTo>
                <a:cubicBezTo>
                  <a:pt x="83925" y="29853"/>
                  <a:pt x="84039" y="29861"/>
                  <a:pt x="84155" y="29870"/>
                </a:cubicBezTo>
                <a:lnTo>
                  <a:pt x="84164" y="29756"/>
                </a:lnTo>
                <a:cubicBezTo>
                  <a:pt x="84049" y="29747"/>
                  <a:pt x="83935" y="29738"/>
                  <a:pt x="83819" y="29727"/>
                </a:cubicBezTo>
                <a:close/>
                <a:moveTo>
                  <a:pt x="84511" y="29778"/>
                </a:moveTo>
                <a:lnTo>
                  <a:pt x="84503" y="29896"/>
                </a:lnTo>
                <a:cubicBezTo>
                  <a:pt x="84619" y="29903"/>
                  <a:pt x="84733" y="29910"/>
                  <a:pt x="84849" y="29917"/>
                </a:cubicBezTo>
                <a:lnTo>
                  <a:pt x="84855" y="29800"/>
                </a:lnTo>
                <a:cubicBezTo>
                  <a:pt x="84741" y="29793"/>
                  <a:pt x="84626" y="29786"/>
                  <a:pt x="84511" y="29778"/>
                </a:cubicBezTo>
                <a:close/>
                <a:moveTo>
                  <a:pt x="85200" y="29818"/>
                </a:moveTo>
                <a:lnTo>
                  <a:pt x="85196" y="29934"/>
                </a:lnTo>
                <a:cubicBezTo>
                  <a:pt x="85312" y="29940"/>
                  <a:pt x="85426" y="29946"/>
                  <a:pt x="85542" y="29948"/>
                </a:cubicBezTo>
                <a:lnTo>
                  <a:pt x="85547" y="29833"/>
                </a:lnTo>
                <a:cubicBezTo>
                  <a:pt x="85430" y="29828"/>
                  <a:pt x="85317" y="29824"/>
                  <a:pt x="85200" y="29818"/>
                </a:cubicBezTo>
                <a:close/>
                <a:moveTo>
                  <a:pt x="85893" y="29843"/>
                </a:moveTo>
                <a:lnTo>
                  <a:pt x="85890" y="29960"/>
                </a:lnTo>
                <a:cubicBezTo>
                  <a:pt x="86006" y="29963"/>
                  <a:pt x="86122" y="29964"/>
                  <a:pt x="86239" y="29967"/>
                </a:cubicBezTo>
                <a:lnTo>
                  <a:pt x="86240" y="29850"/>
                </a:lnTo>
                <a:cubicBezTo>
                  <a:pt x="86126" y="29848"/>
                  <a:pt x="86010" y="29847"/>
                  <a:pt x="85893" y="29843"/>
                </a:cubicBezTo>
                <a:close/>
                <a:moveTo>
                  <a:pt x="86586" y="29854"/>
                </a:moveTo>
                <a:lnTo>
                  <a:pt x="86586" y="29970"/>
                </a:lnTo>
                <a:lnTo>
                  <a:pt x="86706" y="29970"/>
                </a:lnTo>
                <a:lnTo>
                  <a:pt x="86706" y="2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3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rgbClr val="DBE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0" name="Google Shape;1460;p13"/>
          <p:cNvGrpSpPr/>
          <p:nvPr/>
        </p:nvGrpSpPr>
        <p:grpSpPr>
          <a:xfrm>
            <a:off x="5526346" y="-756088"/>
            <a:ext cx="9144053" cy="2918226"/>
            <a:chOff x="3103657" y="2639099"/>
            <a:chExt cx="2472435" cy="789051"/>
          </a:xfrm>
        </p:grpSpPr>
        <p:sp>
          <p:nvSpPr>
            <p:cNvPr id="1461" name="Google Shape;1461;p13"/>
            <p:cNvSpPr/>
            <p:nvPr/>
          </p:nvSpPr>
          <p:spPr>
            <a:xfrm>
              <a:off x="3103657" y="2771844"/>
              <a:ext cx="22637" cy="43682"/>
            </a:xfrm>
            <a:custGeom>
              <a:avLst/>
              <a:gdLst/>
              <a:ahLst/>
              <a:cxnLst/>
              <a:rect l="l" t="t" r="r" b="b"/>
              <a:pathLst>
                <a:path w="782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782" y="150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3113325" y="271849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3113325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3163433" y="2776302"/>
              <a:ext cx="22695" cy="112808"/>
            </a:xfrm>
            <a:custGeom>
              <a:avLst/>
              <a:gdLst/>
              <a:ahLst/>
              <a:cxnLst/>
              <a:rect l="l" t="t" r="r" b="b"/>
              <a:pathLst>
                <a:path w="784" h="3897" extrusionOk="0">
                  <a:moveTo>
                    <a:pt x="1" y="1"/>
                  </a:moveTo>
                  <a:lnTo>
                    <a:pt x="1" y="3897"/>
                  </a:lnTo>
                  <a:lnTo>
                    <a:pt x="783" y="389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3173073" y="272289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3173073" y="2889110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3226886" y="2907384"/>
              <a:ext cx="22695" cy="32740"/>
            </a:xfrm>
            <a:custGeom>
              <a:avLst/>
              <a:gdLst/>
              <a:ahLst/>
              <a:cxnLst/>
              <a:rect l="l" t="t" r="r" b="b"/>
              <a:pathLst>
                <a:path w="784" h="1131" extrusionOk="0">
                  <a:moveTo>
                    <a:pt x="1" y="1"/>
                  </a:moveTo>
                  <a:lnTo>
                    <a:pt x="1" y="1131"/>
                  </a:lnTo>
                  <a:lnTo>
                    <a:pt x="783" y="113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3236526" y="285403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3236526" y="294009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3282929" y="2809418"/>
              <a:ext cx="22666" cy="147227"/>
            </a:xfrm>
            <a:custGeom>
              <a:avLst/>
              <a:gdLst/>
              <a:ahLst/>
              <a:cxnLst/>
              <a:rect l="l" t="t" r="r" b="b"/>
              <a:pathLst>
                <a:path w="783" h="5086" extrusionOk="0">
                  <a:moveTo>
                    <a:pt x="0" y="1"/>
                  </a:moveTo>
                  <a:lnTo>
                    <a:pt x="0" y="5085"/>
                  </a:lnTo>
                  <a:lnTo>
                    <a:pt x="783" y="508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3292597" y="275606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3292597" y="295664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342647" y="2868963"/>
              <a:ext cx="22695" cy="55087"/>
            </a:xfrm>
            <a:custGeom>
              <a:avLst/>
              <a:gdLst/>
              <a:ahLst/>
              <a:cxnLst/>
              <a:rect l="l" t="t" r="r" b="b"/>
              <a:pathLst>
                <a:path w="784" h="1903" extrusionOk="0">
                  <a:moveTo>
                    <a:pt x="1" y="0"/>
                  </a:moveTo>
                  <a:lnTo>
                    <a:pt x="1" y="1903"/>
                  </a:lnTo>
                  <a:lnTo>
                    <a:pt x="783" y="190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3352316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3352316" y="292402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3405290" y="2802789"/>
              <a:ext cx="22666" cy="104558"/>
            </a:xfrm>
            <a:custGeom>
              <a:avLst/>
              <a:gdLst/>
              <a:ahLst/>
              <a:cxnLst/>
              <a:rect l="l" t="t" r="r" b="b"/>
              <a:pathLst>
                <a:path w="783" h="3612" extrusionOk="0">
                  <a:moveTo>
                    <a:pt x="0" y="0"/>
                  </a:moveTo>
                  <a:lnTo>
                    <a:pt x="0" y="3612"/>
                  </a:lnTo>
                  <a:lnTo>
                    <a:pt x="783" y="361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3414958" y="274935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3414958" y="2907289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3462200" y="2783576"/>
              <a:ext cx="22666" cy="131277"/>
            </a:xfrm>
            <a:custGeom>
              <a:avLst/>
              <a:gdLst/>
              <a:ahLst/>
              <a:cxnLst/>
              <a:rect l="l" t="t" r="r" b="b"/>
              <a:pathLst>
                <a:path w="783" h="4535" extrusionOk="0">
                  <a:moveTo>
                    <a:pt x="1" y="1"/>
                  </a:moveTo>
                  <a:lnTo>
                    <a:pt x="1" y="4535"/>
                  </a:lnTo>
                  <a:lnTo>
                    <a:pt x="782" y="453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3471811" y="2730197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3471811" y="291479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3521919" y="2829515"/>
              <a:ext cx="22666" cy="32653"/>
            </a:xfrm>
            <a:custGeom>
              <a:avLst/>
              <a:gdLst/>
              <a:ahLst/>
              <a:cxnLst/>
              <a:rect l="l" t="t" r="r" b="b"/>
              <a:pathLst>
                <a:path w="783" h="1128" extrusionOk="0">
                  <a:moveTo>
                    <a:pt x="0" y="0"/>
                  </a:moveTo>
                  <a:lnTo>
                    <a:pt x="0" y="1127"/>
                  </a:lnTo>
                  <a:lnTo>
                    <a:pt x="783" y="1127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3531530" y="277613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3531530" y="286216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3581638" y="2776136"/>
              <a:ext cx="22695" cy="131566"/>
            </a:xfrm>
            <a:custGeom>
              <a:avLst/>
              <a:gdLst/>
              <a:ahLst/>
              <a:cxnLst/>
              <a:rect l="l" t="t" r="r" b="b"/>
              <a:pathLst>
                <a:path w="784" h="4545" extrusionOk="0">
                  <a:moveTo>
                    <a:pt x="1" y="0"/>
                  </a:moveTo>
                  <a:lnTo>
                    <a:pt x="1" y="4545"/>
                  </a:lnTo>
                  <a:lnTo>
                    <a:pt x="784" y="4545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3591335" y="272275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3591335" y="290776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3641414" y="2759723"/>
              <a:ext cx="22666" cy="121377"/>
            </a:xfrm>
            <a:custGeom>
              <a:avLst/>
              <a:gdLst/>
              <a:ahLst/>
              <a:cxnLst/>
              <a:rect l="l" t="t" r="r" b="b"/>
              <a:pathLst>
                <a:path w="783" h="4193" extrusionOk="0">
                  <a:moveTo>
                    <a:pt x="1" y="0"/>
                  </a:moveTo>
                  <a:lnTo>
                    <a:pt x="1" y="4192"/>
                  </a:lnTo>
                  <a:lnTo>
                    <a:pt x="782" y="419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3651054" y="270631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3651054" y="2881013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3701162" y="2692449"/>
              <a:ext cx="22637" cy="33724"/>
            </a:xfrm>
            <a:custGeom>
              <a:avLst/>
              <a:gdLst/>
              <a:ahLst/>
              <a:cxnLst/>
              <a:rect l="l" t="t" r="r" b="b"/>
              <a:pathLst>
                <a:path w="782" h="1165" extrusionOk="0">
                  <a:moveTo>
                    <a:pt x="1" y="1"/>
                  </a:moveTo>
                  <a:lnTo>
                    <a:pt x="1" y="1165"/>
                  </a:lnTo>
                  <a:lnTo>
                    <a:pt x="782" y="116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3710802" y="263909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3710802" y="272614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3760939" y="2864310"/>
              <a:ext cx="22637" cy="77840"/>
            </a:xfrm>
            <a:custGeom>
              <a:avLst/>
              <a:gdLst/>
              <a:ahLst/>
              <a:cxnLst/>
              <a:rect l="l" t="t" r="r" b="b"/>
              <a:pathLst>
                <a:path w="782" h="2689" extrusionOk="0">
                  <a:moveTo>
                    <a:pt x="1" y="1"/>
                  </a:moveTo>
                  <a:lnTo>
                    <a:pt x="1" y="2688"/>
                  </a:lnTo>
                  <a:lnTo>
                    <a:pt x="782" y="268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3770549" y="2810902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3770549" y="294212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3820686" y="2835710"/>
              <a:ext cx="22637" cy="31437"/>
            </a:xfrm>
            <a:custGeom>
              <a:avLst/>
              <a:gdLst/>
              <a:ahLst/>
              <a:cxnLst/>
              <a:rect l="l" t="t" r="r" b="b"/>
              <a:pathLst>
                <a:path w="782" h="1086" extrusionOk="0">
                  <a:moveTo>
                    <a:pt x="0" y="0"/>
                  </a:moveTo>
                  <a:lnTo>
                    <a:pt x="0" y="1086"/>
                  </a:lnTo>
                  <a:lnTo>
                    <a:pt x="782" y="10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3830268" y="278233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3830268" y="2867118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3880434" y="3067638"/>
              <a:ext cx="22637" cy="116224"/>
            </a:xfrm>
            <a:custGeom>
              <a:avLst/>
              <a:gdLst/>
              <a:ahLst/>
              <a:cxnLst/>
              <a:rect l="l" t="t" r="r" b="b"/>
              <a:pathLst>
                <a:path w="782" h="4015" extrusionOk="0">
                  <a:moveTo>
                    <a:pt x="0" y="0"/>
                  </a:moveTo>
                  <a:lnTo>
                    <a:pt x="0" y="4015"/>
                  </a:lnTo>
                  <a:lnTo>
                    <a:pt x="781" y="401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3890102" y="301422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3890102" y="3183833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3940153" y="3053945"/>
              <a:ext cx="22666" cy="25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1" y="1"/>
                  </a:moveTo>
                  <a:lnTo>
                    <a:pt x="1" y="895"/>
                  </a:lnTo>
                  <a:lnTo>
                    <a:pt x="782" y="89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3949792" y="300056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3949792" y="307982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3999900" y="2990579"/>
              <a:ext cx="22637" cy="40121"/>
            </a:xfrm>
            <a:custGeom>
              <a:avLst/>
              <a:gdLst/>
              <a:ahLst/>
              <a:cxnLst/>
              <a:rect l="l" t="t" r="r" b="b"/>
              <a:pathLst>
                <a:path w="782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782" y="13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4009540" y="2937200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4009540" y="303075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4059677" y="3043959"/>
              <a:ext cx="22637" cy="40208"/>
            </a:xfrm>
            <a:custGeom>
              <a:avLst/>
              <a:gdLst/>
              <a:ahLst/>
              <a:cxnLst/>
              <a:rect l="l" t="t" r="r" b="b"/>
              <a:pathLst>
                <a:path w="782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782" y="13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4069316" y="2990493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4069316" y="308413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4119048" y="3052585"/>
              <a:ext cx="22695" cy="116282"/>
            </a:xfrm>
            <a:custGeom>
              <a:avLst/>
              <a:gdLst/>
              <a:ahLst/>
              <a:cxnLst/>
              <a:rect l="l" t="t" r="r" b="b"/>
              <a:pathLst>
                <a:path w="784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783" y="4016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4128717" y="299920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4128717" y="31688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4179172" y="3159488"/>
              <a:ext cx="22666" cy="51179"/>
            </a:xfrm>
            <a:custGeom>
              <a:avLst/>
              <a:gdLst/>
              <a:ahLst/>
              <a:cxnLst/>
              <a:rect l="l" t="t" r="r" b="b"/>
              <a:pathLst>
                <a:path w="783" h="1768" extrusionOk="0">
                  <a:moveTo>
                    <a:pt x="0" y="1"/>
                  </a:moveTo>
                  <a:lnTo>
                    <a:pt x="0" y="1767"/>
                  </a:lnTo>
                  <a:lnTo>
                    <a:pt x="783" y="176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4188841" y="310605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4188841" y="3210638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4238891" y="3222651"/>
              <a:ext cx="22695" cy="43942"/>
            </a:xfrm>
            <a:custGeom>
              <a:avLst/>
              <a:gdLst/>
              <a:ahLst/>
              <a:cxnLst/>
              <a:rect l="l" t="t" r="r" b="b"/>
              <a:pathLst>
                <a:path w="784" h="1518" extrusionOk="0">
                  <a:moveTo>
                    <a:pt x="1" y="1"/>
                  </a:moveTo>
                  <a:lnTo>
                    <a:pt x="1" y="1518"/>
                  </a:lnTo>
                  <a:lnTo>
                    <a:pt x="783" y="151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4248559" y="316930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4248559" y="326653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4298667" y="3153843"/>
              <a:ext cx="22695" cy="193543"/>
            </a:xfrm>
            <a:custGeom>
              <a:avLst/>
              <a:gdLst/>
              <a:ahLst/>
              <a:cxnLst/>
              <a:rect l="l" t="t" r="r" b="b"/>
              <a:pathLst>
                <a:path w="784" h="6686" extrusionOk="0">
                  <a:moveTo>
                    <a:pt x="1" y="0"/>
                  </a:moveTo>
                  <a:lnTo>
                    <a:pt x="1" y="6685"/>
                  </a:lnTo>
                  <a:lnTo>
                    <a:pt x="783" y="668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4308307" y="310046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4308307" y="3347357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4359602" y="3296873"/>
              <a:ext cx="22666" cy="77869"/>
            </a:xfrm>
            <a:custGeom>
              <a:avLst/>
              <a:gdLst/>
              <a:ahLst/>
              <a:cxnLst/>
              <a:rect l="l" t="t" r="r" b="b"/>
              <a:pathLst>
                <a:path w="783" h="2690" extrusionOk="0">
                  <a:moveTo>
                    <a:pt x="1" y="0"/>
                  </a:moveTo>
                  <a:lnTo>
                    <a:pt x="1" y="2690"/>
                  </a:lnTo>
                  <a:lnTo>
                    <a:pt x="782" y="269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4369299" y="324349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4369299" y="337477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4418163" y="3189912"/>
              <a:ext cx="22666" cy="115037"/>
            </a:xfrm>
            <a:custGeom>
              <a:avLst/>
              <a:gdLst/>
              <a:ahLst/>
              <a:cxnLst/>
              <a:rect l="l" t="t" r="r" b="b"/>
              <a:pathLst>
                <a:path w="783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783" y="397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4427831" y="313650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4427831" y="3304920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4477881" y="3148112"/>
              <a:ext cx="22695" cy="147459"/>
            </a:xfrm>
            <a:custGeom>
              <a:avLst/>
              <a:gdLst/>
              <a:ahLst/>
              <a:cxnLst/>
              <a:rect l="l" t="t" r="r" b="b"/>
              <a:pathLst>
                <a:path w="784" h="5094" extrusionOk="0">
                  <a:moveTo>
                    <a:pt x="1" y="1"/>
                  </a:moveTo>
                  <a:lnTo>
                    <a:pt x="1" y="5094"/>
                  </a:lnTo>
                  <a:lnTo>
                    <a:pt x="784" y="509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4487579" y="309470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4487579" y="329554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4538005" y="3126256"/>
              <a:ext cx="22637" cy="41569"/>
            </a:xfrm>
            <a:custGeom>
              <a:avLst/>
              <a:gdLst/>
              <a:ahLst/>
              <a:cxnLst/>
              <a:rect l="l" t="t" r="r" b="b"/>
              <a:pathLst>
                <a:path w="782" h="1436" extrusionOk="0">
                  <a:moveTo>
                    <a:pt x="0" y="0"/>
                  </a:moveTo>
                  <a:lnTo>
                    <a:pt x="0" y="1436"/>
                  </a:lnTo>
                  <a:lnTo>
                    <a:pt x="782" y="143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4547587" y="307287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4547587" y="316776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4597464" y="3115140"/>
              <a:ext cx="22637" cy="128006"/>
            </a:xfrm>
            <a:custGeom>
              <a:avLst/>
              <a:gdLst/>
              <a:ahLst/>
              <a:cxnLst/>
              <a:rect l="l" t="t" r="r" b="b"/>
              <a:pathLst>
                <a:path w="782" h="4422" extrusionOk="0">
                  <a:moveTo>
                    <a:pt x="0" y="0"/>
                  </a:moveTo>
                  <a:lnTo>
                    <a:pt x="0" y="4422"/>
                  </a:lnTo>
                  <a:lnTo>
                    <a:pt x="781" y="4422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4607045" y="306176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4607045" y="3243117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4657153" y="3015908"/>
              <a:ext cx="22695" cy="124648"/>
            </a:xfrm>
            <a:custGeom>
              <a:avLst/>
              <a:gdLst/>
              <a:ahLst/>
              <a:cxnLst/>
              <a:rect l="l" t="t" r="r" b="b"/>
              <a:pathLst>
                <a:path w="784" h="4306" extrusionOk="0">
                  <a:moveTo>
                    <a:pt x="0" y="1"/>
                  </a:moveTo>
                  <a:lnTo>
                    <a:pt x="0" y="4305"/>
                  </a:lnTo>
                  <a:lnTo>
                    <a:pt x="783" y="430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4666793" y="296255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4666793" y="314055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4716930" y="3103185"/>
              <a:ext cx="22637" cy="43450"/>
            </a:xfrm>
            <a:custGeom>
              <a:avLst/>
              <a:gdLst/>
              <a:ahLst/>
              <a:cxnLst/>
              <a:rect l="l" t="t" r="r" b="b"/>
              <a:pathLst>
                <a:path w="782" h="1501" extrusionOk="0">
                  <a:moveTo>
                    <a:pt x="1" y="1"/>
                  </a:moveTo>
                  <a:lnTo>
                    <a:pt x="1" y="1500"/>
                  </a:lnTo>
                  <a:lnTo>
                    <a:pt x="782" y="150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4726569" y="304980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4726569" y="314663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4776620" y="3144696"/>
              <a:ext cx="22695" cy="37082"/>
            </a:xfrm>
            <a:custGeom>
              <a:avLst/>
              <a:gdLst/>
              <a:ahLst/>
              <a:cxnLst/>
              <a:rect l="l" t="t" r="r" b="b"/>
              <a:pathLst>
                <a:path w="784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783" y="12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4786288" y="3091317"/>
              <a:ext cx="3445" cy="53408"/>
            </a:xfrm>
            <a:custGeom>
              <a:avLst/>
              <a:gdLst/>
              <a:ahLst/>
              <a:cxnLst/>
              <a:rect l="l" t="t" r="r" b="b"/>
              <a:pathLst>
                <a:path w="119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4786288" y="3181749"/>
              <a:ext cx="3445" cy="53379"/>
            </a:xfrm>
            <a:custGeom>
              <a:avLst/>
              <a:gdLst/>
              <a:ahLst/>
              <a:cxnLst/>
              <a:rect l="l" t="t" r="r" b="b"/>
              <a:pathLst>
                <a:path w="119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4836396" y="3005458"/>
              <a:ext cx="22666" cy="185785"/>
            </a:xfrm>
            <a:custGeom>
              <a:avLst/>
              <a:gdLst/>
              <a:ahLst/>
              <a:cxnLst/>
              <a:rect l="l" t="t" r="r" b="b"/>
              <a:pathLst>
                <a:path w="783" h="6418" extrusionOk="0">
                  <a:moveTo>
                    <a:pt x="1" y="0"/>
                  </a:moveTo>
                  <a:lnTo>
                    <a:pt x="1" y="6417"/>
                  </a:lnTo>
                  <a:lnTo>
                    <a:pt x="782" y="641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4846036" y="295207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4846036" y="3191215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4897910" y="3098814"/>
              <a:ext cx="22695" cy="32682"/>
            </a:xfrm>
            <a:custGeom>
              <a:avLst/>
              <a:gdLst/>
              <a:ahLst/>
              <a:cxnLst/>
              <a:rect l="l" t="t" r="r" b="b"/>
              <a:pathLst>
                <a:path w="784" h="1129" extrusionOk="0">
                  <a:moveTo>
                    <a:pt x="1" y="0"/>
                  </a:moveTo>
                  <a:lnTo>
                    <a:pt x="1" y="1128"/>
                  </a:lnTo>
                  <a:lnTo>
                    <a:pt x="784" y="11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4907549" y="3045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4907549" y="31314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4956094" y="3051514"/>
              <a:ext cx="22637" cy="32682"/>
            </a:xfrm>
            <a:custGeom>
              <a:avLst/>
              <a:gdLst/>
              <a:ahLst/>
              <a:cxnLst/>
              <a:rect l="l" t="t" r="r" b="b"/>
              <a:pathLst>
                <a:path w="782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82" y="112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4965734" y="2998135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4965734" y="3084167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5015668" y="2926982"/>
              <a:ext cx="22637" cy="198754"/>
            </a:xfrm>
            <a:custGeom>
              <a:avLst/>
              <a:gdLst/>
              <a:ahLst/>
              <a:cxnLst/>
              <a:rect l="l" t="t" r="r" b="b"/>
              <a:pathLst>
                <a:path w="782" h="6866" extrusionOk="0">
                  <a:moveTo>
                    <a:pt x="0" y="1"/>
                  </a:moveTo>
                  <a:lnTo>
                    <a:pt x="0" y="6866"/>
                  </a:lnTo>
                  <a:lnTo>
                    <a:pt x="782" y="686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5025337" y="287363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5025337" y="312570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5075416" y="3018398"/>
              <a:ext cx="22637" cy="52684"/>
            </a:xfrm>
            <a:custGeom>
              <a:avLst/>
              <a:gdLst/>
              <a:ahLst/>
              <a:cxnLst/>
              <a:rect l="l" t="t" r="r" b="b"/>
              <a:pathLst>
                <a:path w="782" h="1820" extrusionOk="0">
                  <a:moveTo>
                    <a:pt x="0" y="0"/>
                  </a:moveTo>
                  <a:lnTo>
                    <a:pt x="0" y="1820"/>
                  </a:lnTo>
                  <a:lnTo>
                    <a:pt x="781" y="182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5085026" y="296501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5085026" y="3071053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5135134" y="3084630"/>
              <a:ext cx="22637" cy="59777"/>
            </a:xfrm>
            <a:custGeom>
              <a:avLst/>
              <a:gdLst/>
              <a:ahLst/>
              <a:cxnLst/>
              <a:rect l="l" t="t" r="r" b="b"/>
              <a:pathLst>
                <a:path w="782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782" y="2064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5144803" y="303125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5144803" y="3144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5195056" y="3063961"/>
              <a:ext cx="22637" cy="173627"/>
            </a:xfrm>
            <a:custGeom>
              <a:avLst/>
              <a:gdLst/>
              <a:ahLst/>
              <a:cxnLst/>
              <a:rect l="l" t="t" r="r" b="b"/>
              <a:pathLst>
                <a:path w="782" h="5998" extrusionOk="0">
                  <a:moveTo>
                    <a:pt x="0" y="0"/>
                  </a:moveTo>
                  <a:lnTo>
                    <a:pt x="0" y="5997"/>
                  </a:lnTo>
                  <a:lnTo>
                    <a:pt x="781" y="599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5204637" y="3010582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5204637" y="323755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5254659" y="2946492"/>
              <a:ext cx="22637" cy="42755"/>
            </a:xfrm>
            <a:custGeom>
              <a:avLst/>
              <a:gdLst/>
              <a:ahLst/>
              <a:cxnLst/>
              <a:rect l="l" t="t" r="r" b="b"/>
              <a:pathLst>
                <a:path w="782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782" y="147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5264327" y="2893142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5264327" y="298921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5314406" y="2904432"/>
              <a:ext cx="22666" cy="85829"/>
            </a:xfrm>
            <a:custGeom>
              <a:avLst/>
              <a:gdLst/>
              <a:ahLst/>
              <a:cxnLst/>
              <a:rect l="l" t="t" r="r" b="b"/>
              <a:pathLst>
                <a:path w="783" h="2965" extrusionOk="0">
                  <a:moveTo>
                    <a:pt x="0" y="0"/>
                  </a:moveTo>
                  <a:lnTo>
                    <a:pt x="0" y="2965"/>
                  </a:lnTo>
                  <a:lnTo>
                    <a:pt x="783" y="29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5324075" y="2850995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5324075" y="299023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5374125" y="2857160"/>
              <a:ext cx="22666" cy="40295"/>
            </a:xfrm>
            <a:custGeom>
              <a:avLst/>
              <a:gdLst/>
              <a:ahLst/>
              <a:cxnLst/>
              <a:rect l="l" t="t" r="r" b="b"/>
              <a:pathLst>
                <a:path w="783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782" y="139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5383822" y="280378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5383822" y="289742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5433930" y="2871634"/>
              <a:ext cx="22666" cy="44753"/>
            </a:xfrm>
            <a:custGeom>
              <a:avLst/>
              <a:gdLst/>
              <a:ahLst/>
              <a:cxnLst/>
              <a:rect l="l" t="t" r="r" b="b"/>
              <a:pathLst>
                <a:path w="7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783" y="15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5443541" y="281825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5443541" y="291641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5493649" y="2711149"/>
              <a:ext cx="22695" cy="161556"/>
            </a:xfrm>
            <a:custGeom>
              <a:avLst/>
              <a:gdLst/>
              <a:ahLst/>
              <a:cxnLst/>
              <a:rect l="l" t="t" r="r" b="b"/>
              <a:pathLst>
                <a:path w="784" h="5581" extrusionOk="0">
                  <a:moveTo>
                    <a:pt x="1" y="0"/>
                  </a:moveTo>
                  <a:lnTo>
                    <a:pt x="1" y="5580"/>
                  </a:lnTo>
                  <a:lnTo>
                    <a:pt x="783" y="55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5503289" y="265774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5503289" y="287267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5553397" y="2794778"/>
              <a:ext cx="22695" cy="155014"/>
            </a:xfrm>
            <a:custGeom>
              <a:avLst/>
              <a:gdLst/>
              <a:ahLst/>
              <a:cxnLst/>
              <a:rect l="l" t="t" r="r" b="b"/>
              <a:pathLst>
                <a:path w="784" h="5355" extrusionOk="0">
                  <a:moveTo>
                    <a:pt x="0" y="1"/>
                  </a:moveTo>
                  <a:lnTo>
                    <a:pt x="0" y="5355"/>
                  </a:lnTo>
                  <a:lnTo>
                    <a:pt x="783" y="53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5563065" y="274139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5563065" y="294982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3"/>
          <p:cNvGrpSpPr/>
          <p:nvPr/>
        </p:nvGrpSpPr>
        <p:grpSpPr>
          <a:xfrm>
            <a:off x="125" y="3689876"/>
            <a:ext cx="9143750" cy="1439644"/>
            <a:chOff x="125" y="3689876"/>
            <a:chExt cx="9143750" cy="1439644"/>
          </a:xfrm>
        </p:grpSpPr>
        <p:sp>
          <p:nvSpPr>
            <p:cNvPr id="1588" name="Google Shape;1588;p13"/>
            <p:cNvSpPr/>
            <p:nvPr/>
          </p:nvSpPr>
          <p:spPr>
            <a:xfrm>
              <a:off x="5752633" y="4779606"/>
              <a:ext cx="515043" cy="349830"/>
            </a:xfrm>
            <a:custGeom>
              <a:avLst/>
              <a:gdLst/>
              <a:ahLst/>
              <a:cxnLst/>
              <a:rect l="l" t="t" r="r" b="b"/>
              <a:pathLst>
                <a:path w="8242" h="10321" extrusionOk="0">
                  <a:moveTo>
                    <a:pt x="1" y="1"/>
                  </a:moveTo>
                  <a:lnTo>
                    <a:pt x="1" y="10321"/>
                  </a:lnTo>
                  <a:lnTo>
                    <a:pt x="8241" y="10321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6471709" y="490157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7190785" y="4716843"/>
              <a:ext cx="515022" cy="412594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7909840" y="4990246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8628895" y="3689876"/>
              <a:ext cx="514980" cy="1439561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 flipH="1">
              <a:off x="2157254" y="490161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 flipH="1">
              <a:off x="1438203" y="4779600"/>
              <a:ext cx="515022" cy="349830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 flipH="1">
              <a:off x="719143" y="4990290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 flipH="1">
              <a:off x="125" y="4569016"/>
              <a:ext cx="514980" cy="560503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7" name="Google Shape;1597;p13"/>
          <p:cNvSpPr/>
          <p:nvPr/>
        </p:nvSpPr>
        <p:spPr>
          <a:xfrm>
            <a:off x="4241577" y="-213366"/>
            <a:ext cx="9144015" cy="3160561"/>
          </a:xfrm>
          <a:custGeom>
            <a:avLst/>
            <a:gdLst/>
            <a:ahLst/>
            <a:cxnLst/>
            <a:rect l="l" t="t" r="r" b="b"/>
            <a:pathLst>
              <a:path w="86706" h="29970" extrusionOk="0">
                <a:moveTo>
                  <a:pt x="12377" y="0"/>
                </a:moveTo>
                <a:lnTo>
                  <a:pt x="12379" y="116"/>
                </a:lnTo>
                <a:cubicBezTo>
                  <a:pt x="12493" y="116"/>
                  <a:pt x="12610" y="116"/>
                  <a:pt x="12724" y="119"/>
                </a:cubicBezTo>
                <a:lnTo>
                  <a:pt x="12726" y="0"/>
                </a:lnTo>
                <a:close/>
                <a:moveTo>
                  <a:pt x="12029" y="1"/>
                </a:moveTo>
                <a:cubicBezTo>
                  <a:pt x="11913" y="1"/>
                  <a:pt x="11797" y="4"/>
                  <a:pt x="11682" y="6"/>
                </a:cubicBezTo>
                <a:lnTo>
                  <a:pt x="11683" y="121"/>
                </a:lnTo>
                <a:cubicBezTo>
                  <a:pt x="11799" y="120"/>
                  <a:pt x="11914" y="119"/>
                  <a:pt x="12029" y="119"/>
                </a:cubicBezTo>
                <a:lnTo>
                  <a:pt x="12029" y="1"/>
                </a:lnTo>
                <a:close/>
                <a:moveTo>
                  <a:pt x="13070" y="6"/>
                </a:moveTo>
                <a:lnTo>
                  <a:pt x="13068" y="121"/>
                </a:lnTo>
                <a:cubicBezTo>
                  <a:pt x="13184" y="123"/>
                  <a:pt x="13300" y="126"/>
                  <a:pt x="13414" y="129"/>
                </a:cubicBezTo>
                <a:lnTo>
                  <a:pt x="13417" y="13"/>
                </a:lnTo>
                <a:cubicBezTo>
                  <a:pt x="13303" y="9"/>
                  <a:pt x="13186" y="7"/>
                  <a:pt x="13070" y="6"/>
                </a:cubicBezTo>
                <a:close/>
                <a:moveTo>
                  <a:pt x="11333" y="13"/>
                </a:moveTo>
                <a:cubicBezTo>
                  <a:pt x="11219" y="14"/>
                  <a:pt x="11103" y="19"/>
                  <a:pt x="10986" y="21"/>
                </a:cubicBezTo>
                <a:lnTo>
                  <a:pt x="10990" y="137"/>
                </a:lnTo>
                <a:cubicBezTo>
                  <a:pt x="11106" y="134"/>
                  <a:pt x="11220" y="133"/>
                  <a:pt x="11336" y="129"/>
                </a:cubicBezTo>
                <a:lnTo>
                  <a:pt x="11333" y="13"/>
                </a:lnTo>
                <a:close/>
                <a:moveTo>
                  <a:pt x="13764" y="23"/>
                </a:moveTo>
                <a:lnTo>
                  <a:pt x="13761" y="139"/>
                </a:lnTo>
                <a:cubicBezTo>
                  <a:pt x="13877" y="143"/>
                  <a:pt x="13992" y="147"/>
                  <a:pt x="14107" y="151"/>
                </a:cubicBezTo>
                <a:lnTo>
                  <a:pt x="14111" y="36"/>
                </a:lnTo>
                <a:cubicBezTo>
                  <a:pt x="13997" y="31"/>
                  <a:pt x="13881" y="27"/>
                  <a:pt x="13764" y="23"/>
                </a:cubicBezTo>
                <a:close/>
                <a:moveTo>
                  <a:pt x="10639" y="36"/>
                </a:moveTo>
                <a:cubicBezTo>
                  <a:pt x="10525" y="40"/>
                  <a:pt x="10408" y="44"/>
                  <a:pt x="10292" y="50"/>
                </a:cubicBezTo>
                <a:lnTo>
                  <a:pt x="10298" y="166"/>
                </a:lnTo>
                <a:cubicBezTo>
                  <a:pt x="10413" y="161"/>
                  <a:pt x="10529" y="156"/>
                  <a:pt x="10643" y="151"/>
                </a:cubicBezTo>
                <a:lnTo>
                  <a:pt x="10639" y="36"/>
                </a:lnTo>
                <a:close/>
                <a:moveTo>
                  <a:pt x="14457" y="51"/>
                </a:moveTo>
                <a:lnTo>
                  <a:pt x="14452" y="169"/>
                </a:lnTo>
                <a:cubicBezTo>
                  <a:pt x="14568" y="173"/>
                  <a:pt x="14684" y="179"/>
                  <a:pt x="14798" y="186"/>
                </a:cubicBezTo>
                <a:lnTo>
                  <a:pt x="14804" y="70"/>
                </a:lnTo>
                <a:cubicBezTo>
                  <a:pt x="14689" y="64"/>
                  <a:pt x="14574" y="57"/>
                  <a:pt x="14457" y="51"/>
                </a:cubicBezTo>
                <a:close/>
                <a:moveTo>
                  <a:pt x="9946" y="69"/>
                </a:moveTo>
                <a:cubicBezTo>
                  <a:pt x="9832" y="73"/>
                  <a:pt x="9715" y="80"/>
                  <a:pt x="9599" y="87"/>
                </a:cubicBezTo>
                <a:lnTo>
                  <a:pt x="9607" y="204"/>
                </a:lnTo>
                <a:cubicBezTo>
                  <a:pt x="9722" y="197"/>
                  <a:pt x="9837" y="190"/>
                  <a:pt x="9951" y="184"/>
                </a:cubicBezTo>
                <a:lnTo>
                  <a:pt x="9946" y="69"/>
                </a:lnTo>
                <a:close/>
                <a:moveTo>
                  <a:pt x="15152" y="91"/>
                </a:moveTo>
                <a:lnTo>
                  <a:pt x="15145" y="207"/>
                </a:lnTo>
                <a:cubicBezTo>
                  <a:pt x="15259" y="216"/>
                  <a:pt x="15375" y="223"/>
                  <a:pt x="15489" y="233"/>
                </a:cubicBezTo>
                <a:lnTo>
                  <a:pt x="15498" y="116"/>
                </a:lnTo>
                <a:cubicBezTo>
                  <a:pt x="15382" y="107"/>
                  <a:pt x="15268" y="99"/>
                  <a:pt x="15152" y="91"/>
                </a:cubicBezTo>
                <a:close/>
                <a:moveTo>
                  <a:pt x="9254" y="109"/>
                </a:moveTo>
                <a:cubicBezTo>
                  <a:pt x="9140" y="116"/>
                  <a:pt x="9022" y="126"/>
                  <a:pt x="8907" y="134"/>
                </a:cubicBezTo>
                <a:lnTo>
                  <a:pt x="8915" y="250"/>
                </a:lnTo>
                <a:cubicBezTo>
                  <a:pt x="9030" y="241"/>
                  <a:pt x="9147" y="234"/>
                  <a:pt x="9261" y="226"/>
                </a:cubicBezTo>
                <a:lnTo>
                  <a:pt x="9254" y="109"/>
                </a:lnTo>
                <a:close/>
                <a:moveTo>
                  <a:pt x="15845" y="144"/>
                </a:moveTo>
                <a:lnTo>
                  <a:pt x="15835" y="259"/>
                </a:lnTo>
                <a:cubicBezTo>
                  <a:pt x="15949" y="269"/>
                  <a:pt x="16066" y="279"/>
                  <a:pt x="16180" y="290"/>
                </a:cubicBezTo>
                <a:lnTo>
                  <a:pt x="16190" y="176"/>
                </a:lnTo>
                <a:cubicBezTo>
                  <a:pt x="16075" y="164"/>
                  <a:pt x="15960" y="154"/>
                  <a:pt x="15845" y="144"/>
                </a:cubicBezTo>
                <a:close/>
                <a:moveTo>
                  <a:pt x="8560" y="163"/>
                </a:moveTo>
                <a:cubicBezTo>
                  <a:pt x="8444" y="173"/>
                  <a:pt x="8330" y="183"/>
                  <a:pt x="8214" y="193"/>
                </a:cubicBezTo>
                <a:lnTo>
                  <a:pt x="8226" y="307"/>
                </a:lnTo>
                <a:cubicBezTo>
                  <a:pt x="8341" y="297"/>
                  <a:pt x="8455" y="287"/>
                  <a:pt x="8570" y="279"/>
                </a:cubicBezTo>
                <a:lnTo>
                  <a:pt x="8560" y="163"/>
                </a:lnTo>
                <a:close/>
                <a:moveTo>
                  <a:pt x="16537" y="211"/>
                </a:moveTo>
                <a:lnTo>
                  <a:pt x="16525" y="326"/>
                </a:lnTo>
                <a:cubicBezTo>
                  <a:pt x="16640" y="336"/>
                  <a:pt x="16755" y="349"/>
                  <a:pt x="16869" y="361"/>
                </a:cubicBezTo>
                <a:lnTo>
                  <a:pt x="16882" y="249"/>
                </a:lnTo>
                <a:cubicBezTo>
                  <a:pt x="16767" y="234"/>
                  <a:pt x="16653" y="223"/>
                  <a:pt x="16537" y="211"/>
                </a:cubicBezTo>
                <a:close/>
                <a:moveTo>
                  <a:pt x="7869" y="227"/>
                </a:moveTo>
                <a:cubicBezTo>
                  <a:pt x="7754" y="237"/>
                  <a:pt x="7640" y="249"/>
                  <a:pt x="7523" y="261"/>
                </a:cubicBezTo>
                <a:lnTo>
                  <a:pt x="7536" y="376"/>
                </a:lnTo>
                <a:cubicBezTo>
                  <a:pt x="7650" y="363"/>
                  <a:pt x="7766" y="351"/>
                  <a:pt x="7879" y="341"/>
                </a:cubicBezTo>
                <a:lnTo>
                  <a:pt x="7869" y="227"/>
                </a:lnTo>
                <a:close/>
                <a:moveTo>
                  <a:pt x="17227" y="286"/>
                </a:moveTo>
                <a:lnTo>
                  <a:pt x="17213" y="400"/>
                </a:lnTo>
                <a:lnTo>
                  <a:pt x="17556" y="443"/>
                </a:lnTo>
                <a:lnTo>
                  <a:pt x="17571" y="329"/>
                </a:lnTo>
                <a:cubicBezTo>
                  <a:pt x="17457" y="314"/>
                  <a:pt x="17341" y="300"/>
                  <a:pt x="17227" y="286"/>
                </a:cubicBezTo>
                <a:close/>
                <a:moveTo>
                  <a:pt x="7177" y="296"/>
                </a:moveTo>
                <a:cubicBezTo>
                  <a:pt x="7063" y="309"/>
                  <a:pt x="6949" y="321"/>
                  <a:pt x="6833" y="336"/>
                </a:cubicBezTo>
                <a:lnTo>
                  <a:pt x="6847" y="450"/>
                </a:lnTo>
                <a:cubicBezTo>
                  <a:pt x="6963" y="437"/>
                  <a:pt x="7077" y="423"/>
                  <a:pt x="7190" y="411"/>
                </a:cubicBezTo>
                <a:lnTo>
                  <a:pt x="7177" y="296"/>
                </a:lnTo>
                <a:close/>
                <a:moveTo>
                  <a:pt x="6490" y="378"/>
                </a:moveTo>
                <a:cubicBezTo>
                  <a:pt x="6376" y="391"/>
                  <a:pt x="6259" y="407"/>
                  <a:pt x="6145" y="421"/>
                </a:cubicBezTo>
                <a:lnTo>
                  <a:pt x="6159" y="536"/>
                </a:lnTo>
                <a:cubicBezTo>
                  <a:pt x="6273" y="521"/>
                  <a:pt x="6390" y="506"/>
                  <a:pt x="6505" y="493"/>
                </a:cubicBezTo>
                <a:lnTo>
                  <a:pt x="6490" y="378"/>
                </a:lnTo>
                <a:close/>
                <a:moveTo>
                  <a:pt x="17914" y="373"/>
                </a:moveTo>
                <a:lnTo>
                  <a:pt x="17898" y="487"/>
                </a:lnTo>
                <a:lnTo>
                  <a:pt x="18241" y="536"/>
                </a:lnTo>
                <a:lnTo>
                  <a:pt x="18260" y="421"/>
                </a:lnTo>
                <a:cubicBezTo>
                  <a:pt x="18143" y="406"/>
                  <a:pt x="18028" y="388"/>
                  <a:pt x="17914" y="373"/>
                </a:cubicBezTo>
                <a:close/>
                <a:moveTo>
                  <a:pt x="5802" y="466"/>
                </a:moveTo>
                <a:cubicBezTo>
                  <a:pt x="5688" y="483"/>
                  <a:pt x="5572" y="498"/>
                  <a:pt x="5458" y="514"/>
                </a:cubicBezTo>
                <a:lnTo>
                  <a:pt x="5473" y="628"/>
                </a:lnTo>
                <a:cubicBezTo>
                  <a:pt x="5588" y="613"/>
                  <a:pt x="5702" y="597"/>
                  <a:pt x="5819" y="580"/>
                </a:cubicBezTo>
                <a:lnTo>
                  <a:pt x="5802" y="466"/>
                </a:lnTo>
                <a:close/>
                <a:moveTo>
                  <a:pt x="18604" y="473"/>
                </a:moveTo>
                <a:lnTo>
                  <a:pt x="18587" y="587"/>
                </a:lnTo>
                <a:cubicBezTo>
                  <a:pt x="18701" y="606"/>
                  <a:pt x="18815" y="626"/>
                  <a:pt x="18930" y="643"/>
                </a:cubicBezTo>
                <a:lnTo>
                  <a:pt x="18948" y="528"/>
                </a:lnTo>
                <a:cubicBezTo>
                  <a:pt x="18834" y="508"/>
                  <a:pt x="18718" y="491"/>
                  <a:pt x="18604" y="473"/>
                </a:cubicBezTo>
                <a:close/>
                <a:moveTo>
                  <a:pt x="5114" y="566"/>
                </a:moveTo>
                <a:cubicBezTo>
                  <a:pt x="4999" y="581"/>
                  <a:pt x="4885" y="600"/>
                  <a:pt x="4771" y="617"/>
                </a:cubicBezTo>
                <a:lnTo>
                  <a:pt x="4788" y="733"/>
                </a:lnTo>
                <a:cubicBezTo>
                  <a:pt x="4902" y="714"/>
                  <a:pt x="5016" y="697"/>
                  <a:pt x="5131" y="680"/>
                </a:cubicBezTo>
                <a:lnTo>
                  <a:pt x="5114" y="566"/>
                </a:lnTo>
                <a:close/>
                <a:moveTo>
                  <a:pt x="19291" y="587"/>
                </a:moveTo>
                <a:lnTo>
                  <a:pt x="19272" y="701"/>
                </a:lnTo>
                <a:cubicBezTo>
                  <a:pt x="19384" y="721"/>
                  <a:pt x="19498" y="741"/>
                  <a:pt x="19612" y="763"/>
                </a:cubicBezTo>
                <a:lnTo>
                  <a:pt x="19634" y="648"/>
                </a:lnTo>
                <a:cubicBezTo>
                  <a:pt x="19519" y="628"/>
                  <a:pt x="19405" y="607"/>
                  <a:pt x="19291" y="587"/>
                </a:cubicBezTo>
                <a:close/>
                <a:moveTo>
                  <a:pt x="4428" y="671"/>
                </a:moveTo>
                <a:cubicBezTo>
                  <a:pt x="4314" y="690"/>
                  <a:pt x="4200" y="707"/>
                  <a:pt x="4085" y="727"/>
                </a:cubicBezTo>
                <a:lnTo>
                  <a:pt x="4105" y="841"/>
                </a:lnTo>
                <a:cubicBezTo>
                  <a:pt x="4220" y="823"/>
                  <a:pt x="4331" y="804"/>
                  <a:pt x="4445" y="786"/>
                </a:cubicBezTo>
                <a:lnTo>
                  <a:pt x="4428" y="671"/>
                </a:lnTo>
                <a:close/>
                <a:moveTo>
                  <a:pt x="19974" y="713"/>
                </a:moveTo>
                <a:lnTo>
                  <a:pt x="19952" y="827"/>
                </a:lnTo>
                <a:cubicBezTo>
                  <a:pt x="20066" y="848"/>
                  <a:pt x="20181" y="870"/>
                  <a:pt x="20293" y="893"/>
                </a:cubicBezTo>
                <a:lnTo>
                  <a:pt x="20315" y="780"/>
                </a:lnTo>
                <a:cubicBezTo>
                  <a:pt x="20202" y="757"/>
                  <a:pt x="20088" y="734"/>
                  <a:pt x="19974" y="713"/>
                </a:cubicBezTo>
                <a:close/>
                <a:moveTo>
                  <a:pt x="3743" y="784"/>
                </a:moveTo>
                <a:cubicBezTo>
                  <a:pt x="3630" y="804"/>
                  <a:pt x="3515" y="826"/>
                  <a:pt x="3401" y="844"/>
                </a:cubicBezTo>
                <a:lnTo>
                  <a:pt x="3421" y="958"/>
                </a:lnTo>
                <a:cubicBezTo>
                  <a:pt x="3535" y="940"/>
                  <a:pt x="3650" y="920"/>
                  <a:pt x="3763" y="898"/>
                </a:cubicBezTo>
                <a:lnTo>
                  <a:pt x="3743" y="784"/>
                </a:lnTo>
                <a:close/>
                <a:moveTo>
                  <a:pt x="20655" y="850"/>
                </a:moveTo>
                <a:lnTo>
                  <a:pt x="20632" y="963"/>
                </a:lnTo>
                <a:cubicBezTo>
                  <a:pt x="20746" y="987"/>
                  <a:pt x="20859" y="1010"/>
                  <a:pt x="20972" y="1035"/>
                </a:cubicBezTo>
                <a:lnTo>
                  <a:pt x="20995" y="923"/>
                </a:lnTo>
                <a:cubicBezTo>
                  <a:pt x="20882" y="898"/>
                  <a:pt x="20769" y="873"/>
                  <a:pt x="20655" y="850"/>
                </a:cubicBezTo>
                <a:close/>
                <a:moveTo>
                  <a:pt x="3058" y="907"/>
                </a:moveTo>
                <a:cubicBezTo>
                  <a:pt x="2946" y="928"/>
                  <a:pt x="2831" y="950"/>
                  <a:pt x="2717" y="971"/>
                </a:cubicBezTo>
                <a:lnTo>
                  <a:pt x="2739" y="1085"/>
                </a:lnTo>
                <a:cubicBezTo>
                  <a:pt x="2853" y="1064"/>
                  <a:pt x="2967" y="1043"/>
                  <a:pt x="3080" y="1021"/>
                </a:cubicBezTo>
                <a:lnTo>
                  <a:pt x="3058" y="907"/>
                </a:lnTo>
                <a:close/>
                <a:moveTo>
                  <a:pt x="21336" y="998"/>
                </a:moveTo>
                <a:lnTo>
                  <a:pt x="21310" y="1111"/>
                </a:lnTo>
                <a:cubicBezTo>
                  <a:pt x="21423" y="1135"/>
                  <a:pt x="21536" y="1163"/>
                  <a:pt x="21647" y="1190"/>
                </a:cubicBezTo>
                <a:lnTo>
                  <a:pt x="21673" y="1077"/>
                </a:lnTo>
                <a:cubicBezTo>
                  <a:pt x="21560" y="1050"/>
                  <a:pt x="21447" y="1023"/>
                  <a:pt x="21336" y="998"/>
                </a:cubicBezTo>
                <a:close/>
                <a:moveTo>
                  <a:pt x="2377" y="1037"/>
                </a:moveTo>
                <a:cubicBezTo>
                  <a:pt x="2263" y="1061"/>
                  <a:pt x="2150" y="1083"/>
                  <a:pt x="2036" y="1105"/>
                </a:cubicBezTo>
                <a:lnTo>
                  <a:pt x="2059" y="1218"/>
                </a:lnTo>
                <a:cubicBezTo>
                  <a:pt x="2173" y="1194"/>
                  <a:pt x="2287" y="1173"/>
                  <a:pt x="2399" y="1151"/>
                </a:cubicBezTo>
                <a:lnTo>
                  <a:pt x="2377" y="1037"/>
                </a:lnTo>
                <a:close/>
                <a:moveTo>
                  <a:pt x="22010" y="1158"/>
                </a:moveTo>
                <a:lnTo>
                  <a:pt x="21983" y="1271"/>
                </a:lnTo>
                <a:cubicBezTo>
                  <a:pt x="22096" y="1298"/>
                  <a:pt x="22207" y="1327"/>
                  <a:pt x="22319" y="1355"/>
                </a:cubicBezTo>
                <a:lnTo>
                  <a:pt x="22346" y="1243"/>
                </a:lnTo>
                <a:cubicBezTo>
                  <a:pt x="22236" y="1214"/>
                  <a:pt x="22123" y="1185"/>
                  <a:pt x="22010" y="1158"/>
                </a:cubicBezTo>
                <a:close/>
                <a:moveTo>
                  <a:pt x="1696" y="1173"/>
                </a:moveTo>
                <a:cubicBezTo>
                  <a:pt x="1585" y="1197"/>
                  <a:pt x="1472" y="1221"/>
                  <a:pt x="1358" y="1244"/>
                </a:cubicBezTo>
                <a:lnTo>
                  <a:pt x="1380" y="1357"/>
                </a:lnTo>
                <a:cubicBezTo>
                  <a:pt x="1495" y="1334"/>
                  <a:pt x="1607" y="1311"/>
                  <a:pt x="1720" y="1285"/>
                </a:cubicBezTo>
                <a:lnTo>
                  <a:pt x="1696" y="1173"/>
                </a:lnTo>
                <a:close/>
                <a:moveTo>
                  <a:pt x="1018" y="1315"/>
                </a:moveTo>
                <a:cubicBezTo>
                  <a:pt x="906" y="1341"/>
                  <a:pt x="792" y="1365"/>
                  <a:pt x="679" y="1391"/>
                </a:cubicBezTo>
                <a:lnTo>
                  <a:pt x="703" y="1504"/>
                </a:lnTo>
                <a:cubicBezTo>
                  <a:pt x="816" y="1478"/>
                  <a:pt x="929" y="1454"/>
                  <a:pt x="1043" y="1428"/>
                </a:cubicBezTo>
                <a:lnTo>
                  <a:pt x="1018" y="1315"/>
                </a:lnTo>
                <a:close/>
                <a:moveTo>
                  <a:pt x="22683" y="1330"/>
                </a:moveTo>
                <a:lnTo>
                  <a:pt x="22653" y="1442"/>
                </a:lnTo>
                <a:cubicBezTo>
                  <a:pt x="22764" y="1471"/>
                  <a:pt x="22876" y="1501"/>
                  <a:pt x="22987" y="1531"/>
                </a:cubicBezTo>
                <a:lnTo>
                  <a:pt x="23017" y="1420"/>
                </a:lnTo>
                <a:cubicBezTo>
                  <a:pt x="22907" y="1388"/>
                  <a:pt x="22796" y="1361"/>
                  <a:pt x="22683" y="1330"/>
                </a:cubicBezTo>
                <a:close/>
                <a:moveTo>
                  <a:pt x="339" y="1468"/>
                </a:moveTo>
                <a:cubicBezTo>
                  <a:pt x="228" y="1492"/>
                  <a:pt x="114" y="1518"/>
                  <a:pt x="1" y="1544"/>
                </a:cubicBezTo>
                <a:lnTo>
                  <a:pt x="28" y="1657"/>
                </a:lnTo>
                <a:cubicBezTo>
                  <a:pt x="142" y="1630"/>
                  <a:pt x="254" y="1605"/>
                  <a:pt x="365" y="1580"/>
                </a:cubicBezTo>
                <a:lnTo>
                  <a:pt x="339" y="1468"/>
                </a:lnTo>
                <a:close/>
                <a:moveTo>
                  <a:pt x="23353" y="1514"/>
                </a:moveTo>
                <a:lnTo>
                  <a:pt x="23321" y="1625"/>
                </a:lnTo>
                <a:cubicBezTo>
                  <a:pt x="23431" y="1655"/>
                  <a:pt x="23543" y="1687"/>
                  <a:pt x="23653" y="1720"/>
                </a:cubicBezTo>
                <a:lnTo>
                  <a:pt x="23685" y="1611"/>
                </a:lnTo>
                <a:cubicBezTo>
                  <a:pt x="23574" y="1577"/>
                  <a:pt x="23464" y="1545"/>
                  <a:pt x="23353" y="1514"/>
                </a:cubicBezTo>
                <a:close/>
                <a:moveTo>
                  <a:pt x="24017" y="1708"/>
                </a:moveTo>
                <a:lnTo>
                  <a:pt x="23982" y="1820"/>
                </a:lnTo>
                <a:cubicBezTo>
                  <a:pt x="24094" y="1851"/>
                  <a:pt x="24202" y="1885"/>
                  <a:pt x="24314" y="1919"/>
                </a:cubicBezTo>
                <a:lnTo>
                  <a:pt x="24347" y="1811"/>
                </a:lnTo>
                <a:cubicBezTo>
                  <a:pt x="24238" y="1775"/>
                  <a:pt x="24128" y="1742"/>
                  <a:pt x="24017" y="1708"/>
                </a:cubicBezTo>
                <a:close/>
                <a:moveTo>
                  <a:pt x="24678" y="1912"/>
                </a:moveTo>
                <a:lnTo>
                  <a:pt x="24642" y="2022"/>
                </a:lnTo>
                <a:cubicBezTo>
                  <a:pt x="24751" y="2057"/>
                  <a:pt x="24861" y="2092"/>
                  <a:pt x="24971" y="2128"/>
                </a:cubicBezTo>
                <a:lnTo>
                  <a:pt x="25006" y="2018"/>
                </a:lnTo>
                <a:cubicBezTo>
                  <a:pt x="24896" y="1982"/>
                  <a:pt x="24786" y="1948"/>
                  <a:pt x="24678" y="1912"/>
                </a:cubicBezTo>
                <a:close/>
                <a:moveTo>
                  <a:pt x="25336" y="2128"/>
                </a:moveTo>
                <a:lnTo>
                  <a:pt x="25299" y="2237"/>
                </a:lnTo>
                <a:cubicBezTo>
                  <a:pt x="25409" y="2272"/>
                  <a:pt x="25518" y="2311"/>
                  <a:pt x="25628" y="2348"/>
                </a:cubicBezTo>
                <a:lnTo>
                  <a:pt x="25665" y="2241"/>
                </a:lnTo>
                <a:cubicBezTo>
                  <a:pt x="25556" y="2201"/>
                  <a:pt x="25445" y="2165"/>
                  <a:pt x="25336" y="2128"/>
                </a:cubicBezTo>
                <a:close/>
                <a:moveTo>
                  <a:pt x="25993" y="2354"/>
                </a:moveTo>
                <a:lnTo>
                  <a:pt x="25953" y="2462"/>
                </a:lnTo>
                <a:cubicBezTo>
                  <a:pt x="26063" y="2499"/>
                  <a:pt x="26172" y="2539"/>
                  <a:pt x="26280" y="2578"/>
                </a:cubicBezTo>
                <a:lnTo>
                  <a:pt x="26320" y="2469"/>
                </a:lnTo>
                <a:cubicBezTo>
                  <a:pt x="26210" y="2429"/>
                  <a:pt x="26102" y="2392"/>
                  <a:pt x="25993" y="2354"/>
                </a:cubicBezTo>
                <a:close/>
                <a:moveTo>
                  <a:pt x="26644" y="2586"/>
                </a:moveTo>
                <a:lnTo>
                  <a:pt x="26606" y="2696"/>
                </a:lnTo>
                <a:cubicBezTo>
                  <a:pt x="26714" y="2736"/>
                  <a:pt x="26822" y="2776"/>
                  <a:pt x="26930" y="2816"/>
                </a:cubicBezTo>
                <a:lnTo>
                  <a:pt x="26970" y="2708"/>
                </a:lnTo>
                <a:cubicBezTo>
                  <a:pt x="26860" y="2668"/>
                  <a:pt x="26753" y="2626"/>
                  <a:pt x="26644" y="2586"/>
                </a:cubicBezTo>
                <a:close/>
                <a:moveTo>
                  <a:pt x="27294" y="2835"/>
                </a:moveTo>
                <a:lnTo>
                  <a:pt x="27253" y="2942"/>
                </a:lnTo>
                <a:cubicBezTo>
                  <a:pt x="27360" y="2983"/>
                  <a:pt x="27470" y="3023"/>
                  <a:pt x="27577" y="3066"/>
                </a:cubicBezTo>
                <a:lnTo>
                  <a:pt x="27617" y="2962"/>
                </a:lnTo>
                <a:cubicBezTo>
                  <a:pt x="27510" y="2919"/>
                  <a:pt x="27401" y="2876"/>
                  <a:pt x="27294" y="2835"/>
                </a:cubicBezTo>
                <a:close/>
                <a:moveTo>
                  <a:pt x="27941" y="3089"/>
                </a:moveTo>
                <a:lnTo>
                  <a:pt x="27898" y="3196"/>
                </a:lnTo>
                <a:cubicBezTo>
                  <a:pt x="28006" y="3238"/>
                  <a:pt x="28113" y="3281"/>
                  <a:pt x="28220" y="3326"/>
                </a:cubicBezTo>
                <a:lnTo>
                  <a:pt x="28263" y="3219"/>
                </a:lnTo>
                <a:cubicBezTo>
                  <a:pt x="28155" y="3173"/>
                  <a:pt x="28048" y="3132"/>
                  <a:pt x="27941" y="3089"/>
                </a:cubicBezTo>
                <a:close/>
                <a:moveTo>
                  <a:pt x="28584" y="3350"/>
                </a:moveTo>
                <a:lnTo>
                  <a:pt x="28538" y="3458"/>
                </a:lnTo>
                <a:cubicBezTo>
                  <a:pt x="28645" y="3503"/>
                  <a:pt x="28751" y="3548"/>
                  <a:pt x="28858" y="3592"/>
                </a:cubicBezTo>
                <a:lnTo>
                  <a:pt x="28902" y="3485"/>
                </a:lnTo>
                <a:cubicBezTo>
                  <a:pt x="28795" y="3440"/>
                  <a:pt x="28691" y="3396"/>
                  <a:pt x="28584" y="3350"/>
                </a:cubicBezTo>
                <a:close/>
                <a:moveTo>
                  <a:pt x="29222" y="3622"/>
                </a:moveTo>
                <a:lnTo>
                  <a:pt x="29177" y="3728"/>
                </a:lnTo>
                <a:cubicBezTo>
                  <a:pt x="29281" y="3775"/>
                  <a:pt x="29388" y="3820"/>
                  <a:pt x="29494" y="3867"/>
                </a:cubicBezTo>
                <a:lnTo>
                  <a:pt x="29541" y="3762"/>
                </a:lnTo>
                <a:cubicBezTo>
                  <a:pt x="29435" y="3715"/>
                  <a:pt x="29328" y="3669"/>
                  <a:pt x="29222" y="3622"/>
                </a:cubicBezTo>
                <a:close/>
                <a:moveTo>
                  <a:pt x="29856" y="3900"/>
                </a:moveTo>
                <a:lnTo>
                  <a:pt x="29809" y="4006"/>
                </a:lnTo>
                <a:cubicBezTo>
                  <a:pt x="29915" y="4055"/>
                  <a:pt x="30021" y="4100"/>
                  <a:pt x="30126" y="4149"/>
                </a:cubicBezTo>
                <a:lnTo>
                  <a:pt x="30172" y="4043"/>
                </a:lnTo>
                <a:cubicBezTo>
                  <a:pt x="30066" y="3995"/>
                  <a:pt x="29962" y="3947"/>
                  <a:pt x="29856" y="3900"/>
                </a:cubicBezTo>
                <a:close/>
                <a:moveTo>
                  <a:pt x="30491" y="4187"/>
                </a:moveTo>
                <a:lnTo>
                  <a:pt x="30442" y="4293"/>
                </a:lnTo>
                <a:cubicBezTo>
                  <a:pt x="30548" y="4342"/>
                  <a:pt x="30650" y="4392"/>
                  <a:pt x="30756" y="4440"/>
                </a:cubicBezTo>
                <a:lnTo>
                  <a:pt x="30805" y="4334"/>
                </a:lnTo>
                <a:cubicBezTo>
                  <a:pt x="30700" y="4284"/>
                  <a:pt x="30595" y="4236"/>
                  <a:pt x="30491" y="4187"/>
                </a:cubicBezTo>
                <a:close/>
                <a:moveTo>
                  <a:pt x="31119" y="4484"/>
                </a:moveTo>
                <a:lnTo>
                  <a:pt x="31069" y="4589"/>
                </a:lnTo>
                <a:cubicBezTo>
                  <a:pt x="31172" y="4639"/>
                  <a:pt x="31277" y="4689"/>
                  <a:pt x="31380" y="4739"/>
                </a:cubicBezTo>
                <a:lnTo>
                  <a:pt x="31430" y="4634"/>
                </a:lnTo>
                <a:cubicBezTo>
                  <a:pt x="31327" y="4584"/>
                  <a:pt x="31222" y="4534"/>
                  <a:pt x="31119" y="4484"/>
                </a:cubicBezTo>
                <a:close/>
                <a:moveTo>
                  <a:pt x="31743" y="4784"/>
                </a:moveTo>
                <a:lnTo>
                  <a:pt x="31693" y="4889"/>
                </a:lnTo>
                <a:cubicBezTo>
                  <a:pt x="31797" y="4940"/>
                  <a:pt x="31900" y="4990"/>
                  <a:pt x="32004" y="5041"/>
                </a:cubicBezTo>
                <a:lnTo>
                  <a:pt x="32053" y="4939"/>
                </a:lnTo>
                <a:cubicBezTo>
                  <a:pt x="31950" y="4886"/>
                  <a:pt x="31846" y="4834"/>
                  <a:pt x="31743" y="4784"/>
                </a:cubicBezTo>
                <a:close/>
                <a:moveTo>
                  <a:pt x="32366" y="5093"/>
                </a:moveTo>
                <a:lnTo>
                  <a:pt x="32314" y="5197"/>
                </a:lnTo>
                <a:cubicBezTo>
                  <a:pt x="32416" y="5248"/>
                  <a:pt x="32520" y="5300"/>
                  <a:pt x="32623" y="5351"/>
                </a:cubicBezTo>
                <a:lnTo>
                  <a:pt x="32677" y="5250"/>
                </a:lnTo>
                <a:cubicBezTo>
                  <a:pt x="32573" y="5197"/>
                  <a:pt x="32470" y="5146"/>
                  <a:pt x="32366" y="5093"/>
                </a:cubicBezTo>
                <a:close/>
                <a:moveTo>
                  <a:pt x="32986" y="5406"/>
                </a:moveTo>
                <a:lnTo>
                  <a:pt x="32933" y="5510"/>
                </a:lnTo>
                <a:cubicBezTo>
                  <a:pt x="33034" y="5561"/>
                  <a:pt x="33137" y="5614"/>
                  <a:pt x="33240" y="5668"/>
                </a:cubicBezTo>
                <a:lnTo>
                  <a:pt x="33294" y="5564"/>
                </a:lnTo>
                <a:cubicBezTo>
                  <a:pt x="33191" y="5511"/>
                  <a:pt x="33088" y="5460"/>
                  <a:pt x="32986" y="5406"/>
                </a:cubicBezTo>
                <a:close/>
                <a:moveTo>
                  <a:pt x="33600" y="5727"/>
                </a:moveTo>
                <a:lnTo>
                  <a:pt x="33547" y="5828"/>
                </a:lnTo>
                <a:cubicBezTo>
                  <a:pt x="33650" y="5883"/>
                  <a:pt x="33751" y="5938"/>
                  <a:pt x="33854" y="5991"/>
                </a:cubicBezTo>
                <a:lnTo>
                  <a:pt x="33907" y="5890"/>
                </a:lnTo>
                <a:cubicBezTo>
                  <a:pt x="33805" y="5834"/>
                  <a:pt x="33701" y="5781"/>
                  <a:pt x="33600" y="5727"/>
                </a:cubicBezTo>
                <a:close/>
                <a:moveTo>
                  <a:pt x="34214" y="6054"/>
                </a:moveTo>
                <a:lnTo>
                  <a:pt x="34158" y="6155"/>
                </a:lnTo>
                <a:cubicBezTo>
                  <a:pt x="34261" y="6210"/>
                  <a:pt x="34362" y="6264"/>
                  <a:pt x="34464" y="6320"/>
                </a:cubicBezTo>
                <a:lnTo>
                  <a:pt x="34519" y="6218"/>
                </a:lnTo>
                <a:cubicBezTo>
                  <a:pt x="34418" y="6163"/>
                  <a:pt x="34315" y="6108"/>
                  <a:pt x="34214" y="6054"/>
                </a:cubicBezTo>
                <a:close/>
                <a:moveTo>
                  <a:pt x="34822" y="6382"/>
                </a:moveTo>
                <a:lnTo>
                  <a:pt x="34768" y="6484"/>
                </a:lnTo>
                <a:cubicBezTo>
                  <a:pt x="34869" y="6540"/>
                  <a:pt x="34969" y="6597"/>
                  <a:pt x="35071" y="6652"/>
                </a:cubicBezTo>
                <a:lnTo>
                  <a:pt x="35126" y="6550"/>
                </a:lnTo>
                <a:cubicBezTo>
                  <a:pt x="35025" y="6492"/>
                  <a:pt x="34925" y="6438"/>
                  <a:pt x="34822" y="6382"/>
                </a:cubicBezTo>
                <a:close/>
                <a:moveTo>
                  <a:pt x="35432" y="6718"/>
                </a:moveTo>
                <a:lnTo>
                  <a:pt x="35375" y="6819"/>
                </a:lnTo>
                <a:cubicBezTo>
                  <a:pt x="35475" y="6877"/>
                  <a:pt x="35575" y="6932"/>
                  <a:pt x="35676" y="6989"/>
                </a:cubicBezTo>
                <a:lnTo>
                  <a:pt x="35735" y="6888"/>
                </a:lnTo>
                <a:cubicBezTo>
                  <a:pt x="35633" y="6831"/>
                  <a:pt x="35532" y="6775"/>
                  <a:pt x="35432" y="6718"/>
                </a:cubicBezTo>
                <a:close/>
                <a:moveTo>
                  <a:pt x="36033" y="7061"/>
                </a:moveTo>
                <a:lnTo>
                  <a:pt x="35976" y="7161"/>
                </a:lnTo>
                <a:cubicBezTo>
                  <a:pt x="36077" y="7218"/>
                  <a:pt x="36177" y="7275"/>
                  <a:pt x="36277" y="7332"/>
                </a:cubicBezTo>
                <a:lnTo>
                  <a:pt x="36335" y="7232"/>
                </a:lnTo>
                <a:cubicBezTo>
                  <a:pt x="36233" y="7175"/>
                  <a:pt x="36133" y="7118"/>
                  <a:pt x="36033" y="7061"/>
                </a:cubicBezTo>
                <a:close/>
                <a:moveTo>
                  <a:pt x="36636" y="7405"/>
                </a:moveTo>
                <a:lnTo>
                  <a:pt x="36579" y="7505"/>
                </a:lnTo>
                <a:cubicBezTo>
                  <a:pt x="36679" y="7562"/>
                  <a:pt x="36779" y="7619"/>
                  <a:pt x="36879" y="7678"/>
                </a:cubicBezTo>
                <a:lnTo>
                  <a:pt x="36936" y="7578"/>
                </a:lnTo>
                <a:cubicBezTo>
                  <a:pt x="36836" y="7521"/>
                  <a:pt x="36736" y="7462"/>
                  <a:pt x="36636" y="7405"/>
                </a:cubicBezTo>
                <a:close/>
                <a:moveTo>
                  <a:pt x="37237" y="7753"/>
                </a:moveTo>
                <a:lnTo>
                  <a:pt x="37179" y="7853"/>
                </a:lnTo>
                <a:lnTo>
                  <a:pt x="37477" y="8028"/>
                </a:lnTo>
                <a:lnTo>
                  <a:pt x="37537" y="7928"/>
                </a:lnTo>
                <a:lnTo>
                  <a:pt x="37237" y="7753"/>
                </a:lnTo>
                <a:close/>
                <a:moveTo>
                  <a:pt x="37834" y="8106"/>
                </a:moveTo>
                <a:lnTo>
                  <a:pt x="37776" y="8206"/>
                </a:lnTo>
                <a:lnTo>
                  <a:pt x="38074" y="8383"/>
                </a:lnTo>
                <a:lnTo>
                  <a:pt x="38133" y="8283"/>
                </a:lnTo>
                <a:lnTo>
                  <a:pt x="37834" y="8106"/>
                </a:lnTo>
                <a:close/>
                <a:moveTo>
                  <a:pt x="38428" y="8463"/>
                </a:moveTo>
                <a:lnTo>
                  <a:pt x="38370" y="8562"/>
                </a:lnTo>
                <a:lnTo>
                  <a:pt x="38667" y="8740"/>
                </a:lnTo>
                <a:lnTo>
                  <a:pt x="38725" y="8642"/>
                </a:lnTo>
                <a:lnTo>
                  <a:pt x="38428" y="8463"/>
                </a:lnTo>
                <a:close/>
                <a:moveTo>
                  <a:pt x="39024" y="8823"/>
                </a:moveTo>
                <a:lnTo>
                  <a:pt x="38962" y="8920"/>
                </a:lnTo>
                <a:lnTo>
                  <a:pt x="39259" y="9102"/>
                </a:lnTo>
                <a:lnTo>
                  <a:pt x="39319" y="9003"/>
                </a:lnTo>
                <a:lnTo>
                  <a:pt x="39024" y="8823"/>
                </a:lnTo>
                <a:close/>
                <a:moveTo>
                  <a:pt x="39614" y="9184"/>
                </a:moveTo>
                <a:lnTo>
                  <a:pt x="39554" y="9283"/>
                </a:lnTo>
                <a:lnTo>
                  <a:pt x="39848" y="9466"/>
                </a:lnTo>
                <a:lnTo>
                  <a:pt x="39909" y="9367"/>
                </a:lnTo>
                <a:lnTo>
                  <a:pt x="39614" y="9184"/>
                </a:lnTo>
                <a:close/>
                <a:moveTo>
                  <a:pt x="40203" y="9549"/>
                </a:moveTo>
                <a:lnTo>
                  <a:pt x="40142" y="9647"/>
                </a:lnTo>
                <a:lnTo>
                  <a:pt x="40438" y="9831"/>
                </a:lnTo>
                <a:lnTo>
                  <a:pt x="40498" y="9733"/>
                </a:lnTo>
                <a:lnTo>
                  <a:pt x="40203" y="9549"/>
                </a:lnTo>
                <a:close/>
                <a:moveTo>
                  <a:pt x="40792" y="9917"/>
                </a:moveTo>
                <a:lnTo>
                  <a:pt x="40732" y="10016"/>
                </a:lnTo>
                <a:lnTo>
                  <a:pt x="41025" y="10201"/>
                </a:lnTo>
                <a:lnTo>
                  <a:pt x="41085" y="10103"/>
                </a:lnTo>
                <a:lnTo>
                  <a:pt x="40792" y="9917"/>
                </a:lnTo>
                <a:close/>
                <a:moveTo>
                  <a:pt x="41380" y="10288"/>
                </a:moveTo>
                <a:lnTo>
                  <a:pt x="41317" y="10387"/>
                </a:lnTo>
                <a:lnTo>
                  <a:pt x="41610" y="10573"/>
                </a:lnTo>
                <a:lnTo>
                  <a:pt x="41673" y="10474"/>
                </a:lnTo>
                <a:lnTo>
                  <a:pt x="41380" y="10288"/>
                </a:lnTo>
                <a:close/>
                <a:moveTo>
                  <a:pt x="41966" y="10660"/>
                </a:moveTo>
                <a:lnTo>
                  <a:pt x="41903" y="10758"/>
                </a:lnTo>
                <a:lnTo>
                  <a:pt x="42194" y="10945"/>
                </a:lnTo>
                <a:lnTo>
                  <a:pt x="42259" y="10847"/>
                </a:lnTo>
                <a:lnTo>
                  <a:pt x="41966" y="10660"/>
                </a:lnTo>
                <a:close/>
                <a:moveTo>
                  <a:pt x="42547" y="11037"/>
                </a:moveTo>
                <a:lnTo>
                  <a:pt x="42484" y="11132"/>
                </a:lnTo>
                <a:lnTo>
                  <a:pt x="42776" y="11320"/>
                </a:lnTo>
                <a:lnTo>
                  <a:pt x="42838" y="11224"/>
                </a:lnTo>
                <a:lnTo>
                  <a:pt x="42547" y="11037"/>
                </a:lnTo>
                <a:close/>
                <a:moveTo>
                  <a:pt x="43130" y="11412"/>
                </a:moveTo>
                <a:lnTo>
                  <a:pt x="43067" y="11510"/>
                </a:lnTo>
                <a:lnTo>
                  <a:pt x="43358" y="11698"/>
                </a:lnTo>
                <a:lnTo>
                  <a:pt x="43420" y="11602"/>
                </a:lnTo>
                <a:lnTo>
                  <a:pt x="43130" y="11412"/>
                </a:lnTo>
                <a:close/>
                <a:moveTo>
                  <a:pt x="43710" y="11791"/>
                </a:moveTo>
                <a:lnTo>
                  <a:pt x="43647" y="11888"/>
                </a:lnTo>
                <a:lnTo>
                  <a:pt x="43938" y="12077"/>
                </a:lnTo>
                <a:lnTo>
                  <a:pt x="44001" y="11981"/>
                </a:lnTo>
                <a:lnTo>
                  <a:pt x="43710" y="11791"/>
                </a:lnTo>
                <a:close/>
                <a:moveTo>
                  <a:pt x="44294" y="12172"/>
                </a:moveTo>
                <a:lnTo>
                  <a:pt x="44228" y="12268"/>
                </a:lnTo>
                <a:lnTo>
                  <a:pt x="44518" y="12458"/>
                </a:lnTo>
                <a:lnTo>
                  <a:pt x="44582" y="12362"/>
                </a:lnTo>
                <a:lnTo>
                  <a:pt x="44294" y="12172"/>
                </a:lnTo>
                <a:close/>
                <a:moveTo>
                  <a:pt x="44872" y="12552"/>
                </a:moveTo>
                <a:lnTo>
                  <a:pt x="44808" y="12648"/>
                </a:lnTo>
                <a:lnTo>
                  <a:pt x="45096" y="12839"/>
                </a:lnTo>
                <a:lnTo>
                  <a:pt x="45161" y="12743"/>
                </a:lnTo>
                <a:lnTo>
                  <a:pt x="44872" y="12552"/>
                </a:lnTo>
                <a:close/>
                <a:moveTo>
                  <a:pt x="45450" y="12933"/>
                </a:moveTo>
                <a:lnTo>
                  <a:pt x="45386" y="13031"/>
                </a:lnTo>
                <a:lnTo>
                  <a:pt x="45676" y="13219"/>
                </a:lnTo>
                <a:lnTo>
                  <a:pt x="45739" y="13123"/>
                </a:lnTo>
                <a:lnTo>
                  <a:pt x="45450" y="12933"/>
                </a:lnTo>
                <a:close/>
                <a:moveTo>
                  <a:pt x="46030" y="13312"/>
                </a:moveTo>
                <a:lnTo>
                  <a:pt x="45967" y="13409"/>
                </a:lnTo>
                <a:lnTo>
                  <a:pt x="46259" y="13597"/>
                </a:lnTo>
                <a:lnTo>
                  <a:pt x="46322" y="13502"/>
                </a:lnTo>
                <a:lnTo>
                  <a:pt x="46030" y="13312"/>
                </a:lnTo>
                <a:close/>
                <a:moveTo>
                  <a:pt x="46612" y="13689"/>
                </a:moveTo>
                <a:lnTo>
                  <a:pt x="46550" y="13786"/>
                </a:lnTo>
                <a:lnTo>
                  <a:pt x="46840" y="13975"/>
                </a:lnTo>
                <a:lnTo>
                  <a:pt x="46903" y="13876"/>
                </a:lnTo>
                <a:lnTo>
                  <a:pt x="46612" y="13689"/>
                </a:lnTo>
                <a:close/>
                <a:moveTo>
                  <a:pt x="47194" y="14066"/>
                </a:moveTo>
                <a:lnTo>
                  <a:pt x="47131" y="14162"/>
                </a:lnTo>
                <a:lnTo>
                  <a:pt x="47424" y="14350"/>
                </a:lnTo>
                <a:lnTo>
                  <a:pt x="47486" y="14253"/>
                </a:lnTo>
                <a:lnTo>
                  <a:pt x="47194" y="14066"/>
                </a:lnTo>
                <a:close/>
                <a:moveTo>
                  <a:pt x="47778" y="14439"/>
                </a:moveTo>
                <a:lnTo>
                  <a:pt x="47716" y="14537"/>
                </a:lnTo>
                <a:lnTo>
                  <a:pt x="48008" y="14724"/>
                </a:lnTo>
                <a:lnTo>
                  <a:pt x="48071" y="14626"/>
                </a:lnTo>
                <a:lnTo>
                  <a:pt x="47778" y="14439"/>
                </a:lnTo>
                <a:close/>
                <a:moveTo>
                  <a:pt x="48364" y="14811"/>
                </a:moveTo>
                <a:lnTo>
                  <a:pt x="48301" y="14910"/>
                </a:lnTo>
                <a:lnTo>
                  <a:pt x="48594" y="15096"/>
                </a:lnTo>
                <a:lnTo>
                  <a:pt x="48657" y="14997"/>
                </a:lnTo>
                <a:lnTo>
                  <a:pt x="48364" y="14811"/>
                </a:lnTo>
                <a:close/>
                <a:moveTo>
                  <a:pt x="48951" y="15181"/>
                </a:moveTo>
                <a:lnTo>
                  <a:pt x="48888" y="15280"/>
                </a:lnTo>
                <a:lnTo>
                  <a:pt x="49181" y="15466"/>
                </a:lnTo>
                <a:lnTo>
                  <a:pt x="49244" y="15366"/>
                </a:lnTo>
                <a:lnTo>
                  <a:pt x="48951" y="15181"/>
                </a:lnTo>
                <a:close/>
                <a:moveTo>
                  <a:pt x="49535" y="15553"/>
                </a:moveTo>
                <a:lnTo>
                  <a:pt x="49474" y="15651"/>
                </a:lnTo>
                <a:lnTo>
                  <a:pt x="49768" y="15835"/>
                </a:lnTo>
                <a:lnTo>
                  <a:pt x="49829" y="15737"/>
                </a:lnTo>
                <a:lnTo>
                  <a:pt x="49535" y="15553"/>
                </a:lnTo>
                <a:close/>
                <a:moveTo>
                  <a:pt x="50123" y="15921"/>
                </a:moveTo>
                <a:lnTo>
                  <a:pt x="50063" y="16018"/>
                </a:lnTo>
                <a:lnTo>
                  <a:pt x="50358" y="16201"/>
                </a:lnTo>
                <a:lnTo>
                  <a:pt x="50418" y="16102"/>
                </a:lnTo>
                <a:lnTo>
                  <a:pt x="50123" y="15921"/>
                </a:lnTo>
                <a:close/>
                <a:moveTo>
                  <a:pt x="50713" y="16285"/>
                </a:moveTo>
                <a:lnTo>
                  <a:pt x="50652" y="16382"/>
                </a:lnTo>
                <a:lnTo>
                  <a:pt x="50946" y="16565"/>
                </a:lnTo>
                <a:lnTo>
                  <a:pt x="51007" y="16467"/>
                </a:lnTo>
                <a:lnTo>
                  <a:pt x="50713" y="16285"/>
                </a:lnTo>
                <a:close/>
                <a:moveTo>
                  <a:pt x="51303" y="16649"/>
                </a:moveTo>
                <a:lnTo>
                  <a:pt x="51243" y="16747"/>
                </a:lnTo>
                <a:lnTo>
                  <a:pt x="51539" y="16928"/>
                </a:lnTo>
                <a:lnTo>
                  <a:pt x="51600" y="16829"/>
                </a:lnTo>
                <a:lnTo>
                  <a:pt x="51303" y="16649"/>
                </a:lnTo>
                <a:close/>
                <a:moveTo>
                  <a:pt x="51896" y="17009"/>
                </a:moveTo>
                <a:lnTo>
                  <a:pt x="51836" y="17108"/>
                </a:lnTo>
                <a:lnTo>
                  <a:pt x="52131" y="17288"/>
                </a:lnTo>
                <a:lnTo>
                  <a:pt x="52193" y="17189"/>
                </a:lnTo>
                <a:lnTo>
                  <a:pt x="51896" y="17009"/>
                </a:lnTo>
                <a:close/>
                <a:moveTo>
                  <a:pt x="52487" y="17368"/>
                </a:moveTo>
                <a:lnTo>
                  <a:pt x="52428" y="17466"/>
                </a:lnTo>
                <a:lnTo>
                  <a:pt x="52727" y="17645"/>
                </a:lnTo>
                <a:lnTo>
                  <a:pt x="52784" y="17546"/>
                </a:lnTo>
                <a:lnTo>
                  <a:pt x="52487" y="17368"/>
                </a:lnTo>
                <a:close/>
                <a:moveTo>
                  <a:pt x="53083" y="17725"/>
                </a:moveTo>
                <a:lnTo>
                  <a:pt x="53024" y="17825"/>
                </a:lnTo>
                <a:lnTo>
                  <a:pt x="53322" y="18002"/>
                </a:lnTo>
                <a:lnTo>
                  <a:pt x="53381" y="17902"/>
                </a:lnTo>
                <a:lnTo>
                  <a:pt x="53083" y="17725"/>
                </a:lnTo>
                <a:close/>
                <a:moveTo>
                  <a:pt x="53680" y="18078"/>
                </a:moveTo>
                <a:lnTo>
                  <a:pt x="53621" y="18178"/>
                </a:lnTo>
                <a:lnTo>
                  <a:pt x="53919" y="18353"/>
                </a:lnTo>
                <a:lnTo>
                  <a:pt x="53978" y="18253"/>
                </a:lnTo>
                <a:lnTo>
                  <a:pt x="53680" y="18078"/>
                </a:lnTo>
                <a:close/>
                <a:moveTo>
                  <a:pt x="54276" y="18430"/>
                </a:moveTo>
                <a:lnTo>
                  <a:pt x="54217" y="18530"/>
                </a:lnTo>
                <a:lnTo>
                  <a:pt x="54516" y="18706"/>
                </a:lnTo>
                <a:lnTo>
                  <a:pt x="54576" y="18606"/>
                </a:lnTo>
                <a:lnTo>
                  <a:pt x="54276" y="18430"/>
                </a:lnTo>
                <a:close/>
                <a:moveTo>
                  <a:pt x="54873" y="18780"/>
                </a:moveTo>
                <a:lnTo>
                  <a:pt x="54816" y="18880"/>
                </a:lnTo>
                <a:lnTo>
                  <a:pt x="55116" y="19053"/>
                </a:lnTo>
                <a:lnTo>
                  <a:pt x="55173" y="18953"/>
                </a:lnTo>
                <a:lnTo>
                  <a:pt x="54873" y="18780"/>
                </a:lnTo>
                <a:close/>
                <a:moveTo>
                  <a:pt x="55473" y="19127"/>
                </a:moveTo>
                <a:lnTo>
                  <a:pt x="55416" y="19227"/>
                </a:lnTo>
                <a:lnTo>
                  <a:pt x="55719" y="19400"/>
                </a:lnTo>
                <a:lnTo>
                  <a:pt x="55773" y="19300"/>
                </a:lnTo>
                <a:lnTo>
                  <a:pt x="55473" y="19127"/>
                </a:lnTo>
                <a:close/>
                <a:moveTo>
                  <a:pt x="56077" y="19471"/>
                </a:moveTo>
                <a:lnTo>
                  <a:pt x="56020" y="19571"/>
                </a:lnTo>
                <a:lnTo>
                  <a:pt x="56322" y="19743"/>
                </a:lnTo>
                <a:lnTo>
                  <a:pt x="56379" y="19643"/>
                </a:lnTo>
                <a:lnTo>
                  <a:pt x="56077" y="19471"/>
                </a:lnTo>
                <a:close/>
                <a:moveTo>
                  <a:pt x="56683" y="19814"/>
                </a:moveTo>
                <a:lnTo>
                  <a:pt x="56626" y="19914"/>
                </a:lnTo>
                <a:lnTo>
                  <a:pt x="56927" y="20084"/>
                </a:lnTo>
                <a:lnTo>
                  <a:pt x="56984" y="19984"/>
                </a:lnTo>
                <a:lnTo>
                  <a:pt x="56683" y="19814"/>
                </a:lnTo>
                <a:close/>
                <a:moveTo>
                  <a:pt x="57284" y="20151"/>
                </a:moveTo>
                <a:lnTo>
                  <a:pt x="57228" y="20253"/>
                </a:lnTo>
                <a:lnTo>
                  <a:pt x="57533" y="20421"/>
                </a:lnTo>
                <a:lnTo>
                  <a:pt x="57587" y="20320"/>
                </a:lnTo>
                <a:lnTo>
                  <a:pt x="57284" y="20151"/>
                </a:lnTo>
                <a:close/>
                <a:moveTo>
                  <a:pt x="57893" y="20485"/>
                </a:moveTo>
                <a:lnTo>
                  <a:pt x="57837" y="20587"/>
                </a:lnTo>
                <a:lnTo>
                  <a:pt x="58141" y="20755"/>
                </a:lnTo>
                <a:lnTo>
                  <a:pt x="58197" y="20651"/>
                </a:lnTo>
                <a:lnTo>
                  <a:pt x="57893" y="20485"/>
                </a:lnTo>
                <a:close/>
                <a:moveTo>
                  <a:pt x="58500" y="20820"/>
                </a:moveTo>
                <a:lnTo>
                  <a:pt x="58444" y="20921"/>
                </a:lnTo>
                <a:lnTo>
                  <a:pt x="58749" y="21087"/>
                </a:lnTo>
                <a:lnTo>
                  <a:pt x="58805" y="20985"/>
                </a:lnTo>
                <a:lnTo>
                  <a:pt x="58500" y="20820"/>
                </a:lnTo>
                <a:close/>
                <a:moveTo>
                  <a:pt x="59111" y="21150"/>
                </a:moveTo>
                <a:lnTo>
                  <a:pt x="59055" y="21251"/>
                </a:lnTo>
                <a:lnTo>
                  <a:pt x="59361" y="21415"/>
                </a:lnTo>
                <a:lnTo>
                  <a:pt x="59415" y="21314"/>
                </a:lnTo>
                <a:lnTo>
                  <a:pt x="59111" y="21150"/>
                </a:lnTo>
                <a:close/>
                <a:moveTo>
                  <a:pt x="59721" y="21477"/>
                </a:moveTo>
                <a:lnTo>
                  <a:pt x="59668" y="21578"/>
                </a:lnTo>
                <a:cubicBezTo>
                  <a:pt x="59769" y="21634"/>
                  <a:pt x="59872" y="21687"/>
                  <a:pt x="59975" y="21741"/>
                </a:cubicBezTo>
                <a:lnTo>
                  <a:pt x="60028" y="21638"/>
                </a:lnTo>
                <a:cubicBezTo>
                  <a:pt x="59925" y="21585"/>
                  <a:pt x="59822" y="21529"/>
                  <a:pt x="59721" y="21477"/>
                </a:cubicBezTo>
                <a:close/>
                <a:moveTo>
                  <a:pt x="60335" y="21799"/>
                </a:moveTo>
                <a:lnTo>
                  <a:pt x="60282" y="21901"/>
                </a:lnTo>
                <a:cubicBezTo>
                  <a:pt x="60383" y="21955"/>
                  <a:pt x="60486" y="22008"/>
                  <a:pt x="60589" y="22062"/>
                </a:cubicBezTo>
                <a:lnTo>
                  <a:pt x="60642" y="21959"/>
                </a:lnTo>
                <a:cubicBezTo>
                  <a:pt x="60540" y="21906"/>
                  <a:pt x="60436" y="21852"/>
                  <a:pt x="60335" y="21799"/>
                </a:cubicBezTo>
                <a:close/>
                <a:moveTo>
                  <a:pt x="60950" y="22118"/>
                </a:moveTo>
                <a:lnTo>
                  <a:pt x="60897" y="22222"/>
                </a:lnTo>
                <a:lnTo>
                  <a:pt x="61206" y="22381"/>
                </a:lnTo>
                <a:lnTo>
                  <a:pt x="61260" y="22278"/>
                </a:lnTo>
                <a:lnTo>
                  <a:pt x="60950" y="22118"/>
                </a:lnTo>
                <a:close/>
                <a:moveTo>
                  <a:pt x="61567" y="22435"/>
                </a:moveTo>
                <a:lnTo>
                  <a:pt x="61514" y="22538"/>
                </a:lnTo>
                <a:lnTo>
                  <a:pt x="61824" y="22695"/>
                </a:lnTo>
                <a:lnTo>
                  <a:pt x="61876" y="22592"/>
                </a:lnTo>
                <a:lnTo>
                  <a:pt x="61567" y="22435"/>
                </a:lnTo>
                <a:close/>
                <a:moveTo>
                  <a:pt x="62184" y="22748"/>
                </a:moveTo>
                <a:lnTo>
                  <a:pt x="62133" y="22851"/>
                </a:lnTo>
                <a:lnTo>
                  <a:pt x="62443" y="23006"/>
                </a:lnTo>
                <a:lnTo>
                  <a:pt x="62496" y="22902"/>
                </a:lnTo>
                <a:lnTo>
                  <a:pt x="62184" y="22748"/>
                </a:lnTo>
                <a:close/>
                <a:moveTo>
                  <a:pt x="62807" y="23056"/>
                </a:moveTo>
                <a:lnTo>
                  <a:pt x="62755" y="23159"/>
                </a:lnTo>
                <a:cubicBezTo>
                  <a:pt x="62860" y="23212"/>
                  <a:pt x="62963" y="23263"/>
                  <a:pt x="63067" y="23313"/>
                </a:cubicBezTo>
                <a:lnTo>
                  <a:pt x="63118" y="23209"/>
                </a:lnTo>
                <a:cubicBezTo>
                  <a:pt x="63014" y="23158"/>
                  <a:pt x="62911" y="23108"/>
                  <a:pt x="62807" y="23056"/>
                </a:cubicBezTo>
                <a:close/>
                <a:moveTo>
                  <a:pt x="63428" y="23360"/>
                </a:moveTo>
                <a:lnTo>
                  <a:pt x="63378" y="23465"/>
                </a:lnTo>
                <a:cubicBezTo>
                  <a:pt x="63482" y="23516"/>
                  <a:pt x="63588" y="23566"/>
                  <a:pt x="63691" y="23616"/>
                </a:cubicBezTo>
                <a:lnTo>
                  <a:pt x="63741" y="23513"/>
                </a:lnTo>
                <a:cubicBezTo>
                  <a:pt x="63638" y="23463"/>
                  <a:pt x="63532" y="23410"/>
                  <a:pt x="63428" y="23360"/>
                </a:cubicBezTo>
                <a:close/>
                <a:moveTo>
                  <a:pt x="64054" y="23663"/>
                </a:moveTo>
                <a:lnTo>
                  <a:pt x="64004" y="23766"/>
                </a:lnTo>
                <a:cubicBezTo>
                  <a:pt x="64109" y="23816"/>
                  <a:pt x="64214" y="23864"/>
                  <a:pt x="64318" y="23914"/>
                </a:cubicBezTo>
                <a:lnTo>
                  <a:pt x="64365" y="23812"/>
                </a:lnTo>
                <a:cubicBezTo>
                  <a:pt x="64262" y="23763"/>
                  <a:pt x="64156" y="23713"/>
                  <a:pt x="64054" y="23663"/>
                </a:cubicBezTo>
                <a:close/>
                <a:moveTo>
                  <a:pt x="64678" y="23957"/>
                </a:moveTo>
                <a:lnTo>
                  <a:pt x="64631" y="24063"/>
                </a:lnTo>
                <a:lnTo>
                  <a:pt x="64945" y="24209"/>
                </a:lnTo>
                <a:lnTo>
                  <a:pt x="64992" y="24104"/>
                </a:lnTo>
                <a:lnTo>
                  <a:pt x="64678" y="23957"/>
                </a:lnTo>
                <a:close/>
                <a:moveTo>
                  <a:pt x="65306" y="24250"/>
                </a:moveTo>
                <a:lnTo>
                  <a:pt x="65258" y="24356"/>
                </a:lnTo>
                <a:lnTo>
                  <a:pt x="65575" y="24500"/>
                </a:lnTo>
                <a:lnTo>
                  <a:pt x="65620" y="24394"/>
                </a:lnTo>
                <a:cubicBezTo>
                  <a:pt x="65518" y="24347"/>
                  <a:pt x="65412" y="24299"/>
                  <a:pt x="65306" y="24250"/>
                </a:cubicBezTo>
                <a:close/>
                <a:moveTo>
                  <a:pt x="65940" y="24537"/>
                </a:moveTo>
                <a:lnTo>
                  <a:pt x="65892" y="24643"/>
                </a:lnTo>
                <a:lnTo>
                  <a:pt x="66209" y="24786"/>
                </a:lnTo>
                <a:lnTo>
                  <a:pt x="66256" y="24680"/>
                </a:lnTo>
                <a:lnTo>
                  <a:pt x="65940" y="24537"/>
                </a:lnTo>
                <a:close/>
                <a:moveTo>
                  <a:pt x="66570" y="24821"/>
                </a:moveTo>
                <a:lnTo>
                  <a:pt x="66524" y="24927"/>
                </a:lnTo>
                <a:cubicBezTo>
                  <a:pt x="66630" y="24973"/>
                  <a:pt x="66737" y="25020"/>
                  <a:pt x="66841" y="25066"/>
                </a:cubicBezTo>
                <a:lnTo>
                  <a:pt x="66889" y="24961"/>
                </a:lnTo>
                <a:cubicBezTo>
                  <a:pt x="66781" y="24914"/>
                  <a:pt x="66676" y="24867"/>
                  <a:pt x="66570" y="24821"/>
                </a:cubicBezTo>
                <a:close/>
                <a:moveTo>
                  <a:pt x="67206" y="25098"/>
                </a:moveTo>
                <a:lnTo>
                  <a:pt x="67160" y="25204"/>
                </a:lnTo>
                <a:cubicBezTo>
                  <a:pt x="67267" y="25250"/>
                  <a:pt x="67374" y="25297"/>
                  <a:pt x="67480" y="25341"/>
                </a:cubicBezTo>
                <a:lnTo>
                  <a:pt x="67524" y="25236"/>
                </a:lnTo>
                <a:cubicBezTo>
                  <a:pt x="67418" y="25190"/>
                  <a:pt x="67311" y="25144"/>
                  <a:pt x="67206" y="25098"/>
                </a:cubicBezTo>
                <a:close/>
                <a:moveTo>
                  <a:pt x="67844" y="25371"/>
                </a:moveTo>
                <a:lnTo>
                  <a:pt x="67798" y="25478"/>
                </a:lnTo>
                <a:cubicBezTo>
                  <a:pt x="67905" y="25523"/>
                  <a:pt x="68011" y="25568"/>
                  <a:pt x="68118" y="25613"/>
                </a:cubicBezTo>
                <a:lnTo>
                  <a:pt x="68162" y="25505"/>
                </a:lnTo>
                <a:cubicBezTo>
                  <a:pt x="68055" y="25461"/>
                  <a:pt x="67951" y="25415"/>
                  <a:pt x="67844" y="25371"/>
                </a:cubicBezTo>
                <a:close/>
                <a:moveTo>
                  <a:pt x="68482" y="25637"/>
                </a:moveTo>
                <a:lnTo>
                  <a:pt x="68438" y="25744"/>
                </a:lnTo>
                <a:cubicBezTo>
                  <a:pt x="68545" y="25790"/>
                  <a:pt x="68652" y="25834"/>
                  <a:pt x="68759" y="25877"/>
                </a:cubicBezTo>
                <a:lnTo>
                  <a:pt x="68804" y="25770"/>
                </a:lnTo>
                <a:cubicBezTo>
                  <a:pt x="68697" y="25725"/>
                  <a:pt x="68589" y="25683"/>
                  <a:pt x="68482" y="25637"/>
                </a:cubicBezTo>
                <a:close/>
                <a:moveTo>
                  <a:pt x="69125" y="25901"/>
                </a:moveTo>
                <a:lnTo>
                  <a:pt x="69082" y="26008"/>
                </a:lnTo>
                <a:lnTo>
                  <a:pt x="69404" y="26137"/>
                </a:lnTo>
                <a:lnTo>
                  <a:pt x="69446" y="26030"/>
                </a:lnTo>
                <a:lnTo>
                  <a:pt x="69125" y="25901"/>
                </a:lnTo>
                <a:close/>
                <a:moveTo>
                  <a:pt x="69769" y="26157"/>
                </a:moveTo>
                <a:lnTo>
                  <a:pt x="69726" y="26264"/>
                </a:lnTo>
                <a:cubicBezTo>
                  <a:pt x="69833" y="26307"/>
                  <a:pt x="69943" y="26349"/>
                  <a:pt x="70050" y="26391"/>
                </a:cubicBezTo>
                <a:lnTo>
                  <a:pt x="70093" y="26284"/>
                </a:lnTo>
                <a:cubicBezTo>
                  <a:pt x="69986" y="26241"/>
                  <a:pt x="69876" y="26200"/>
                  <a:pt x="69769" y="26157"/>
                </a:cubicBezTo>
                <a:close/>
                <a:moveTo>
                  <a:pt x="70413" y="26408"/>
                </a:moveTo>
                <a:lnTo>
                  <a:pt x="70373" y="26515"/>
                </a:lnTo>
                <a:cubicBezTo>
                  <a:pt x="70482" y="26557"/>
                  <a:pt x="70589" y="26598"/>
                  <a:pt x="70697" y="26639"/>
                </a:cubicBezTo>
                <a:lnTo>
                  <a:pt x="70737" y="26532"/>
                </a:lnTo>
                <a:cubicBezTo>
                  <a:pt x="70630" y="26491"/>
                  <a:pt x="70523" y="26449"/>
                  <a:pt x="70413" y="26408"/>
                </a:cubicBezTo>
                <a:close/>
                <a:moveTo>
                  <a:pt x="71066" y="26651"/>
                </a:moveTo>
                <a:lnTo>
                  <a:pt x="71024" y="26761"/>
                </a:lnTo>
                <a:cubicBezTo>
                  <a:pt x="71132" y="26799"/>
                  <a:pt x="71240" y="26841"/>
                  <a:pt x="71350" y="26879"/>
                </a:cubicBezTo>
                <a:lnTo>
                  <a:pt x="71390" y="26771"/>
                </a:lnTo>
                <a:cubicBezTo>
                  <a:pt x="71283" y="26732"/>
                  <a:pt x="71174" y="26692"/>
                  <a:pt x="71066" y="26651"/>
                </a:cubicBezTo>
                <a:close/>
                <a:moveTo>
                  <a:pt x="71714" y="26891"/>
                </a:moveTo>
                <a:lnTo>
                  <a:pt x="71674" y="26999"/>
                </a:lnTo>
                <a:cubicBezTo>
                  <a:pt x="71783" y="27038"/>
                  <a:pt x="71893" y="27076"/>
                  <a:pt x="72001" y="27115"/>
                </a:cubicBezTo>
                <a:lnTo>
                  <a:pt x="72040" y="27006"/>
                </a:lnTo>
                <a:cubicBezTo>
                  <a:pt x="71931" y="26969"/>
                  <a:pt x="71823" y="26929"/>
                  <a:pt x="71714" y="26891"/>
                </a:cubicBezTo>
                <a:close/>
                <a:moveTo>
                  <a:pt x="72367" y="27121"/>
                </a:moveTo>
                <a:lnTo>
                  <a:pt x="72330" y="27229"/>
                </a:lnTo>
                <a:cubicBezTo>
                  <a:pt x="72440" y="27268"/>
                  <a:pt x="72550" y="27305"/>
                  <a:pt x="72658" y="27342"/>
                </a:cubicBezTo>
                <a:lnTo>
                  <a:pt x="72694" y="27234"/>
                </a:lnTo>
                <a:lnTo>
                  <a:pt x="72367" y="27121"/>
                </a:lnTo>
                <a:close/>
                <a:moveTo>
                  <a:pt x="73022" y="27346"/>
                </a:moveTo>
                <a:lnTo>
                  <a:pt x="72985" y="27455"/>
                </a:lnTo>
                <a:cubicBezTo>
                  <a:pt x="73095" y="27491"/>
                  <a:pt x="73207" y="27528"/>
                  <a:pt x="73315" y="27563"/>
                </a:cubicBezTo>
                <a:lnTo>
                  <a:pt x="73351" y="27455"/>
                </a:lnTo>
                <a:cubicBezTo>
                  <a:pt x="73242" y="27419"/>
                  <a:pt x="73131" y="27383"/>
                  <a:pt x="73022" y="27346"/>
                </a:cubicBezTo>
                <a:close/>
                <a:moveTo>
                  <a:pt x="73681" y="27562"/>
                </a:moveTo>
                <a:lnTo>
                  <a:pt x="73645" y="27672"/>
                </a:lnTo>
                <a:cubicBezTo>
                  <a:pt x="73757" y="27708"/>
                  <a:pt x="73865" y="27742"/>
                  <a:pt x="73975" y="27778"/>
                </a:cubicBezTo>
                <a:lnTo>
                  <a:pt x="74011" y="27668"/>
                </a:lnTo>
                <a:cubicBezTo>
                  <a:pt x="73901" y="27633"/>
                  <a:pt x="73792" y="27598"/>
                  <a:pt x="73681" y="27562"/>
                </a:cubicBezTo>
                <a:close/>
                <a:moveTo>
                  <a:pt x="74339" y="27770"/>
                </a:moveTo>
                <a:lnTo>
                  <a:pt x="74306" y="27882"/>
                </a:lnTo>
                <a:lnTo>
                  <a:pt x="74638" y="27983"/>
                </a:lnTo>
                <a:lnTo>
                  <a:pt x="74671" y="27872"/>
                </a:lnTo>
                <a:cubicBezTo>
                  <a:pt x="74561" y="27839"/>
                  <a:pt x="74451" y="27805"/>
                  <a:pt x="74339" y="27770"/>
                </a:cubicBezTo>
                <a:close/>
                <a:moveTo>
                  <a:pt x="75002" y="27975"/>
                </a:moveTo>
                <a:lnTo>
                  <a:pt x="74969" y="28085"/>
                </a:lnTo>
                <a:cubicBezTo>
                  <a:pt x="75082" y="28119"/>
                  <a:pt x="75193" y="28150"/>
                  <a:pt x="75303" y="28183"/>
                </a:cubicBezTo>
                <a:lnTo>
                  <a:pt x="75333" y="28072"/>
                </a:lnTo>
                <a:cubicBezTo>
                  <a:pt x="75223" y="28040"/>
                  <a:pt x="75112" y="28008"/>
                  <a:pt x="75002" y="27975"/>
                </a:cubicBezTo>
                <a:close/>
                <a:moveTo>
                  <a:pt x="75670" y="28168"/>
                </a:moveTo>
                <a:lnTo>
                  <a:pt x="75637" y="28277"/>
                </a:lnTo>
                <a:cubicBezTo>
                  <a:pt x="75749" y="28310"/>
                  <a:pt x="75860" y="28342"/>
                  <a:pt x="75972" y="28372"/>
                </a:cubicBezTo>
                <a:lnTo>
                  <a:pt x="76003" y="28259"/>
                </a:lnTo>
                <a:cubicBezTo>
                  <a:pt x="75893" y="28229"/>
                  <a:pt x="75780" y="28199"/>
                  <a:pt x="75670" y="28168"/>
                </a:cubicBezTo>
                <a:close/>
                <a:moveTo>
                  <a:pt x="76336" y="28353"/>
                </a:moveTo>
                <a:lnTo>
                  <a:pt x="76306" y="28463"/>
                </a:lnTo>
                <a:cubicBezTo>
                  <a:pt x="76417" y="28493"/>
                  <a:pt x="76529" y="28522"/>
                  <a:pt x="76641" y="28552"/>
                </a:cubicBezTo>
                <a:lnTo>
                  <a:pt x="76670" y="28442"/>
                </a:lnTo>
                <a:cubicBezTo>
                  <a:pt x="76559" y="28413"/>
                  <a:pt x="76449" y="28383"/>
                  <a:pt x="76336" y="28353"/>
                </a:cubicBezTo>
                <a:close/>
                <a:moveTo>
                  <a:pt x="77006" y="28527"/>
                </a:moveTo>
                <a:lnTo>
                  <a:pt x="76977" y="28640"/>
                </a:lnTo>
                <a:cubicBezTo>
                  <a:pt x="77088" y="28670"/>
                  <a:pt x="77201" y="28697"/>
                  <a:pt x="77314" y="28726"/>
                </a:cubicBezTo>
                <a:lnTo>
                  <a:pt x="77341" y="28612"/>
                </a:lnTo>
                <a:cubicBezTo>
                  <a:pt x="77230" y="28585"/>
                  <a:pt x="77117" y="28556"/>
                  <a:pt x="77006" y="28527"/>
                </a:cubicBezTo>
                <a:close/>
                <a:moveTo>
                  <a:pt x="77678" y="28695"/>
                </a:moveTo>
                <a:lnTo>
                  <a:pt x="77651" y="28807"/>
                </a:lnTo>
                <a:lnTo>
                  <a:pt x="77988" y="28889"/>
                </a:lnTo>
                <a:lnTo>
                  <a:pt x="78015" y="28776"/>
                </a:lnTo>
                <a:lnTo>
                  <a:pt x="77678" y="28695"/>
                </a:lnTo>
                <a:close/>
                <a:moveTo>
                  <a:pt x="78352" y="28854"/>
                </a:moveTo>
                <a:lnTo>
                  <a:pt x="78328" y="28967"/>
                </a:lnTo>
                <a:cubicBezTo>
                  <a:pt x="78442" y="28992"/>
                  <a:pt x="78555" y="29017"/>
                  <a:pt x="78667" y="29042"/>
                </a:cubicBezTo>
                <a:lnTo>
                  <a:pt x="78691" y="28929"/>
                </a:lnTo>
                <a:lnTo>
                  <a:pt x="78352" y="28854"/>
                </a:lnTo>
                <a:close/>
                <a:moveTo>
                  <a:pt x="79028" y="29004"/>
                </a:moveTo>
                <a:lnTo>
                  <a:pt x="79005" y="29117"/>
                </a:lnTo>
                <a:cubicBezTo>
                  <a:pt x="79119" y="29140"/>
                  <a:pt x="79234" y="29163"/>
                  <a:pt x="79345" y="29186"/>
                </a:cubicBezTo>
                <a:lnTo>
                  <a:pt x="79366" y="29073"/>
                </a:lnTo>
                <a:cubicBezTo>
                  <a:pt x="79255" y="29050"/>
                  <a:pt x="79141" y="29027"/>
                  <a:pt x="79028" y="29004"/>
                </a:cubicBezTo>
                <a:close/>
                <a:moveTo>
                  <a:pt x="79708" y="29140"/>
                </a:moveTo>
                <a:lnTo>
                  <a:pt x="79686" y="29254"/>
                </a:lnTo>
                <a:cubicBezTo>
                  <a:pt x="79801" y="29276"/>
                  <a:pt x="79913" y="29297"/>
                  <a:pt x="80028" y="29319"/>
                </a:cubicBezTo>
                <a:lnTo>
                  <a:pt x="80049" y="29204"/>
                </a:lnTo>
                <a:cubicBezTo>
                  <a:pt x="79935" y="29184"/>
                  <a:pt x="79822" y="29162"/>
                  <a:pt x="79708" y="29140"/>
                </a:cubicBezTo>
                <a:close/>
                <a:moveTo>
                  <a:pt x="80387" y="29267"/>
                </a:moveTo>
                <a:lnTo>
                  <a:pt x="80369" y="29381"/>
                </a:lnTo>
                <a:lnTo>
                  <a:pt x="80712" y="29440"/>
                </a:lnTo>
                <a:lnTo>
                  <a:pt x="80729" y="29326"/>
                </a:lnTo>
                <a:cubicBezTo>
                  <a:pt x="80615" y="29306"/>
                  <a:pt x="80502" y="29286"/>
                  <a:pt x="80387" y="29267"/>
                </a:cubicBezTo>
                <a:close/>
                <a:moveTo>
                  <a:pt x="81072" y="29383"/>
                </a:moveTo>
                <a:lnTo>
                  <a:pt x="81054" y="29497"/>
                </a:lnTo>
                <a:lnTo>
                  <a:pt x="81397" y="29550"/>
                </a:lnTo>
                <a:lnTo>
                  <a:pt x="81414" y="29436"/>
                </a:lnTo>
                <a:lnTo>
                  <a:pt x="81072" y="29383"/>
                </a:lnTo>
                <a:close/>
                <a:moveTo>
                  <a:pt x="81756" y="29486"/>
                </a:moveTo>
                <a:lnTo>
                  <a:pt x="81740" y="29600"/>
                </a:lnTo>
                <a:cubicBezTo>
                  <a:pt x="81856" y="29617"/>
                  <a:pt x="81970" y="29633"/>
                  <a:pt x="82084" y="29649"/>
                </a:cubicBezTo>
                <a:lnTo>
                  <a:pt x="82098" y="29534"/>
                </a:lnTo>
                <a:lnTo>
                  <a:pt x="81756" y="29486"/>
                </a:lnTo>
                <a:close/>
                <a:moveTo>
                  <a:pt x="82443" y="29581"/>
                </a:moveTo>
                <a:lnTo>
                  <a:pt x="82428" y="29696"/>
                </a:lnTo>
                <a:cubicBezTo>
                  <a:pt x="82543" y="29710"/>
                  <a:pt x="82658" y="29724"/>
                  <a:pt x="82773" y="29736"/>
                </a:cubicBezTo>
                <a:lnTo>
                  <a:pt x="82787" y="29621"/>
                </a:lnTo>
                <a:cubicBezTo>
                  <a:pt x="82671" y="29609"/>
                  <a:pt x="82557" y="29596"/>
                  <a:pt x="82443" y="29581"/>
                </a:cubicBezTo>
                <a:close/>
                <a:moveTo>
                  <a:pt x="83132" y="29660"/>
                </a:moveTo>
                <a:lnTo>
                  <a:pt x="83120" y="29774"/>
                </a:lnTo>
                <a:cubicBezTo>
                  <a:pt x="83234" y="29786"/>
                  <a:pt x="83349" y="29798"/>
                  <a:pt x="83464" y="29810"/>
                </a:cubicBezTo>
                <a:lnTo>
                  <a:pt x="83477" y="29696"/>
                </a:lnTo>
                <a:cubicBezTo>
                  <a:pt x="83362" y="29683"/>
                  <a:pt x="83247" y="29671"/>
                  <a:pt x="83132" y="29660"/>
                </a:cubicBezTo>
                <a:close/>
                <a:moveTo>
                  <a:pt x="83819" y="29727"/>
                </a:moveTo>
                <a:lnTo>
                  <a:pt x="83808" y="29841"/>
                </a:lnTo>
                <a:cubicBezTo>
                  <a:pt x="83925" y="29853"/>
                  <a:pt x="84039" y="29861"/>
                  <a:pt x="84155" y="29870"/>
                </a:cubicBezTo>
                <a:lnTo>
                  <a:pt x="84164" y="29756"/>
                </a:lnTo>
                <a:cubicBezTo>
                  <a:pt x="84049" y="29747"/>
                  <a:pt x="83935" y="29738"/>
                  <a:pt x="83819" y="29727"/>
                </a:cubicBezTo>
                <a:close/>
                <a:moveTo>
                  <a:pt x="84511" y="29778"/>
                </a:moveTo>
                <a:lnTo>
                  <a:pt x="84503" y="29896"/>
                </a:lnTo>
                <a:cubicBezTo>
                  <a:pt x="84619" y="29903"/>
                  <a:pt x="84733" y="29910"/>
                  <a:pt x="84849" y="29917"/>
                </a:cubicBezTo>
                <a:lnTo>
                  <a:pt x="84855" y="29800"/>
                </a:lnTo>
                <a:cubicBezTo>
                  <a:pt x="84741" y="29793"/>
                  <a:pt x="84626" y="29786"/>
                  <a:pt x="84511" y="29778"/>
                </a:cubicBezTo>
                <a:close/>
                <a:moveTo>
                  <a:pt x="85200" y="29818"/>
                </a:moveTo>
                <a:lnTo>
                  <a:pt x="85196" y="29934"/>
                </a:lnTo>
                <a:cubicBezTo>
                  <a:pt x="85312" y="29940"/>
                  <a:pt x="85426" y="29946"/>
                  <a:pt x="85542" y="29948"/>
                </a:cubicBezTo>
                <a:lnTo>
                  <a:pt x="85547" y="29833"/>
                </a:lnTo>
                <a:cubicBezTo>
                  <a:pt x="85430" y="29828"/>
                  <a:pt x="85317" y="29824"/>
                  <a:pt x="85200" y="29818"/>
                </a:cubicBezTo>
                <a:close/>
                <a:moveTo>
                  <a:pt x="85893" y="29843"/>
                </a:moveTo>
                <a:lnTo>
                  <a:pt x="85890" y="29960"/>
                </a:lnTo>
                <a:cubicBezTo>
                  <a:pt x="86006" y="29963"/>
                  <a:pt x="86122" y="29964"/>
                  <a:pt x="86239" y="29967"/>
                </a:cubicBezTo>
                <a:lnTo>
                  <a:pt x="86240" y="29850"/>
                </a:lnTo>
                <a:cubicBezTo>
                  <a:pt x="86126" y="29848"/>
                  <a:pt x="86010" y="29847"/>
                  <a:pt x="85893" y="29843"/>
                </a:cubicBezTo>
                <a:close/>
                <a:moveTo>
                  <a:pt x="86586" y="29854"/>
                </a:moveTo>
                <a:lnTo>
                  <a:pt x="86586" y="29970"/>
                </a:lnTo>
                <a:lnTo>
                  <a:pt x="86706" y="29970"/>
                </a:lnTo>
                <a:lnTo>
                  <a:pt x="86706" y="2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235851"/>
            <a:ext cx="1045200" cy="6021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9" name="Google Shape;1599;p13"/>
          <p:cNvSpPr txBox="1">
            <a:spLocks noGrp="1"/>
          </p:cNvSpPr>
          <p:nvPr>
            <p:ph type="subTitle" idx="1"/>
          </p:nvPr>
        </p:nvSpPr>
        <p:spPr>
          <a:xfrm>
            <a:off x="720000" y="21338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" name="Google Shape;1600;p13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365600" y="2950301"/>
            <a:ext cx="1045200" cy="6021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1" name="Google Shape;1601;p13"/>
          <p:cNvSpPr txBox="1">
            <a:spLocks noGrp="1"/>
          </p:cNvSpPr>
          <p:nvPr>
            <p:ph type="subTitle" idx="3"/>
          </p:nvPr>
        </p:nvSpPr>
        <p:spPr>
          <a:xfrm>
            <a:off x="720000" y="38484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4049400" y="1235851"/>
            <a:ext cx="1045200" cy="6021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3" name="Google Shape;1603;p13"/>
          <p:cNvSpPr txBox="1">
            <a:spLocks noGrp="1"/>
          </p:cNvSpPr>
          <p:nvPr>
            <p:ph type="subTitle" idx="5"/>
          </p:nvPr>
        </p:nvSpPr>
        <p:spPr>
          <a:xfrm>
            <a:off x="3403800" y="21338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2950301"/>
            <a:ext cx="1045200" cy="6021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5" name="Google Shape;1605;p13"/>
          <p:cNvSpPr txBox="1">
            <a:spLocks noGrp="1"/>
          </p:cNvSpPr>
          <p:nvPr>
            <p:ph type="subTitle" idx="7"/>
          </p:nvPr>
        </p:nvSpPr>
        <p:spPr>
          <a:xfrm>
            <a:off x="3403800" y="38484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title" idx="8" hasCustomPrompt="1"/>
          </p:nvPr>
        </p:nvSpPr>
        <p:spPr>
          <a:xfrm rot="1973">
            <a:off x="6733200" y="1235851"/>
            <a:ext cx="1045200" cy="6021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7" name="Google Shape;1607;p13"/>
          <p:cNvSpPr txBox="1">
            <a:spLocks noGrp="1"/>
          </p:cNvSpPr>
          <p:nvPr>
            <p:ph type="subTitle" idx="9"/>
          </p:nvPr>
        </p:nvSpPr>
        <p:spPr>
          <a:xfrm>
            <a:off x="6087600" y="21338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title" idx="13" hasCustomPrompt="1"/>
          </p:nvPr>
        </p:nvSpPr>
        <p:spPr>
          <a:xfrm rot="1973">
            <a:off x="6733200" y="2950301"/>
            <a:ext cx="1045200" cy="6021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9" name="Google Shape;1609;p13"/>
          <p:cNvSpPr txBox="1">
            <a:spLocks noGrp="1"/>
          </p:cNvSpPr>
          <p:nvPr>
            <p:ph type="subTitle" idx="14"/>
          </p:nvPr>
        </p:nvSpPr>
        <p:spPr>
          <a:xfrm>
            <a:off x="6087600" y="38484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0" name="Google Shape;1610;p13"/>
          <p:cNvSpPr txBox="1">
            <a:spLocks noGrp="1"/>
          </p:cNvSpPr>
          <p:nvPr>
            <p:ph type="subTitle" idx="15"/>
          </p:nvPr>
        </p:nvSpPr>
        <p:spPr>
          <a:xfrm>
            <a:off x="720000" y="18286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1" name="Google Shape;1611;p13"/>
          <p:cNvSpPr txBox="1">
            <a:spLocks noGrp="1"/>
          </p:cNvSpPr>
          <p:nvPr>
            <p:ph type="subTitle" idx="16"/>
          </p:nvPr>
        </p:nvSpPr>
        <p:spPr>
          <a:xfrm>
            <a:off x="720000" y="3543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13"/>
          <p:cNvSpPr txBox="1">
            <a:spLocks noGrp="1"/>
          </p:cNvSpPr>
          <p:nvPr>
            <p:ph type="subTitle" idx="17"/>
          </p:nvPr>
        </p:nvSpPr>
        <p:spPr>
          <a:xfrm>
            <a:off x="3403800" y="18286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3" name="Google Shape;1613;p13"/>
          <p:cNvSpPr txBox="1">
            <a:spLocks noGrp="1"/>
          </p:cNvSpPr>
          <p:nvPr>
            <p:ph type="subTitle" idx="18"/>
          </p:nvPr>
        </p:nvSpPr>
        <p:spPr>
          <a:xfrm>
            <a:off x="3403800" y="3543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9"/>
          </p:nvPr>
        </p:nvSpPr>
        <p:spPr>
          <a:xfrm>
            <a:off x="6087600" y="18286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subTitle" idx="20"/>
          </p:nvPr>
        </p:nvSpPr>
        <p:spPr>
          <a:xfrm>
            <a:off x="6087600" y="3543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2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title" idx="21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18"/>
          <p:cNvSpPr/>
          <p:nvPr/>
        </p:nvSpPr>
        <p:spPr>
          <a:xfrm>
            <a:off x="-27" y="-25"/>
            <a:ext cx="9143927" cy="5143545"/>
          </a:xfrm>
          <a:custGeom>
            <a:avLst/>
            <a:gdLst/>
            <a:ahLst/>
            <a:cxnLst/>
            <a:rect l="l" t="t" r="r" b="b"/>
            <a:pathLst>
              <a:path w="86699" h="57817" extrusionOk="0">
                <a:moveTo>
                  <a:pt x="2061" y="25"/>
                </a:moveTo>
                <a:lnTo>
                  <a:pt x="2061" y="2064"/>
                </a:lnTo>
                <a:lnTo>
                  <a:pt x="21" y="2064"/>
                </a:lnTo>
                <a:lnTo>
                  <a:pt x="21" y="25"/>
                </a:lnTo>
                <a:close/>
                <a:moveTo>
                  <a:pt x="4125" y="25"/>
                </a:moveTo>
                <a:lnTo>
                  <a:pt x="4125" y="2064"/>
                </a:lnTo>
                <a:lnTo>
                  <a:pt x="2084" y="2064"/>
                </a:lnTo>
                <a:lnTo>
                  <a:pt x="2084" y="25"/>
                </a:lnTo>
                <a:close/>
                <a:moveTo>
                  <a:pt x="6190" y="25"/>
                </a:moveTo>
                <a:lnTo>
                  <a:pt x="6190" y="2064"/>
                </a:lnTo>
                <a:lnTo>
                  <a:pt x="4149" y="2064"/>
                </a:lnTo>
                <a:lnTo>
                  <a:pt x="4149" y="25"/>
                </a:lnTo>
                <a:close/>
                <a:moveTo>
                  <a:pt x="8254" y="25"/>
                </a:moveTo>
                <a:lnTo>
                  <a:pt x="8254" y="2064"/>
                </a:lnTo>
                <a:lnTo>
                  <a:pt x="6213" y="2064"/>
                </a:lnTo>
                <a:lnTo>
                  <a:pt x="6213" y="25"/>
                </a:lnTo>
                <a:close/>
                <a:moveTo>
                  <a:pt x="10318" y="25"/>
                </a:moveTo>
                <a:lnTo>
                  <a:pt x="10318" y="2064"/>
                </a:lnTo>
                <a:lnTo>
                  <a:pt x="8277" y="2064"/>
                </a:lnTo>
                <a:lnTo>
                  <a:pt x="8277" y="25"/>
                </a:lnTo>
                <a:close/>
                <a:moveTo>
                  <a:pt x="12381" y="25"/>
                </a:moveTo>
                <a:lnTo>
                  <a:pt x="12381" y="2064"/>
                </a:lnTo>
                <a:lnTo>
                  <a:pt x="10340" y="2064"/>
                </a:lnTo>
                <a:lnTo>
                  <a:pt x="10340" y="25"/>
                </a:lnTo>
                <a:close/>
                <a:moveTo>
                  <a:pt x="14446" y="25"/>
                </a:moveTo>
                <a:lnTo>
                  <a:pt x="14446" y="2064"/>
                </a:lnTo>
                <a:lnTo>
                  <a:pt x="12407" y="2064"/>
                </a:lnTo>
                <a:lnTo>
                  <a:pt x="12407" y="25"/>
                </a:lnTo>
                <a:close/>
                <a:moveTo>
                  <a:pt x="16510" y="25"/>
                </a:moveTo>
                <a:lnTo>
                  <a:pt x="16510" y="2064"/>
                </a:lnTo>
                <a:lnTo>
                  <a:pt x="14471" y="2064"/>
                </a:lnTo>
                <a:lnTo>
                  <a:pt x="14471" y="25"/>
                </a:lnTo>
                <a:close/>
                <a:moveTo>
                  <a:pt x="18574" y="25"/>
                </a:moveTo>
                <a:lnTo>
                  <a:pt x="18574" y="2064"/>
                </a:lnTo>
                <a:lnTo>
                  <a:pt x="16534" y="2064"/>
                </a:lnTo>
                <a:lnTo>
                  <a:pt x="16534" y="25"/>
                </a:lnTo>
                <a:close/>
                <a:moveTo>
                  <a:pt x="20637" y="25"/>
                </a:moveTo>
                <a:lnTo>
                  <a:pt x="20637" y="2064"/>
                </a:lnTo>
                <a:lnTo>
                  <a:pt x="18598" y="2064"/>
                </a:lnTo>
                <a:lnTo>
                  <a:pt x="18598" y="25"/>
                </a:lnTo>
                <a:close/>
                <a:moveTo>
                  <a:pt x="22701" y="25"/>
                </a:moveTo>
                <a:lnTo>
                  <a:pt x="22701" y="2064"/>
                </a:lnTo>
                <a:lnTo>
                  <a:pt x="20662" y="2064"/>
                </a:lnTo>
                <a:lnTo>
                  <a:pt x="20662" y="25"/>
                </a:lnTo>
                <a:close/>
                <a:moveTo>
                  <a:pt x="24768" y="25"/>
                </a:moveTo>
                <a:lnTo>
                  <a:pt x="24768" y="2064"/>
                </a:lnTo>
                <a:lnTo>
                  <a:pt x="22727" y="2064"/>
                </a:lnTo>
                <a:lnTo>
                  <a:pt x="22727" y="25"/>
                </a:lnTo>
                <a:close/>
                <a:moveTo>
                  <a:pt x="26831" y="25"/>
                </a:moveTo>
                <a:lnTo>
                  <a:pt x="26831" y="2064"/>
                </a:lnTo>
                <a:lnTo>
                  <a:pt x="24791" y="2064"/>
                </a:lnTo>
                <a:lnTo>
                  <a:pt x="24791" y="25"/>
                </a:lnTo>
                <a:close/>
                <a:moveTo>
                  <a:pt x="28895" y="25"/>
                </a:moveTo>
                <a:lnTo>
                  <a:pt x="28895" y="2064"/>
                </a:lnTo>
                <a:lnTo>
                  <a:pt x="26854" y="2064"/>
                </a:lnTo>
                <a:lnTo>
                  <a:pt x="26854" y="25"/>
                </a:lnTo>
                <a:close/>
                <a:moveTo>
                  <a:pt x="30957" y="25"/>
                </a:moveTo>
                <a:lnTo>
                  <a:pt x="30957" y="2064"/>
                </a:lnTo>
                <a:lnTo>
                  <a:pt x="28918" y="2064"/>
                </a:lnTo>
                <a:lnTo>
                  <a:pt x="28918" y="25"/>
                </a:lnTo>
                <a:close/>
                <a:moveTo>
                  <a:pt x="33022" y="25"/>
                </a:moveTo>
                <a:lnTo>
                  <a:pt x="33022" y="2064"/>
                </a:lnTo>
                <a:lnTo>
                  <a:pt x="30982" y="2064"/>
                </a:lnTo>
                <a:lnTo>
                  <a:pt x="30982" y="25"/>
                </a:lnTo>
                <a:close/>
                <a:moveTo>
                  <a:pt x="35088" y="25"/>
                </a:moveTo>
                <a:lnTo>
                  <a:pt x="35088" y="2064"/>
                </a:lnTo>
                <a:lnTo>
                  <a:pt x="33047" y="2064"/>
                </a:lnTo>
                <a:lnTo>
                  <a:pt x="33047" y="25"/>
                </a:lnTo>
                <a:close/>
                <a:moveTo>
                  <a:pt x="37151" y="25"/>
                </a:moveTo>
                <a:lnTo>
                  <a:pt x="37151" y="2064"/>
                </a:lnTo>
                <a:lnTo>
                  <a:pt x="35110" y="2064"/>
                </a:lnTo>
                <a:lnTo>
                  <a:pt x="35110" y="25"/>
                </a:lnTo>
                <a:close/>
                <a:moveTo>
                  <a:pt x="39215" y="25"/>
                </a:moveTo>
                <a:lnTo>
                  <a:pt x="39215" y="2064"/>
                </a:lnTo>
                <a:lnTo>
                  <a:pt x="37174" y="2064"/>
                </a:lnTo>
                <a:lnTo>
                  <a:pt x="37174" y="25"/>
                </a:lnTo>
                <a:close/>
                <a:moveTo>
                  <a:pt x="41279" y="25"/>
                </a:moveTo>
                <a:lnTo>
                  <a:pt x="41279" y="2064"/>
                </a:lnTo>
                <a:lnTo>
                  <a:pt x="39238" y="2064"/>
                </a:lnTo>
                <a:lnTo>
                  <a:pt x="39238" y="25"/>
                </a:lnTo>
                <a:close/>
                <a:moveTo>
                  <a:pt x="43342" y="25"/>
                </a:moveTo>
                <a:lnTo>
                  <a:pt x="43342" y="2064"/>
                </a:lnTo>
                <a:lnTo>
                  <a:pt x="41301" y="2064"/>
                </a:lnTo>
                <a:lnTo>
                  <a:pt x="41301" y="25"/>
                </a:lnTo>
                <a:close/>
                <a:moveTo>
                  <a:pt x="45407" y="25"/>
                </a:moveTo>
                <a:lnTo>
                  <a:pt x="45407" y="2064"/>
                </a:lnTo>
                <a:lnTo>
                  <a:pt x="43367" y="2064"/>
                </a:lnTo>
                <a:lnTo>
                  <a:pt x="43367" y="25"/>
                </a:lnTo>
                <a:close/>
                <a:moveTo>
                  <a:pt x="47471" y="25"/>
                </a:moveTo>
                <a:lnTo>
                  <a:pt x="47471" y="2064"/>
                </a:lnTo>
                <a:lnTo>
                  <a:pt x="45430" y="2064"/>
                </a:lnTo>
                <a:lnTo>
                  <a:pt x="45430" y="25"/>
                </a:lnTo>
                <a:close/>
                <a:moveTo>
                  <a:pt x="49535" y="25"/>
                </a:moveTo>
                <a:lnTo>
                  <a:pt x="49535" y="2064"/>
                </a:lnTo>
                <a:lnTo>
                  <a:pt x="47494" y="2064"/>
                </a:lnTo>
                <a:lnTo>
                  <a:pt x="47494" y="25"/>
                </a:lnTo>
                <a:close/>
                <a:moveTo>
                  <a:pt x="51599" y="25"/>
                </a:moveTo>
                <a:lnTo>
                  <a:pt x="51599" y="2064"/>
                </a:lnTo>
                <a:lnTo>
                  <a:pt x="49558" y="2064"/>
                </a:lnTo>
                <a:lnTo>
                  <a:pt x="49558" y="25"/>
                </a:lnTo>
                <a:close/>
                <a:moveTo>
                  <a:pt x="53662" y="25"/>
                </a:moveTo>
                <a:lnTo>
                  <a:pt x="53662" y="2064"/>
                </a:lnTo>
                <a:lnTo>
                  <a:pt x="51621" y="2064"/>
                </a:lnTo>
                <a:lnTo>
                  <a:pt x="51621" y="25"/>
                </a:lnTo>
                <a:close/>
                <a:moveTo>
                  <a:pt x="55727" y="25"/>
                </a:moveTo>
                <a:lnTo>
                  <a:pt x="55727" y="2064"/>
                </a:lnTo>
                <a:lnTo>
                  <a:pt x="53688" y="2064"/>
                </a:lnTo>
                <a:lnTo>
                  <a:pt x="53688" y="25"/>
                </a:lnTo>
                <a:close/>
                <a:moveTo>
                  <a:pt x="57791" y="25"/>
                </a:moveTo>
                <a:lnTo>
                  <a:pt x="57791" y="2064"/>
                </a:lnTo>
                <a:lnTo>
                  <a:pt x="55752" y="2064"/>
                </a:lnTo>
                <a:lnTo>
                  <a:pt x="55752" y="25"/>
                </a:lnTo>
                <a:close/>
                <a:moveTo>
                  <a:pt x="59855" y="25"/>
                </a:moveTo>
                <a:lnTo>
                  <a:pt x="59855" y="2064"/>
                </a:lnTo>
                <a:lnTo>
                  <a:pt x="57815" y="2064"/>
                </a:lnTo>
                <a:lnTo>
                  <a:pt x="57815" y="25"/>
                </a:lnTo>
                <a:close/>
                <a:moveTo>
                  <a:pt x="61918" y="25"/>
                </a:moveTo>
                <a:lnTo>
                  <a:pt x="61918" y="2064"/>
                </a:lnTo>
                <a:lnTo>
                  <a:pt x="59879" y="2064"/>
                </a:lnTo>
                <a:lnTo>
                  <a:pt x="59879" y="25"/>
                </a:lnTo>
                <a:close/>
                <a:moveTo>
                  <a:pt x="63983" y="25"/>
                </a:moveTo>
                <a:lnTo>
                  <a:pt x="63983" y="2064"/>
                </a:lnTo>
                <a:lnTo>
                  <a:pt x="61944" y="2064"/>
                </a:lnTo>
                <a:lnTo>
                  <a:pt x="61944" y="25"/>
                </a:lnTo>
                <a:close/>
                <a:moveTo>
                  <a:pt x="66049" y="25"/>
                </a:moveTo>
                <a:lnTo>
                  <a:pt x="66049" y="2064"/>
                </a:lnTo>
                <a:lnTo>
                  <a:pt x="64008" y="2064"/>
                </a:lnTo>
                <a:lnTo>
                  <a:pt x="64008" y="25"/>
                </a:lnTo>
                <a:close/>
                <a:moveTo>
                  <a:pt x="68112" y="25"/>
                </a:moveTo>
                <a:lnTo>
                  <a:pt x="68112" y="2064"/>
                </a:lnTo>
                <a:lnTo>
                  <a:pt x="66071" y="2064"/>
                </a:lnTo>
                <a:lnTo>
                  <a:pt x="66071" y="25"/>
                </a:lnTo>
                <a:close/>
                <a:moveTo>
                  <a:pt x="70176" y="25"/>
                </a:moveTo>
                <a:lnTo>
                  <a:pt x="70176" y="2064"/>
                </a:lnTo>
                <a:lnTo>
                  <a:pt x="68135" y="2064"/>
                </a:lnTo>
                <a:lnTo>
                  <a:pt x="68135" y="25"/>
                </a:lnTo>
                <a:close/>
                <a:moveTo>
                  <a:pt x="72240" y="25"/>
                </a:moveTo>
                <a:lnTo>
                  <a:pt x="72240" y="2064"/>
                </a:lnTo>
                <a:lnTo>
                  <a:pt x="70199" y="2064"/>
                </a:lnTo>
                <a:lnTo>
                  <a:pt x="70199" y="25"/>
                </a:lnTo>
                <a:close/>
                <a:moveTo>
                  <a:pt x="74305" y="25"/>
                </a:moveTo>
                <a:lnTo>
                  <a:pt x="74305" y="2064"/>
                </a:lnTo>
                <a:lnTo>
                  <a:pt x="72264" y="2064"/>
                </a:lnTo>
                <a:lnTo>
                  <a:pt x="72264" y="25"/>
                </a:lnTo>
                <a:close/>
                <a:moveTo>
                  <a:pt x="76368" y="25"/>
                </a:moveTo>
                <a:lnTo>
                  <a:pt x="76368" y="2064"/>
                </a:lnTo>
                <a:lnTo>
                  <a:pt x="74328" y="2064"/>
                </a:lnTo>
                <a:lnTo>
                  <a:pt x="74328" y="25"/>
                </a:lnTo>
                <a:close/>
                <a:moveTo>
                  <a:pt x="78432" y="25"/>
                </a:moveTo>
                <a:lnTo>
                  <a:pt x="78432" y="2064"/>
                </a:lnTo>
                <a:lnTo>
                  <a:pt x="76391" y="2064"/>
                </a:lnTo>
                <a:lnTo>
                  <a:pt x="76391" y="25"/>
                </a:lnTo>
                <a:close/>
                <a:moveTo>
                  <a:pt x="80496" y="25"/>
                </a:moveTo>
                <a:lnTo>
                  <a:pt x="80496" y="2064"/>
                </a:lnTo>
                <a:lnTo>
                  <a:pt x="78455" y="2064"/>
                </a:lnTo>
                <a:lnTo>
                  <a:pt x="78455" y="25"/>
                </a:lnTo>
                <a:close/>
                <a:moveTo>
                  <a:pt x="82560" y="25"/>
                </a:moveTo>
                <a:lnTo>
                  <a:pt x="82560" y="2064"/>
                </a:lnTo>
                <a:lnTo>
                  <a:pt x="80519" y="2064"/>
                </a:lnTo>
                <a:lnTo>
                  <a:pt x="80519" y="25"/>
                </a:lnTo>
                <a:close/>
                <a:moveTo>
                  <a:pt x="84625" y="25"/>
                </a:moveTo>
                <a:lnTo>
                  <a:pt x="84625" y="2064"/>
                </a:lnTo>
                <a:lnTo>
                  <a:pt x="82584" y="2064"/>
                </a:lnTo>
                <a:lnTo>
                  <a:pt x="82584" y="25"/>
                </a:lnTo>
                <a:close/>
                <a:moveTo>
                  <a:pt x="86688" y="25"/>
                </a:moveTo>
                <a:lnTo>
                  <a:pt x="86688" y="2064"/>
                </a:lnTo>
                <a:lnTo>
                  <a:pt x="84648" y="2064"/>
                </a:lnTo>
                <a:lnTo>
                  <a:pt x="84648" y="25"/>
                </a:lnTo>
                <a:close/>
                <a:moveTo>
                  <a:pt x="2061" y="2089"/>
                </a:moveTo>
                <a:lnTo>
                  <a:pt x="2061" y="4128"/>
                </a:lnTo>
                <a:lnTo>
                  <a:pt x="21" y="4128"/>
                </a:lnTo>
                <a:lnTo>
                  <a:pt x="21" y="2089"/>
                </a:lnTo>
                <a:close/>
                <a:moveTo>
                  <a:pt x="4125" y="2089"/>
                </a:moveTo>
                <a:lnTo>
                  <a:pt x="4125" y="4128"/>
                </a:lnTo>
                <a:lnTo>
                  <a:pt x="2084" y="4128"/>
                </a:lnTo>
                <a:lnTo>
                  <a:pt x="2084" y="2089"/>
                </a:lnTo>
                <a:close/>
                <a:moveTo>
                  <a:pt x="6190" y="2090"/>
                </a:moveTo>
                <a:lnTo>
                  <a:pt x="6190" y="4131"/>
                </a:lnTo>
                <a:lnTo>
                  <a:pt x="4149" y="4131"/>
                </a:lnTo>
                <a:lnTo>
                  <a:pt x="4149" y="2090"/>
                </a:lnTo>
                <a:close/>
                <a:moveTo>
                  <a:pt x="8254" y="2090"/>
                </a:moveTo>
                <a:lnTo>
                  <a:pt x="8254" y="4131"/>
                </a:lnTo>
                <a:lnTo>
                  <a:pt x="6213" y="4131"/>
                </a:lnTo>
                <a:lnTo>
                  <a:pt x="6213" y="2090"/>
                </a:lnTo>
                <a:close/>
                <a:moveTo>
                  <a:pt x="10318" y="2090"/>
                </a:moveTo>
                <a:lnTo>
                  <a:pt x="10318" y="4131"/>
                </a:lnTo>
                <a:lnTo>
                  <a:pt x="8277" y="4131"/>
                </a:lnTo>
                <a:lnTo>
                  <a:pt x="8277" y="2090"/>
                </a:lnTo>
                <a:close/>
                <a:moveTo>
                  <a:pt x="12381" y="2090"/>
                </a:moveTo>
                <a:lnTo>
                  <a:pt x="12381" y="4131"/>
                </a:lnTo>
                <a:lnTo>
                  <a:pt x="10340" y="4131"/>
                </a:lnTo>
                <a:lnTo>
                  <a:pt x="10340" y="2090"/>
                </a:lnTo>
                <a:close/>
                <a:moveTo>
                  <a:pt x="14446" y="2090"/>
                </a:moveTo>
                <a:lnTo>
                  <a:pt x="14446" y="4131"/>
                </a:lnTo>
                <a:lnTo>
                  <a:pt x="12407" y="4131"/>
                </a:lnTo>
                <a:lnTo>
                  <a:pt x="12407" y="2090"/>
                </a:lnTo>
                <a:close/>
                <a:moveTo>
                  <a:pt x="16510" y="2090"/>
                </a:moveTo>
                <a:lnTo>
                  <a:pt x="16510" y="4131"/>
                </a:lnTo>
                <a:lnTo>
                  <a:pt x="14471" y="4131"/>
                </a:lnTo>
                <a:lnTo>
                  <a:pt x="14471" y="2090"/>
                </a:lnTo>
                <a:close/>
                <a:moveTo>
                  <a:pt x="18574" y="2090"/>
                </a:moveTo>
                <a:lnTo>
                  <a:pt x="18574" y="4131"/>
                </a:lnTo>
                <a:lnTo>
                  <a:pt x="16534" y="4131"/>
                </a:lnTo>
                <a:lnTo>
                  <a:pt x="16534" y="2090"/>
                </a:lnTo>
                <a:close/>
                <a:moveTo>
                  <a:pt x="20637" y="2090"/>
                </a:moveTo>
                <a:lnTo>
                  <a:pt x="20637" y="4131"/>
                </a:lnTo>
                <a:lnTo>
                  <a:pt x="18598" y="4131"/>
                </a:lnTo>
                <a:lnTo>
                  <a:pt x="18598" y="2090"/>
                </a:lnTo>
                <a:close/>
                <a:moveTo>
                  <a:pt x="22701" y="2090"/>
                </a:moveTo>
                <a:lnTo>
                  <a:pt x="22701" y="4131"/>
                </a:lnTo>
                <a:lnTo>
                  <a:pt x="20662" y="4131"/>
                </a:lnTo>
                <a:lnTo>
                  <a:pt x="20662" y="2090"/>
                </a:lnTo>
                <a:close/>
                <a:moveTo>
                  <a:pt x="24768" y="2090"/>
                </a:moveTo>
                <a:lnTo>
                  <a:pt x="24768" y="4131"/>
                </a:lnTo>
                <a:lnTo>
                  <a:pt x="22727" y="4131"/>
                </a:lnTo>
                <a:lnTo>
                  <a:pt x="22727" y="2090"/>
                </a:lnTo>
                <a:close/>
                <a:moveTo>
                  <a:pt x="26831" y="2090"/>
                </a:moveTo>
                <a:lnTo>
                  <a:pt x="26831" y="4131"/>
                </a:lnTo>
                <a:lnTo>
                  <a:pt x="24791" y="4131"/>
                </a:lnTo>
                <a:lnTo>
                  <a:pt x="24791" y="2090"/>
                </a:lnTo>
                <a:close/>
                <a:moveTo>
                  <a:pt x="28895" y="2090"/>
                </a:moveTo>
                <a:lnTo>
                  <a:pt x="28895" y="4131"/>
                </a:lnTo>
                <a:lnTo>
                  <a:pt x="26854" y="4131"/>
                </a:lnTo>
                <a:lnTo>
                  <a:pt x="26854" y="2090"/>
                </a:lnTo>
                <a:close/>
                <a:moveTo>
                  <a:pt x="30959" y="2090"/>
                </a:moveTo>
                <a:lnTo>
                  <a:pt x="30959" y="4131"/>
                </a:lnTo>
                <a:lnTo>
                  <a:pt x="28918" y="4131"/>
                </a:lnTo>
                <a:lnTo>
                  <a:pt x="28918" y="2090"/>
                </a:lnTo>
                <a:close/>
                <a:moveTo>
                  <a:pt x="33022" y="2090"/>
                </a:moveTo>
                <a:lnTo>
                  <a:pt x="33022" y="4131"/>
                </a:lnTo>
                <a:lnTo>
                  <a:pt x="30982" y="4131"/>
                </a:lnTo>
                <a:lnTo>
                  <a:pt x="30982" y="2090"/>
                </a:lnTo>
                <a:close/>
                <a:moveTo>
                  <a:pt x="35088" y="2090"/>
                </a:moveTo>
                <a:lnTo>
                  <a:pt x="35088" y="4131"/>
                </a:lnTo>
                <a:lnTo>
                  <a:pt x="33047" y="4131"/>
                </a:lnTo>
                <a:lnTo>
                  <a:pt x="33047" y="2090"/>
                </a:lnTo>
                <a:close/>
                <a:moveTo>
                  <a:pt x="37151" y="2090"/>
                </a:moveTo>
                <a:lnTo>
                  <a:pt x="37151" y="4131"/>
                </a:lnTo>
                <a:lnTo>
                  <a:pt x="35110" y="4131"/>
                </a:lnTo>
                <a:lnTo>
                  <a:pt x="35110" y="2090"/>
                </a:lnTo>
                <a:close/>
                <a:moveTo>
                  <a:pt x="39215" y="2090"/>
                </a:moveTo>
                <a:lnTo>
                  <a:pt x="39215" y="4131"/>
                </a:lnTo>
                <a:lnTo>
                  <a:pt x="37174" y="4131"/>
                </a:lnTo>
                <a:lnTo>
                  <a:pt x="37174" y="2090"/>
                </a:lnTo>
                <a:close/>
                <a:moveTo>
                  <a:pt x="41279" y="2090"/>
                </a:moveTo>
                <a:lnTo>
                  <a:pt x="41279" y="4131"/>
                </a:lnTo>
                <a:lnTo>
                  <a:pt x="39238" y="4131"/>
                </a:lnTo>
                <a:lnTo>
                  <a:pt x="39238" y="2090"/>
                </a:lnTo>
                <a:close/>
                <a:moveTo>
                  <a:pt x="43342" y="2090"/>
                </a:moveTo>
                <a:lnTo>
                  <a:pt x="43342" y="4131"/>
                </a:lnTo>
                <a:lnTo>
                  <a:pt x="41301" y="4131"/>
                </a:lnTo>
                <a:lnTo>
                  <a:pt x="41301" y="2090"/>
                </a:lnTo>
                <a:close/>
                <a:moveTo>
                  <a:pt x="45407" y="2090"/>
                </a:moveTo>
                <a:lnTo>
                  <a:pt x="45407" y="4131"/>
                </a:lnTo>
                <a:lnTo>
                  <a:pt x="43367" y="4131"/>
                </a:lnTo>
                <a:lnTo>
                  <a:pt x="43367" y="2090"/>
                </a:lnTo>
                <a:close/>
                <a:moveTo>
                  <a:pt x="47471" y="2090"/>
                </a:moveTo>
                <a:lnTo>
                  <a:pt x="47471" y="4131"/>
                </a:lnTo>
                <a:lnTo>
                  <a:pt x="45430" y="4131"/>
                </a:lnTo>
                <a:lnTo>
                  <a:pt x="45430" y="2090"/>
                </a:lnTo>
                <a:close/>
                <a:moveTo>
                  <a:pt x="49535" y="2090"/>
                </a:moveTo>
                <a:lnTo>
                  <a:pt x="49535" y="4131"/>
                </a:lnTo>
                <a:lnTo>
                  <a:pt x="47494" y="4131"/>
                </a:lnTo>
                <a:lnTo>
                  <a:pt x="47494" y="2090"/>
                </a:lnTo>
                <a:close/>
                <a:moveTo>
                  <a:pt x="51599" y="2090"/>
                </a:moveTo>
                <a:lnTo>
                  <a:pt x="51599" y="4131"/>
                </a:lnTo>
                <a:lnTo>
                  <a:pt x="49558" y="4131"/>
                </a:lnTo>
                <a:lnTo>
                  <a:pt x="49558" y="2090"/>
                </a:lnTo>
                <a:close/>
                <a:moveTo>
                  <a:pt x="53664" y="2090"/>
                </a:moveTo>
                <a:lnTo>
                  <a:pt x="53664" y="4131"/>
                </a:lnTo>
                <a:lnTo>
                  <a:pt x="51624" y="4131"/>
                </a:lnTo>
                <a:lnTo>
                  <a:pt x="51624" y="2090"/>
                </a:lnTo>
                <a:close/>
                <a:moveTo>
                  <a:pt x="55727" y="2090"/>
                </a:moveTo>
                <a:lnTo>
                  <a:pt x="55727" y="4131"/>
                </a:lnTo>
                <a:lnTo>
                  <a:pt x="53688" y="4131"/>
                </a:lnTo>
                <a:lnTo>
                  <a:pt x="53688" y="2090"/>
                </a:lnTo>
                <a:close/>
                <a:moveTo>
                  <a:pt x="57791" y="2090"/>
                </a:moveTo>
                <a:lnTo>
                  <a:pt x="57791" y="4131"/>
                </a:lnTo>
                <a:lnTo>
                  <a:pt x="55752" y="4131"/>
                </a:lnTo>
                <a:lnTo>
                  <a:pt x="55752" y="2090"/>
                </a:lnTo>
                <a:close/>
                <a:moveTo>
                  <a:pt x="59855" y="2090"/>
                </a:moveTo>
                <a:lnTo>
                  <a:pt x="59855" y="4131"/>
                </a:lnTo>
                <a:lnTo>
                  <a:pt x="57815" y="4131"/>
                </a:lnTo>
                <a:lnTo>
                  <a:pt x="57815" y="2090"/>
                </a:lnTo>
                <a:close/>
                <a:moveTo>
                  <a:pt x="61918" y="2090"/>
                </a:moveTo>
                <a:lnTo>
                  <a:pt x="61918" y="4131"/>
                </a:lnTo>
                <a:lnTo>
                  <a:pt x="59879" y="4131"/>
                </a:lnTo>
                <a:lnTo>
                  <a:pt x="59879" y="2090"/>
                </a:lnTo>
                <a:close/>
                <a:moveTo>
                  <a:pt x="63985" y="2090"/>
                </a:moveTo>
                <a:lnTo>
                  <a:pt x="63985" y="4131"/>
                </a:lnTo>
                <a:lnTo>
                  <a:pt x="61944" y="4131"/>
                </a:lnTo>
                <a:lnTo>
                  <a:pt x="61944" y="2090"/>
                </a:lnTo>
                <a:close/>
                <a:moveTo>
                  <a:pt x="66049" y="2090"/>
                </a:moveTo>
                <a:lnTo>
                  <a:pt x="66049" y="4131"/>
                </a:lnTo>
                <a:lnTo>
                  <a:pt x="64008" y="4131"/>
                </a:lnTo>
                <a:lnTo>
                  <a:pt x="64008" y="2090"/>
                </a:lnTo>
                <a:close/>
                <a:moveTo>
                  <a:pt x="68112" y="2090"/>
                </a:moveTo>
                <a:lnTo>
                  <a:pt x="68112" y="4131"/>
                </a:lnTo>
                <a:lnTo>
                  <a:pt x="66071" y="4131"/>
                </a:lnTo>
                <a:lnTo>
                  <a:pt x="66071" y="2090"/>
                </a:lnTo>
                <a:close/>
                <a:moveTo>
                  <a:pt x="70176" y="2090"/>
                </a:moveTo>
                <a:lnTo>
                  <a:pt x="70176" y="4131"/>
                </a:lnTo>
                <a:lnTo>
                  <a:pt x="68135" y="4131"/>
                </a:lnTo>
                <a:lnTo>
                  <a:pt x="68135" y="2090"/>
                </a:lnTo>
                <a:close/>
                <a:moveTo>
                  <a:pt x="72240" y="2090"/>
                </a:moveTo>
                <a:lnTo>
                  <a:pt x="72240" y="4131"/>
                </a:lnTo>
                <a:lnTo>
                  <a:pt x="70199" y="4131"/>
                </a:lnTo>
                <a:lnTo>
                  <a:pt x="70199" y="2090"/>
                </a:lnTo>
                <a:close/>
                <a:moveTo>
                  <a:pt x="74305" y="2090"/>
                </a:moveTo>
                <a:lnTo>
                  <a:pt x="74305" y="4131"/>
                </a:lnTo>
                <a:lnTo>
                  <a:pt x="72264" y="4131"/>
                </a:lnTo>
                <a:lnTo>
                  <a:pt x="72264" y="2090"/>
                </a:lnTo>
                <a:close/>
                <a:moveTo>
                  <a:pt x="76368" y="2090"/>
                </a:moveTo>
                <a:lnTo>
                  <a:pt x="76368" y="4131"/>
                </a:lnTo>
                <a:lnTo>
                  <a:pt x="74328" y="4131"/>
                </a:lnTo>
                <a:lnTo>
                  <a:pt x="74328" y="2090"/>
                </a:lnTo>
                <a:close/>
                <a:moveTo>
                  <a:pt x="78432" y="2090"/>
                </a:moveTo>
                <a:lnTo>
                  <a:pt x="78432" y="4131"/>
                </a:lnTo>
                <a:lnTo>
                  <a:pt x="76391" y="4131"/>
                </a:lnTo>
                <a:lnTo>
                  <a:pt x="76391" y="2090"/>
                </a:lnTo>
                <a:close/>
                <a:moveTo>
                  <a:pt x="80496" y="2090"/>
                </a:moveTo>
                <a:lnTo>
                  <a:pt x="80496" y="4131"/>
                </a:lnTo>
                <a:lnTo>
                  <a:pt x="78455" y="4131"/>
                </a:lnTo>
                <a:lnTo>
                  <a:pt x="78455" y="2090"/>
                </a:lnTo>
                <a:close/>
                <a:moveTo>
                  <a:pt x="82561" y="2090"/>
                </a:moveTo>
                <a:lnTo>
                  <a:pt x="82561" y="4131"/>
                </a:lnTo>
                <a:lnTo>
                  <a:pt x="80520" y="4131"/>
                </a:lnTo>
                <a:lnTo>
                  <a:pt x="80520" y="2090"/>
                </a:lnTo>
                <a:close/>
                <a:moveTo>
                  <a:pt x="84625" y="2090"/>
                </a:moveTo>
                <a:lnTo>
                  <a:pt x="84625" y="4131"/>
                </a:lnTo>
                <a:lnTo>
                  <a:pt x="82584" y="4131"/>
                </a:lnTo>
                <a:lnTo>
                  <a:pt x="82584" y="2090"/>
                </a:lnTo>
                <a:close/>
                <a:moveTo>
                  <a:pt x="86688" y="2090"/>
                </a:moveTo>
                <a:lnTo>
                  <a:pt x="86688" y="4131"/>
                </a:lnTo>
                <a:lnTo>
                  <a:pt x="84648" y="4131"/>
                </a:lnTo>
                <a:lnTo>
                  <a:pt x="84648" y="2090"/>
                </a:lnTo>
                <a:close/>
                <a:moveTo>
                  <a:pt x="2061" y="4154"/>
                </a:moveTo>
                <a:lnTo>
                  <a:pt x="2061" y="6195"/>
                </a:lnTo>
                <a:lnTo>
                  <a:pt x="21" y="6195"/>
                </a:lnTo>
                <a:lnTo>
                  <a:pt x="21" y="4154"/>
                </a:lnTo>
                <a:close/>
                <a:moveTo>
                  <a:pt x="4125" y="4154"/>
                </a:moveTo>
                <a:lnTo>
                  <a:pt x="4125" y="6195"/>
                </a:lnTo>
                <a:lnTo>
                  <a:pt x="2084" y="6195"/>
                </a:lnTo>
                <a:lnTo>
                  <a:pt x="2084" y="4154"/>
                </a:lnTo>
                <a:close/>
                <a:moveTo>
                  <a:pt x="6190" y="4154"/>
                </a:moveTo>
                <a:lnTo>
                  <a:pt x="6190" y="6195"/>
                </a:lnTo>
                <a:lnTo>
                  <a:pt x="4149" y="6195"/>
                </a:lnTo>
                <a:lnTo>
                  <a:pt x="4149" y="4154"/>
                </a:lnTo>
                <a:close/>
                <a:moveTo>
                  <a:pt x="8254" y="4154"/>
                </a:moveTo>
                <a:lnTo>
                  <a:pt x="8254" y="6195"/>
                </a:lnTo>
                <a:lnTo>
                  <a:pt x="6213" y="6195"/>
                </a:lnTo>
                <a:lnTo>
                  <a:pt x="6213" y="4154"/>
                </a:lnTo>
                <a:close/>
                <a:moveTo>
                  <a:pt x="10318" y="4154"/>
                </a:moveTo>
                <a:lnTo>
                  <a:pt x="10318" y="6195"/>
                </a:lnTo>
                <a:lnTo>
                  <a:pt x="8277" y="6195"/>
                </a:lnTo>
                <a:lnTo>
                  <a:pt x="8277" y="4154"/>
                </a:lnTo>
                <a:close/>
                <a:moveTo>
                  <a:pt x="12381" y="4154"/>
                </a:moveTo>
                <a:lnTo>
                  <a:pt x="12381" y="6195"/>
                </a:lnTo>
                <a:lnTo>
                  <a:pt x="10340" y="6195"/>
                </a:lnTo>
                <a:lnTo>
                  <a:pt x="10340" y="4154"/>
                </a:lnTo>
                <a:close/>
                <a:moveTo>
                  <a:pt x="14446" y="4154"/>
                </a:moveTo>
                <a:lnTo>
                  <a:pt x="14446" y="6195"/>
                </a:lnTo>
                <a:lnTo>
                  <a:pt x="12407" y="6195"/>
                </a:lnTo>
                <a:lnTo>
                  <a:pt x="12407" y="4154"/>
                </a:lnTo>
                <a:close/>
                <a:moveTo>
                  <a:pt x="16510" y="4154"/>
                </a:moveTo>
                <a:lnTo>
                  <a:pt x="16510" y="6195"/>
                </a:lnTo>
                <a:lnTo>
                  <a:pt x="14471" y="6195"/>
                </a:lnTo>
                <a:lnTo>
                  <a:pt x="14471" y="4154"/>
                </a:lnTo>
                <a:close/>
                <a:moveTo>
                  <a:pt x="18574" y="4154"/>
                </a:moveTo>
                <a:lnTo>
                  <a:pt x="18574" y="6195"/>
                </a:lnTo>
                <a:lnTo>
                  <a:pt x="16534" y="6195"/>
                </a:lnTo>
                <a:lnTo>
                  <a:pt x="16534" y="4154"/>
                </a:lnTo>
                <a:close/>
                <a:moveTo>
                  <a:pt x="20637" y="4154"/>
                </a:moveTo>
                <a:lnTo>
                  <a:pt x="20637" y="6195"/>
                </a:lnTo>
                <a:lnTo>
                  <a:pt x="18598" y="6195"/>
                </a:lnTo>
                <a:lnTo>
                  <a:pt x="18598" y="4154"/>
                </a:lnTo>
                <a:close/>
                <a:moveTo>
                  <a:pt x="22701" y="4154"/>
                </a:moveTo>
                <a:lnTo>
                  <a:pt x="22701" y="6195"/>
                </a:lnTo>
                <a:lnTo>
                  <a:pt x="20662" y="6195"/>
                </a:lnTo>
                <a:lnTo>
                  <a:pt x="20662" y="4154"/>
                </a:lnTo>
                <a:close/>
                <a:moveTo>
                  <a:pt x="24768" y="4154"/>
                </a:moveTo>
                <a:lnTo>
                  <a:pt x="24768" y="6195"/>
                </a:lnTo>
                <a:lnTo>
                  <a:pt x="22727" y="6195"/>
                </a:lnTo>
                <a:lnTo>
                  <a:pt x="22727" y="4154"/>
                </a:lnTo>
                <a:close/>
                <a:moveTo>
                  <a:pt x="26831" y="4154"/>
                </a:moveTo>
                <a:lnTo>
                  <a:pt x="26831" y="6195"/>
                </a:lnTo>
                <a:lnTo>
                  <a:pt x="24791" y="6195"/>
                </a:lnTo>
                <a:lnTo>
                  <a:pt x="24791" y="4154"/>
                </a:lnTo>
                <a:close/>
                <a:moveTo>
                  <a:pt x="28895" y="4154"/>
                </a:moveTo>
                <a:lnTo>
                  <a:pt x="28895" y="6195"/>
                </a:lnTo>
                <a:lnTo>
                  <a:pt x="26854" y="6195"/>
                </a:lnTo>
                <a:lnTo>
                  <a:pt x="26854" y="4154"/>
                </a:lnTo>
                <a:close/>
                <a:moveTo>
                  <a:pt x="30959" y="4154"/>
                </a:moveTo>
                <a:lnTo>
                  <a:pt x="30959" y="6195"/>
                </a:lnTo>
                <a:lnTo>
                  <a:pt x="28918" y="6195"/>
                </a:lnTo>
                <a:lnTo>
                  <a:pt x="28918" y="4154"/>
                </a:lnTo>
                <a:close/>
                <a:moveTo>
                  <a:pt x="33022" y="4154"/>
                </a:moveTo>
                <a:lnTo>
                  <a:pt x="33022" y="6195"/>
                </a:lnTo>
                <a:lnTo>
                  <a:pt x="30982" y="6195"/>
                </a:lnTo>
                <a:lnTo>
                  <a:pt x="30982" y="4154"/>
                </a:lnTo>
                <a:close/>
                <a:moveTo>
                  <a:pt x="35088" y="4154"/>
                </a:moveTo>
                <a:lnTo>
                  <a:pt x="35088" y="6195"/>
                </a:lnTo>
                <a:lnTo>
                  <a:pt x="33047" y="6195"/>
                </a:lnTo>
                <a:lnTo>
                  <a:pt x="33047" y="4154"/>
                </a:lnTo>
                <a:close/>
                <a:moveTo>
                  <a:pt x="37151" y="4154"/>
                </a:moveTo>
                <a:lnTo>
                  <a:pt x="37151" y="6195"/>
                </a:lnTo>
                <a:lnTo>
                  <a:pt x="35110" y="6195"/>
                </a:lnTo>
                <a:lnTo>
                  <a:pt x="35110" y="4154"/>
                </a:lnTo>
                <a:close/>
                <a:moveTo>
                  <a:pt x="39215" y="4154"/>
                </a:moveTo>
                <a:lnTo>
                  <a:pt x="39215" y="6195"/>
                </a:lnTo>
                <a:lnTo>
                  <a:pt x="37174" y="6195"/>
                </a:lnTo>
                <a:lnTo>
                  <a:pt x="37174" y="4154"/>
                </a:lnTo>
                <a:close/>
                <a:moveTo>
                  <a:pt x="41279" y="4154"/>
                </a:moveTo>
                <a:lnTo>
                  <a:pt x="41279" y="6195"/>
                </a:lnTo>
                <a:lnTo>
                  <a:pt x="39238" y="6195"/>
                </a:lnTo>
                <a:lnTo>
                  <a:pt x="39238" y="4154"/>
                </a:lnTo>
                <a:close/>
                <a:moveTo>
                  <a:pt x="43342" y="4154"/>
                </a:moveTo>
                <a:lnTo>
                  <a:pt x="43342" y="6195"/>
                </a:lnTo>
                <a:lnTo>
                  <a:pt x="41301" y="6195"/>
                </a:lnTo>
                <a:lnTo>
                  <a:pt x="41301" y="4154"/>
                </a:lnTo>
                <a:close/>
                <a:moveTo>
                  <a:pt x="45407" y="4154"/>
                </a:moveTo>
                <a:lnTo>
                  <a:pt x="45407" y="6195"/>
                </a:lnTo>
                <a:lnTo>
                  <a:pt x="43367" y="6195"/>
                </a:lnTo>
                <a:lnTo>
                  <a:pt x="43367" y="4154"/>
                </a:lnTo>
                <a:close/>
                <a:moveTo>
                  <a:pt x="47471" y="4154"/>
                </a:moveTo>
                <a:lnTo>
                  <a:pt x="47471" y="6195"/>
                </a:lnTo>
                <a:lnTo>
                  <a:pt x="45430" y="6195"/>
                </a:lnTo>
                <a:lnTo>
                  <a:pt x="45430" y="4154"/>
                </a:lnTo>
                <a:close/>
                <a:moveTo>
                  <a:pt x="49535" y="4154"/>
                </a:moveTo>
                <a:lnTo>
                  <a:pt x="49535" y="6195"/>
                </a:lnTo>
                <a:lnTo>
                  <a:pt x="47494" y="6195"/>
                </a:lnTo>
                <a:lnTo>
                  <a:pt x="47494" y="4154"/>
                </a:lnTo>
                <a:close/>
                <a:moveTo>
                  <a:pt x="51599" y="4154"/>
                </a:moveTo>
                <a:lnTo>
                  <a:pt x="51599" y="6195"/>
                </a:lnTo>
                <a:lnTo>
                  <a:pt x="49558" y="6195"/>
                </a:lnTo>
                <a:lnTo>
                  <a:pt x="49558" y="4154"/>
                </a:lnTo>
                <a:close/>
                <a:moveTo>
                  <a:pt x="53664" y="4154"/>
                </a:moveTo>
                <a:lnTo>
                  <a:pt x="53664" y="6195"/>
                </a:lnTo>
                <a:lnTo>
                  <a:pt x="51624" y="6195"/>
                </a:lnTo>
                <a:lnTo>
                  <a:pt x="51624" y="4154"/>
                </a:lnTo>
                <a:close/>
                <a:moveTo>
                  <a:pt x="55727" y="4154"/>
                </a:moveTo>
                <a:lnTo>
                  <a:pt x="55727" y="6195"/>
                </a:lnTo>
                <a:lnTo>
                  <a:pt x="53688" y="6195"/>
                </a:lnTo>
                <a:lnTo>
                  <a:pt x="53688" y="4154"/>
                </a:lnTo>
                <a:close/>
                <a:moveTo>
                  <a:pt x="57791" y="4154"/>
                </a:moveTo>
                <a:lnTo>
                  <a:pt x="57791" y="6195"/>
                </a:lnTo>
                <a:lnTo>
                  <a:pt x="55752" y="6195"/>
                </a:lnTo>
                <a:lnTo>
                  <a:pt x="55752" y="4154"/>
                </a:lnTo>
                <a:close/>
                <a:moveTo>
                  <a:pt x="59855" y="4154"/>
                </a:moveTo>
                <a:lnTo>
                  <a:pt x="59855" y="6195"/>
                </a:lnTo>
                <a:lnTo>
                  <a:pt x="57815" y="6195"/>
                </a:lnTo>
                <a:lnTo>
                  <a:pt x="57815" y="4154"/>
                </a:lnTo>
                <a:close/>
                <a:moveTo>
                  <a:pt x="61918" y="4154"/>
                </a:moveTo>
                <a:lnTo>
                  <a:pt x="61918" y="6195"/>
                </a:lnTo>
                <a:lnTo>
                  <a:pt x="59879" y="6195"/>
                </a:lnTo>
                <a:lnTo>
                  <a:pt x="59879" y="4154"/>
                </a:lnTo>
                <a:close/>
                <a:moveTo>
                  <a:pt x="63985" y="4154"/>
                </a:moveTo>
                <a:lnTo>
                  <a:pt x="63985" y="6195"/>
                </a:lnTo>
                <a:lnTo>
                  <a:pt x="61944" y="6195"/>
                </a:lnTo>
                <a:lnTo>
                  <a:pt x="61944" y="4154"/>
                </a:lnTo>
                <a:close/>
                <a:moveTo>
                  <a:pt x="66049" y="4154"/>
                </a:moveTo>
                <a:lnTo>
                  <a:pt x="66049" y="6195"/>
                </a:lnTo>
                <a:lnTo>
                  <a:pt x="64008" y="6195"/>
                </a:lnTo>
                <a:lnTo>
                  <a:pt x="64008" y="4154"/>
                </a:lnTo>
                <a:close/>
                <a:moveTo>
                  <a:pt x="68112" y="4154"/>
                </a:moveTo>
                <a:lnTo>
                  <a:pt x="68112" y="6195"/>
                </a:lnTo>
                <a:lnTo>
                  <a:pt x="66071" y="6195"/>
                </a:lnTo>
                <a:lnTo>
                  <a:pt x="66071" y="4154"/>
                </a:lnTo>
                <a:close/>
                <a:moveTo>
                  <a:pt x="70176" y="4154"/>
                </a:moveTo>
                <a:lnTo>
                  <a:pt x="70176" y="6195"/>
                </a:lnTo>
                <a:lnTo>
                  <a:pt x="68135" y="6195"/>
                </a:lnTo>
                <a:lnTo>
                  <a:pt x="68135" y="4154"/>
                </a:lnTo>
                <a:close/>
                <a:moveTo>
                  <a:pt x="72240" y="4154"/>
                </a:moveTo>
                <a:lnTo>
                  <a:pt x="72240" y="6195"/>
                </a:lnTo>
                <a:lnTo>
                  <a:pt x="70199" y="6195"/>
                </a:lnTo>
                <a:lnTo>
                  <a:pt x="70199" y="4154"/>
                </a:lnTo>
                <a:close/>
                <a:moveTo>
                  <a:pt x="74305" y="4154"/>
                </a:moveTo>
                <a:lnTo>
                  <a:pt x="74305" y="6195"/>
                </a:lnTo>
                <a:lnTo>
                  <a:pt x="72264" y="6195"/>
                </a:lnTo>
                <a:lnTo>
                  <a:pt x="72264" y="4154"/>
                </a:lnTo>
                <a:close/>
                <a:moveTo>
                  <a:pt x="76368" y="4154"/>
                </a:moveTo>
                <a:lnTo>
                  <a:pt x="76368" y="6195"/>
                </a:lnTo>
                <a:lnTo>
                  <a:pt x="74328" y="6195"/>
                </a:lnTo>
                <a:lnTo>
                  <a:pt x="74328" y="4154"/>
                </a:lnTo>
                <a:close/>
                <a:moveTo>
                  <a:pt x="78432" y="4154"/>
                </a:moveTo>
                <a:lnTo>
                  <a:pt x="78432" y="6195"/>
                </a:lnTo>
                <a:lnTo>
                  <a:pt x="76391" y="6195"/>
                </a:lnTo>
                <a:lnTo>
                  <a:pt x="76391" y="4154"/>
                </a:lnTo>
                <a:close/>
                <a:moveTo>
                  <a:pt x="80496" y="4154"/>
                </a:moveTo>
                <a:lnTo>
                  <a:pt x="80496" y="6195"/>
                </a:lnTo>
                <a:lnTo>
                  <a:pt x="78455" y="6195"/>
                </a:lnTo>
                <a:lnTo>
                  <a:pt x="78455" y="4154"/>
                </a:lnTo>
                <a:close/>
                <a:moveTo>
                  <a:pt x="82561" y="4154"/>
                </a:moveTo>
                <a:lnTo>
                  <a:pt x="82561" y="6195"/>
                </a:lnTo>
                <a:lnTo>
                  <a:pt x="80520" y="6195"/>
                </a:lnTo>
                <a:lnTo>
                  <a:pt x="80520" y="4154"/>
                </a:lnTo>
                <a:close/>
                <a:moveTo>
                  <a:pt x="84625" y="4154"/>
                </a:moveTo>
                <a:lnTo>
                  <a:pt x="84625" y="6195"/>
                </a:lnTo>
                <a:lnTo>
                  <a:pt x="82584" y="6195"/>
                </a:lnTo>
                <a:lnTo>
                  <a:pt x="82584" y="4154"/>
                </a:lnTo>
                <a:close/>
                <a:moveTo>
                  <a:pt x="86688" y="4154"/>
                </a:moveTo>
                <a:lnTo>
                  <a:pt x="86688" y="6195"/>
                </a:lnTo>
                <a:lnTo>
                  <a:pt x="84648" y="6195"/>
                </a:lnTo>
                <a:lnTo>
                  <a:pt x="84648" y="4154"/>
                </a:lnTo>
                <a:close/>
                <a:moveTo>
                  <a:pt x="2061" y="6218"/>
                </a:moveTo>
                <a:lnTo>
                  <a:pt x="2061" y="8258"/>
                </a:lnTo>
                <a:lnTo>
                  <a:pt x="21" y="8258"/>
                </a:lnTo>
                <a:lnTo>
                  <a:pt x="21" y="6218"/>
                </a:lnTo>
                <a:close/>
                <a:moveTo>
                  <a:pt x="4125" y="6218"/>
                </a:moveTo>
                <a:lnTo>
                  <a:pt x="4125" y="8258"/>
                </a:lnTo>
                <a:lnTo>
                  <a:pt x="2084" y="8258"/>
                </a:lnTo>
                <a:lnTo>
                  <a:pt x="2084" y="6218"/>
                </a:lnTo>
                <a:close/>
                <a:moveTo>
                  <a:pt x="6190" y="6218"/>
                </a:moveTo>
                <a:lnTo>
                  <a:pt x="6190" y="8258"/>
                </a:lnTo>
                <a:lnTo>
                  <a:pt x="4149" y="8258"/>
                </a:lnTo>
                <a:lnTo>
                  <a:pt x="4149" y="6218"/>
                </a:lnTo>
                <a:close/>
                <a:moveTo>
                  <a:pt x="8254" y="6218"/>
                </a:moveTo>
                <a:lnTo>
                  <a:pt x="8254" y="8258"/>
                </a:lnTo>
                <a:lnTo>
                  <a:pt x="6213" y="8258"/>
                </a:lnTo>
                <a:lnTo>
                  <a:pt x="6213" y="6218"/>
                </a:lnTo>
                <a:close/>
                <a:moveTo>
                  <a:pt x="10318" y="6218"/>
                </a:moveTo>
                <a:lnTo>
                  <a:pt x="10318" y="8258"/>
                </a:lnTo>
                <a:lnTo>
                  <a:pt x="8277" y="8258"/>
                </a:lnTo>
                <a:lnTo>
                  <a:pt x="8277" y="6218"/>
                </a:lnTo>
                <a:close/>
                <a:moveTo>
                  <a:pt x="12381" y="6218"/>
                </a:moveTo>
                <a:lnTo>
                  <a:pt x="12381" y="8258"/>
                </a:lnTo>
                <a:lnTo>
                  <a:pt x="10340" y="8258"/>
                </a:lnTo>
                <a:lnTo>
                  <a:pt x="10340" y="6218"/>
                </a:lnTo>
                <a:close/>
                <a:moveTo>
                  <a:pt x="14446" y="6218"/>
                </a:moveTo>
                <a:lnTo>
                  <a:pt x="14446" y="8258"/>
                </a:lnTo>
                <a:lnTo>
                  <a:pt x="12407" y="8258"/>
                </a:lnTo>
                <a:lnTo>
                  <a:pt x="12407" y="6218"/>
                </a:lnTo>
                <a:close/>
                <a:moveTo>
                  <a:pt x="16510" y="6218"/>
                </a:moveTo>
                <a:lnTo>
                  <a:pt x="16510" y="8258"/>
                </a:lnTo>
                <a:lnTo>
                  <a:pt x="14471" y="8258"/>
                </a:lnTo>
                <a:lnTo>
                  <a:pt x="14471" y="6218"/>
                </a:lnTo>
                <a:close/>
                <a:moveTo>
                  <a:pt x="18574" y="6218"/>
                </a:moveTo>
                <a:lnTo>
                  <a:pt x="18574" y="8258"/>
                </a:lnTo>
                <a:lnTo>
                  <a:pt x="16534" y="8258"/>
                </a:lnTo>
                <a:lnTo>
                  <a:pt x="16534" y="6218"/>
                </a:lnTo>
                <a:close/>
                <a:moveTo>
                  <a:pt x="20637" y="6218"/>
                </a:moveTo>
                <a:lnTo>
                  <a:pt x="20637" y="8258"/>
                </a:lnTo>
                <a:lnTo>
                  <a:pt x="18598" y="8258"/>
                </a:lnTo>
                <a:lnTo>
                  <a:pt x="18598" y="6218"/>
                </a:lnTo>
                <a:close/>
                <a:moveTo>
                  <a:pt x="22701" y="6218"/>
                </a:moveTo>
                <a:lnTo>
                  <a:pt x="22701" y="8258"/>
                </a:lnTo>
                <a:lnTo>
                  <a:pt x="20662" y="8258"/>
                </a:lnTo>
                <a:lnTo>
                  <a:pt x="20662" y="6218"/>
                </a:lnTo>
                <a:close/>
                <a:moveTo>
                  <a:pt x="24768" y="6218"/>
                </a:moveTo>
                <a:lnTo>
                  <a:pt x="24768" y="8258"/>
                </a:lnTo>
                <a:lnTo>
                  <a:pt x="22727" y="8258"/>
                </a:lnTo>
                <a:lnTo>
                  <a:pt x="22727" y="6218"/>
                </a:lnTo>
                <a:close/>
                <a:moveTo>
                  <a:pt x="26831" y="6218"/>
                </a:moveTo>
                <a:lnTo>
                  <a:pt x="26831" y="8258"/>
                </a:lnTo>
                <a:lnTo>
                  <a:pt x="24791" y="8258"/>
                </a:lnTo>
                <a:lnTo>
                  <a:pt x="24791" y="6218"/>
                </a:lnTo>
                <a:close/>
                <a:moveTo>
                  <a:pt x="28895" y="6218"/>
                </a:moveTo>
                <a:lnTo>
                  <a:pt x="28895" y="8258"/>
                </a:lnTo>
                <a:lnTo>
                  <a:pt x="26854" y="8258"/>
                </a:lnTo>
                <a:lnTo>
                  <a:pt x="26854" y="6218"/>
                </a:lnTo>
                <a:close/>
                <a:moveTo>
                  <a:pt x="30959" y="6218"/>
                </a:moveTo>
                <a:lnTo>
                  <a:pt x="30959" y="8258"/>
                </a:lnTo>
                <a:lnTo>
                  <a:pt x="28918" y="8258"/>
                </a:lnTo>
                <a:lnTo>
                  <a:pt x="28918" y="6218"/>
                </a:lnTo>
                <a:close/>
                <a:moveTo>
                  <a:pt x="33022" y="6218"/>
                </a:moveTo>
                <a:lnTo>
                  <a:pt x="33022" y="8258"/>
                </a:lnTo>
                <a:lnTo>
                  <a:pt x="30982" y="8258"/>
                </a:lnTo>
                <a:lnTo>
                  <a:pt x="30982" y="6218"/>
                </a:lnTo>
                <a:close/>
                <a:moveTo>
                  <a:pt x="35088" y="6218"/>
                </a:moveTo>
                <a:lnTo>
                  <a:pt x="35088" y="8258"/>
                </a:lnTo>
                <a:lnTo>
                  <a:pt x="33047" y="8258"/>
                </a:lnTo>
                <a:lnTo>
                  <a:pt x="33047" y="6218"/>
                </a:lnTo>
                <a:close/>
                <a:moveTo>
                  <a:pt x="37151" y="6218"/>
                </a:moveTo>
                <a:lnTo>
                  <a:pt x="37151" y="8258"/>
                </a:lnTo>
                <a:lnTo>
                  <a:pt x="35110" y="8258"/>
                </a:lnTo>
                <a:lnTo>
                  <a:pt x="35110" y="6218"/>
                </a:lnTo>
                <a:close/>
                <a:moveTo>
                  <a:pt x="39215" y="6218"/>
                </a:moveTo>
                <a:lnTo>
                  <a:pt x="39215" y="8258"/>
                </a:lnTo>
                <a:lnTo>
                  <a:pt x="37174" y="8258"/>
                </a:lnTo>
                <a:lnTo>
                  <a:pt x="37174" y="6218"/>
                </a:lnTo>
                <a:close/>
                <a:moveTo>
                  <a:pt x="41279" y="6218"/>
                </a:moveTo>
                <a:lnTo>
                  <a:pt x="41279" y="8258"/>
                </a:lnTo>
                <a:lnTo>
                  <a:pt x="39238" y="8258"/>
                </a:lnTo>
                <a:lnTo>
                  <a:pt x="39238" y="6218"/>
                </a:lnTo>
                <a:close/>
                <a:moveTo>
                  <a:pt x="43342" y="6218"/>
                </a:moveTo>
                <a:lnTo>
                  <a:pt x="43342" y="8258"/>
                </a:lnTo>
                <a:lnTo>
                  <a:pt x="41301" y="8258"/>
                </a:lnTo>
                <a:lnTo>
                  <a:pt x="41301" y="6218"/>
                </a:lnTo>
                <a:close/>
                <a:moveTo>
                  <a:pt x="45407" y="6218"/>
                </a:moveTo>
                <a:lnTo>
                  <a:pt x="45407" y="8258"/>
                </a:lnTo>
                <a:lnTo>
                  <a:pt x="43367" y="8258"/>
                </a:lnTo>
                <a:lnTo>
                  <a:pt x="43367" y="6218"/>
                </a:lnTo>
                <a:close/>
                <a:moveTo>
                  <a:pt x="47471" y="6218"/>
                </a:moveTo>
                <a:lnTo>
                  <a:pt x="47471" y="8258"/>
                </a:lnTo>
                <a:lnTo>
                  <a:pt x="45430" y="8258"/>
                </a:lnTo>
                <a:lnTo>
                  <a:pt x="45430" y="6218"/>
                </a:lnTo>
                <a:close/>
                <a:moveTo>
                  <a:pt x="49535" y="6218"/>
                </a:moveTo>
                <a:lnTo>
                  <a:pt x="49535" y="8258"/>
                </a:lnTo>
                <a:lnTo>
                  <a:pt x="47494" y="8258"/>
                </a:lnTo>
                <a:lnTo>
                  <a:pt x="47494" y="6218"/>
                </a:lnTo>
                <a:close/>
                <a:moveTo>
                  <a:pt x="51599" y="6218"/>
                </a:moveTo>
                <a:lnTo>
                  <a:pt x="51599" y="8258"/>
                </a:lnTo>
                <a:lnTo>
                  <a:pt x="49558" y="8258"/>
                </a:lnTo>
                <a:lnTo>
                  <a:pt x="49558" y="6218"/>
                </a:lnTo>
                <a:close/>
                <a:moveTo>
                  <a:pt x="53664" y="6218"/>
                </a:moveTo>
                <a:lnTo>
                  <a:pt x="53664" y="8258"/>
                </a:lnTo>
                <a:lnTo>
                  <a:pt x="51624" y="8258"/>
                </a:lnTo>
                <a:lnTo>
                  <a:pt x="51624" y="6218"/>
                </a:lnTo>
                <a:close/>
                <a:moveTo>
                  <a:pt x="55727" y="6218"/>
                </a:moveTo>
                <a:lnTo>
                  <a:pt x="55727" y="8258"/>
                </a:lnTo>
                <a:lnTo>
                  <a:pt x="53688" y="8258"/>
                </a:lnTo>
                <a:lnTo>
                  <a:pt x="53688" y="6218"/>
                </a:lnTo>
                <a:close/>
                <a:moveTo>
                  <a:pt x="57791" y="6218"/>
                </a:moveTo>
                <a:lnTo>
                  <a:pt x="57791" y="8258"/>
                </a:lnTo>
                <a:lnTo>
                  <a:pt x="55752" y="8258"/>
                </a:lnTo>
                <a:lnTo>
                  <a:pt x="55752" y="6218"/>
                </a:lnTo>
                <a:close/>
                <a:moveTo>
                  <a:pt x="59855" y="6218"/>
                </a:moveTo>
                <a:lnTo>
                  <a:pt x="59855" y="8258"/>
                </a:lnTo>
                <a:lnTo>
                  <a:pt x="57815" y="8258"/>
                </a:lnTo>
                <a:lnTo>
                  <a:pt x="57815" y="6218"/>
                </a:lnTo>
                <a:close/>
                <a:moveTo>
                  <a:pt x="61918" y="6218"/>
                </a:moveTo>
                <a:lnTo>
                  <a:pt x="61918" y="8258"/>
                </a:lnTo>
                <a:lnTo>
                  <a:pt x="59879" y="8258"/>
                </a:lnTo>
                <a:lnTo>
                  <a:pt x="59879" y="6218"/>
                </a:lnTo>
                <a:close/>
                <a:moveTo>
                  <a:pt x="63985" y="6218"/>
                </a:moveTo>
                <a:lnTo>
                  <a:pt x="63985" y="8258"/>
                </a:lnTo>
                <a:lnTo>
                  <a:pt x="61944" y="8258"/>
                </a:lnTo>
                <a:lnTo>
                  <a:pt x="61944" y="6218"/>
                </a:lnTo>
                <a:close/>
                <a:moveTo>
                  <a:pt x="66049" y="6218"/>
                </a:moveTo>
                <a:lnTo>
                  <a:pt x="66049" y="8258"/>
                </a:lnTo>
                <a:lnTo>
                  <a:pt x="64008" y="8258"/>
                </a:lnTo>
                <a:lnTo>
                  <a:pt x="64008" y="6218"/>
                </a:lnTo>
                <a:close/>
                <a:moveTo>
                  <a:pt x="68112" y="6218"/>
                </a:moveTo>
                <a:lnTo>
                  <a:pt x="68112" y="8258"/>
                </a:lnTo>
                <a:lnTo>
                  <a:pt x="66071" y="8258"/>
                </a:lnTo>
                <a:lnTo>
                  <a:pt x="66071" y="6218"/>
                </a:lnTo>
                <a:close/>
                <a:moveTo>
                  <a:pt x="70176" y="6218"/>
                </a:moveTo>
                <a:lnTo>
                  <a:pt x="70176" y="8258"/>
                </a:lnTo>
                <a:lnTo>
                  <a:pt x="68135" y="8258"/>
                </a:lnTo>
                <a:lnTo>
                  <a:pt x="68135" y="6218"/>
                </a:lnTo>
                <a:close/>
                <a:moveTo>
                  <a:pt x="72240" y="6218"/>
                </a:moveTo>
                <a:lnTo>
                  <a:pt x="72240" y="8258"/>
                </a:lnTo>
                <a:lnTo>
                  <a:pt x="70199" y="8258"/>
                </a:lnTo>
                <a:lnTo>
                  <a:pt x="70199" y="6218"/>
                </a:lnTo>
                <a:close/>
                <a:moveTo>
                  <a:pt x="74305" y="6218"/>
                </a:moveTo>
                <a:lnTo>
                  <a:pt x="74305" y="8258"/>
                </a:lnTo>
                <a:lnTo>
                  <a:pt x="72264" y="8258"/>
                </a:lnTo>
                <a:lnTo>
                  <a:pt x="72264" y="6218"/>
                </a:lnTo>
                <a:close/>
                <a:moveTo>
                  <a:pt x="76368" y="6218"/>
                </a:moveTo>
                <a:lnTo>
                  <a:pt x="76368" y="8258"/>
                </a:lnTo>
                <a:lnTo>
                  <a:pt x="74328" y="8258"/>
                </a:lnTo>
                <a:lnTo>
                  <a:pt x="74328" y="6218"/>
                </a:lnTo>
                <a:close/>
                <a:moveTo>
                  <a:pt x="78432" y="6218"/>
                </a:moveTo>
                <a:lnTo>
                  <a:pt x="78432" y="8258"/>
                </a:lnTo>
                <a:lnTo>
                  <a:pt x="76391" y="8258"/>
                </a:lnTo>
                <a:lnTo>
                  <a:pt x="76391" y="6218"/>
                </a:lnTo>
                <a:close/>
                <a:moveTo>
                  <a:pt x="80496" y="6218"/>
                </a:moveTo>
                <a:lnTo>
                  <a:pt x="80496" y="8258"/>
                </a:lnTo>
                <a:lnTo>
                  <a:pt x="78455" y="8258"/>
                </a:lnTo>
                <a:lnTo>
                  <a:pt x="78455" y="6218"/>
                </a:lnTo>
                <a:close/>
                <a:moveTo>
                  <a:pt x="82561" y="6218"/>
                </a:moveTo>
                <a:lnTo>
                  <a:pt x="82561" y="8258"/>
                </a:lnTo>
                <a:lnTo>
                  <a:pt x="80520" y="8258"/>
                </a:lnTo>
                <a:lnTo>
                  <a:pt x="80520" y="6218"/>
                </a:lnTo>
                <a:close/>
                <a:moveTo>
                  <a:pt x="84625" y="6218"/>
                </a:moveTo>
                <a:lnTo>
                  <a:pt x="84625" y="8258"/>
                </a:lnTo>
                <a:lnTo>
                  <a:pt x="82584" y="8258"/>
                </a:lnTo>
                <a:lnTo>
                  <a:pt x="82584" y="6218"/>
                </a:lnTo>
                <a:close/>
                <a:moveTo>
                  <a:pt x="86688" y="6218"/>
                </a:moveTo>
                <a:lnTo>
                  <a:pt x="86688" y="8258"/>
                </a:lnTo>
                <a:lnTo>
                  <a:pt x="84648" y="8258"/>
                </a:lnTo>
                <a:lnTo>
                  <a:pt x="84648" y="6218"/>
                </a:lnTo>
                <a:close/>
                <a:moveTo>
                  <a:pt x="2061" y="8281"/>
                </a:moveTo>
                <a:lnTo>
                  <a:pt x="2061" y="10322"/>
                </a:lnTo>
                <a:lnTo>
                  <a:pt x="21" y="10322"/>
                </a:lnTo>
                <a:lnTo>
                  <a:pt x="21" y="8281"/>
                </a:lnTo>
                <a:close/>
                <a:moveTo>
                  <a:pt x="4125" y="8281"/>
                </a:moveTo>
                <a:lnTo>
                  <a:pt x="4125" y="10322"/>
                </a:lnTo>
                <a:lnTo>
                  <a:pt x="2084" y="10322"/>
                </a:lnTo>
                <a:lnTo>
                  <a:pt x="2084" y="8281"/>
                </a:lnTo>
                <a:close/>
                <a:moveTo>
                  <a:pt x="6190" y="8281"/>
                </a:moveTo>
                <a:lnTo>
                  <a:pt x="6190" y="10322"/>
                </a:lnTo>
                <a:lnTo>
                  <a:pt x="4149" y="10322"/>
                </a:lnTo>
                <a:lnTo>
                  <a:pt x="4149" y="8281"/>
                </a:lnTo>
                <a:close/>
                <a:moveTo>
                  <a:pt x="8254" y="8281"/>
                </a:moveTo>
                <a:lnTo>
                  <a:pt x="8254" y="10322"/>
                </a:lnTo>
                <a:lnTo>
                  <a:pt x="6213" y="10322"/>
                </a:lnTo>
                <a:lnTo>
                  <a:pt x="6213" y="8281"/>
                </a:lnTo>
                <a:close/>
                <a:moveTo>
                  <a:pt x="10318" y="8281"/>
                </a:moveTo>
                <a:lnTo>
                  <a:pt x="10318" y="10322"/>
                </a:lnTo>
                <a:lnTo>
                  <a:pt x="8277" y="10322"/>
                </a:lnTo>
                <a:lnTo>
                  <a:pt x="8277" y="8281"/>
                </a:lnTo>
                <a:close/>
                <a:moveTo>
                  <a:pt x="12381" y="8281"/>
                </a:moveTo>
                <a:lnTo>
                  <a:pt x="12381" y="10322"/>
                </a:lnTo>
                <a:lnTo>
                  <a:pt x="10340" y="10322"/>
                </a:lnTo>
                <a:lnTo>
                  <a:pt x="10340" y="8281"/>
                </a:lnTo>
                <a:close/>
                <a:moveTo>
                  <a:pt x="14446" y="8281"/>
                </a:moveTo>
                <a:lnTo>
                  <a:pt x="14446" y="10322"/>
                </a:lnTo>
                <a:lnTo>
                  <a:pt x="12407" y="10322"/>
                </a:lnTo>
                <a:lnTo>
                  <a:pt x="12407" y="8281"/>
                </a:lnTo>
                <a:close/>
                <a:moveTo>
                  <a:pt x="16510" y="8281"/>
                </a:moveTo>
                <a:lnTo>
                  <a:pt x="16510" y="10322"/>
                </a:lnTo>
                <a:lnTo>
                  <a:pt x="14471" y="10322"/>
                </a:lnTo>
                <a:lnTo>
                  <a:pt x="14471" y="8281"/>
                </a:lnTo>
                <a:close/>
                <a:moveTo>
                  <a:pt x="18574" y="8281"/>
                </a:moveTo>
                <a:lnTo>
                  <a:pt x="18574" y="10322"/>
                </a:lnTo>
                <a:lnTo>
                  <a:pt x="16534" y="10322"/>
                </a:lnTo>
                <a:lnTo>
                  <a:pt x="16534" y="8281"/>
                </a:lnTo>
                <a:close/>
                <a:moveTo>
                  <a:pt x="20637" y="8281"/>
                </a:moveTo>
                <a:lnTo>
                  <a:pt x="20637" y="10322"/>
                </a:lnTo>
                <a:lnTo>
                  <a:pt x="18598" y="10322"/>
                </a:lnTo>
                <a:lnTo>
                  <a:pt x="18598" y="8281"/>
                </a:lnTo>
                <a:close/>
                <a:moveTo>
                  <a:pt x="22701" y="8281"/>
                </a:moveTo>
                <a:lnTo>
                  <a:pt x="22701" y="10322"/>
                </a:lnTo>
                <a:lnTo>
                  <a:pt x="20662" y="10322"/>
                </a:lnTo>
                <a:lnTo>
                  <a:pt x="20662" y="8281"/>
                </a:lnTo>
                <a:close/>
                <a:moveTo>
                  <a:pt x="24768" y="8281"/>
                </a:moveTo>
                <a:lnTo>
                  <a:pt x="24768" y="10322"/>
                </a:lnTo>
                <a:lnTo>
                  <a:pt x="22727" y="10322"/>
                </a:lnTo>
                <a:lnTo>
                  <a:pt x="22727" y="8281"/>
                </a:lnTo>
                <a:close/>
                <a:moveTo>
                  <a:pt x="26831" y="8281"/>
                </a:moveTo>
                <a:lnTo>
                  <a:pt x="26831" y="10322"/>
                </a:lnTo>
                <a:lnTo>
                  <a:pt x="24791" y="10322"/>
                </a:lnTo>
                <a:lnTo>
                  <a:pt x="24791" y="8281"/>
                </a:lnTo>
                <a:close/>
                <a:moveTo>
                  <a:pt x="28895" y="8281"/>
                </a:moveTo>
                <a:lnTo>
                  <a:pt x="28895" y="10322"/>
                </a:lnTo>
                <a:lnTo>
                  <a:pt x="26854" y="10322"/>
                </a:lnTo>
                <a:lnTo>
                  <a:pt x="26854" y="8281"/>
                </a:lnTo>
                <a:close/>
                <a:moveTo>
                  <a:pt x="30959" y="8281"/>
                </a:moveTo>
                <a:lnTo>
                  <a:pt x="30959" y="10322"/>
                </a:lnTo>
                <a:lnTo>
                  <a:pt x="28918" y="10322"/>
                </a:lnTo>
                <a:lnTo>
                  <a:pt x="28918" y="8281"/>
                </a:lnTo>
                <a:close/>
                <a:moveTo>
                  <a:pt x="33022" y="8281"/>
                </a:moveTo>
                <a:lnTo>
                  <a:pt x="33022" y="10322"/>
                </a:lnTo>
                <a:lnTo>
                  <a:pt x="30982" y="10322"/>
                </a:lnTo>
                <a:lnTo>
                  <a:pt x="30982" y="8281"/>
                </a:lnTo>
                <a:close/>
                <a:moveTo>
                  <a:pt x="35088" y="8281"/>
                </a:moveTo>
                <a:lnTo>
                  <a:pt x="35088" y="10322"/>
                </a:lnTo>
                <a:lnTo>
                  <a:pt x="33047" y="10322"/>
                </a:lnTo>
                <a:lnTo>
                  <a:pt x="33047" y="8281"/>
                </a:lnTo>
                <a:close/>
                <a:moveTo>
                  <a:pt x="37151" y="8281"/>
                </a:moveTo>
                <a:lnTo>
                  <a:pt x="37151" y="10322"/>
                </a:lnTo>
                <a:lnTo>
                  <a:pt x="35110" y="10322"/>
                </a:lnTo>
                <a:lnTo>
                  <a:pt x="35110" y="8281"/>
                </a:lnTo>
                <a:close/>
                <a:moveTo>
                  <a:pt x="39215" y="8281"/>
                </a:moveTo>
                <a:lnTo>
                  <a:pt x="39215" y="10322"/>
                </a:lnTo>
                <a:lnTo>
                  <a:pt x="37174" y="10322"/>
                </a:lnTo>
                <a:lnTo>
                  <a:pt x="37174" y="8281"/>
                </a:lnTo>
                <a:close/>
                <a:moveTo>
                  <a:pt x="41279" y="8281"/>
                </a:moveTo>
                <a:lnTo>
                  <a:pt x="41279" y="10322"/>
                </a:lnTo>
                <a:lnTo>
                  <a:pt x="39238" y="10322"/>
                </a:lnTo>
                <a:lnTo>
                  <a:pt x="39238" y="8281"/>
                </a:lnTo>
                <a:close/>
                <a:moveTo>
                  <a:pt x="43342" y="8281"/>
                </a:moveTo>
                <a:lnTo>
                  <a:pt x="43342" y="10322"/>
                </a:lnTo>
                <a:lnTo>
                  <a:pt x="41301" y="10322"/>
                </a:lnTo>
                <a:lnTo>
                  <a:pt x="41301" y="8281"/>
                </a:lnTo>
                <a:close/>
                <a:moveTo>
                  <a:pt x="45407" y="8281"/>
                </a:moveTo>
                <a:lnTo>
                  <a:pt x="45407" y="10322"/>
                </a:lnTo>
                <a:lnTo>
                  <a:pt x="43367" y="10322"/>
                </a:lnTo>
                <a:lnTo>
                  <a:pt x="43367" y="8281"/>
                </a:lnTo>
                <a:close/>
                <a:moveTo>
                  <a:pt x="47471" y="8281"/>
                </a:moveTo>
                <a:lnTo>
                  <a:pt x="47471" y="10322"/>
                </a:lnTo>
                <a:lnTo>
                  <a:pt x="45430" y="10322"/>
                </a:lnTo>
                <a:lnTo>
                  <a:pt x="45430" y="8281"/>
                </a:lnTo>
                <a:close/>
                <a:moveTo>
                  <a:pt x="49535" y="8281"/>
                </a:moveTo>
                <a:lnTo>
                  <a:pt x="49535" y="10322"/>
                </a:lnTo>
                <a:lnTo>
                  <a:pt x="47494" y="10322"/>
                </a:lnTo>
                <a:lnTo>
                  <a:pt x="47494" y="8281"/>
                </a:lnTo>
                <a:close/>
                <a:moveTo>
                  <a:pt x="51599" y="8281"/>
                </a:moveTo>
                <a:lnTo>
                  <a:pt x="51599" y="10322"/>
                </a:lnTo>
                <a:lnTo>
                  <a:pt x="49558" y="10322"/>
                </a:lnTo>
                <a:lnTo>
                  <a:pt x="49558" y="8281"/>
                </a:lnTo>
                <a:close/>
                <a:moveTo>
                  <a:pt x="53664" y="8281"/>
                </a:moveTo>
                <a:lnTo>
                  <a:pt x="53664" y="10322"/>
                </a:lnTo>
                <a:lnTo>
                  <a:pt x="51624" y="10322"/>
                </a:lnTo>
                <a:lnTo>
                  <a:pt x="51624" y="8281"/>
                </a:lnTo>
                <a:close/>
                <a:moveTo>
                  <a:pt x="55727" y="8281"/>
                </a:moveTo>
                <a:lnTo>
                  <a:pt x="55727" y="10322"/>
                </a:lnTo>
                <a:lnTo>
                  <a:pt x="53688" y="10322"/>
                </a:lnTo>
                <a:lnTo>
                  <a:pt x="53688" y="8281"/>
                </a:lnTo>
                <a:close/>
                <a:moveTo>
                  <a:pt x="57791" y="8281"/>
                </a:moveTo>
                <a:lnTo>
                  <a:pt x="57791" y="10322"/>
                </a:lnTo>
                <a:lnTo>
                  <a:pt x="55752" y="10322"/>
                </a:lnTo>
                <a:lnTo>
                  <a:pt x="55752" y="8281"/>
                </a:lnTo>
                <a:close/>
                <a:moveTo>
                  <a:pt x="59855" y="8281"/>
                </a:moveTo>
                <a:lnTo>
                  <a:pt x="59855" y="10322"/>
                </a:lnTo>
                <a:lnTo>
                  <a:pt x="57815" y="10322"/>
                </a:lnTo>
                <a:lnTo>
                  <a:pt x="57815" y="8281"/>
                </a:lnTo>
                <a:close/>
                <a:moveTo>
                  <a:pt x="61918" y="8281"/>
                </a:moveTo>
                <a:lnTo>
                  <a:pt x="61918" y="10322"/>
                </a:lnTo>
                <a:lnTo>
                  <a:pt x="59879" y="10322"/>
                </a:lnTo>
                <a:lnTo>
                  <a:pt x="59879" y="8281"/>
                </a:lnTo>
                <a:close/>
                <a:moveTo>
                  <a:pt x="63985" y="8281"/>
                </a:moveTo>
                <a:lnTo>
                  <a:pt x="63985" y="10322"/>
                </a:lnTo>
                <a:lnTo>
                  <a:pt x="61944" y="10322"/>
                </a:lnTo>
                <a:lnTo>
                  <a:pt x="61944" y="8281"/>
                </a:lnTo>
                <a:close/>
                <a:moveTo>
                  <a:pt x="66049" y="8281"/>
                </a:moveTo>
                <a:lnTo>
                  <a:pt x="66049" y="10322"/>
                </a:lnTo>
                <a:lnTo>
                  <a:pt x="64008" y="10322"/>
                </a:lnTo>
                <a:lnTo>
                  <a:pt x="64008" y="8281"/>
                </a:lnTo>
                <a:close/>
                <a:moveTo>
                  <a:pt x="68112" y="8281"/>
                </a:moveTo>
                <a:lnTo>
                  <a:pt x="68112" y="10322"/>
                </a:lnTo>
                <a:lnTo>
                  <a:pt x="66071" y="10322"/>
                </a:lnTo>
                <a:lnTo>
                  <a:pt x="66071" y="8281"/>
                </a:lnTo>
                <a:close/>
                <a:moveTo>
                  <a:pt x="70176" y="8281"/>
                </a:moveTo>
                <a:lnTo>
                  <a:pt x="70176" y="10322"/>
                </a:lnTo>
                <a:lnTo>
                  <a:pt x="68135" y="10322"/>
                </a:lnTo>
                <a:lnTo>
                  <a:pt x="68135" y="8281"/>
                </a:lnTo>
                <a:close/>
                <a:moveTo>
                  <a:pt x="72240" y="8281"/>
                </a:moveTo>
                <a:lnTo>
                  <a:pt x="72240" y="10322"/>
                </a:lnTo>
                <a:lnTo>
                  <a:pt x="70199" y="10322"/>
                </a:lnTo>
                <a:lnTo>
                  <a:pt x="70199" y="8281"/>
                </a:lnTo>
                <a:close/>
                <a:moveTo>
                  <a:pt x="74305" y="8281"/>
                </a:moveTo>
                <a:lnTo>
                  <a:pt x="74305" y="10322"/>
                </a:lnTo>
                <a:lnTo>
                  <a:pt x="72264" y="10322"/>
                </a:lnTo>
                <a:lnTo>
                  <a:pt x="72264" y="8281"/>
                </a:lnTo>
                <a:close/>
                <a:moveTo>
                  <a:pt x="76368" y="8281"/>
                </a:moveTo>
                <a:lnTo>
                  <a:pt x="76368" y="10322"/>
                </a:lnTo>
                <a:lnTo>
                  <a:pt x="74328" y="10322"/>
                </a:lnTo>
                <a:lnTo>
                  <a:pt x="74328" y="8281"/>
                </a:lnTo>
                <a:close/>
                <a:moveTo>
                  <a:pt x="78432" y="8281"/>
                </a:moveTo>
                <a:lnTo>
                  <a:pt x="78432" y="10322"/>
                </a:lnTo>
                <a:lnTo>
                  <a:pt x="76391" y="10322"/>
                </a:lnTo>
                <a:lnTo>
                  <a:pt x="76391" y="8281"/>
                </a:lnTo>
                <a:close/>
                <a:moveTo>
                  <a:pt x="80496" y="8281"/>
                </a:moveTo>
                <a:lnTo>
                  <a:pt x="80496" y="10322"/>
                </a:lnTo>
                <a:lnTo>
                  <a:pt x="78455" y="10322"/>
                </a:lnTo>
                <a:lnTo>
                  <a:pt x="78455" y="8281"/>
                </a:lnTo>
                <a:close/>
                <a:moveTo>
                  <a:pt x="82561" y="8281"/>
                </a:moveTo>
                <a:lnTo>
                  <a:pt x="82561" y="10322"/>
                </a:lnTo>
                <a:lnTo>
                  <a:pt x="80520" y="10322"/>
                </a:lnTo>
                <a:lnTo>
                  <a:pt x="80520" y="8281"/>
                </a:lnTo>
                <a:close/>
                <a:moveTo>
                  <a:pt x="84625" y="8281"/>
                </a:moveTo>
                <a:lnTo>
                  <a:pt x="84625" y="10322"/>
                </a:lnTo>
                <a:lnTo>
                  <a:pt x="82584" y="10322"/>
                </a:lnTo>
                <a:lnTo>
                  <a:pt x="82584" y="8281"/>
                </a:lnTo>
                <a:close/>
                <a:moveTo>
                  <a:pt x="86688" y="8281"/>
                </a:moveTo>
                <a:lnTo>
                  <a:pt x="86688" y="10322"/>
                </a:lnTo>
                <a:lnTo>
                  <a:pt x="84648" y="10322"/>
                </a:lnTo>
                <a:lnTo>
                  <a:pt x="84648" y="8281"/>
                </a:lnTo>
                <a:close/>
                <a:moveTo>
                  <a:pt x="2061" y="10345"/>
                </a:moveTo>
                <a:lnTo>
                  <a:pt x="2061" y="12386"/>
                </a:lnTo>
                <a:lnTo>
                  <a:pt x="21" y="12386"/>
                </a:lnTo>
                <a:lnTo>
                  <a:pt x="21" y="10345"/>
                </a:lnTo>
                <a:close/>
                <a:moveTo>
                  <a:pt x="4125" y="10345"/>
                </a:moveTo>
                <a:lnTo>
                  <a:pt x="4125" y="12386"/>
                </a:lnTo>
                <a:lnTo>
                  <a:pt x="2084" y="12386"/>
                </a:lnTo>
                <a:lnTo>
                  <a:pt x="2084" y="10345"/>
                </a:lnTo>
                <a:close/>
                <a:moveTo>
                  <a:pt x="6190" y="10345"/>
                </a:moveTo>
                <a:lnTo>
                  <a:pt x="6190" y="12386"/>
                </a:lnTo>
                <a:lnTo>
                  <a:pt x="4149" y="12386"/>
                </a:lnTo>
                <a:lnTo>
                  <a:pt x="4149" y="10345"/>
                </a:lnTo>
                <a:close/>
                <a:moveTo>
                  <a:pt x="8254" y="10345"/>
                </a:moveTo>
                <a:lnTo>
                  <a:pt x="8254" y="12386"/>
                </a:lnTo>
                <a:lnTo>
                  <a:pt x="6213" y="12386"/>
                </a:lnTo>
                <a:lnTo>
                  <a:pt x="6213" y="10345"/>
                </a:lnTo>
                <a:close/>
                <a:moveTo>
                  <a:pt x="10318" y="10345"/>
                </a:moveTo>
                <a:lnTo>
                  <a:pt x="10318" y="12386"/>
                </a:lnTo>
                <a:lnTo>
                  <a:pt x="8277" y="12386"/>
                </a:lnTo>
                <a:lnTo>
                  <a:pt x="8277" y="10345"/>
                </a:lnTo>
                <a:close/>
                <a:moveTo>
                  <a:pt x="12381" y="10345"/>
                </a:moveTo>
                <a:lnTo>
                  <a:pt x="12381" y="12386"/>
                </a:lnTo>
                <a:lnTo>
                  <a:pt x="10340" y="12386"/>
                </a:lnTo>
                <a:lnTo>
                  <a:pt x="10340" y="10345"/>
                </a:lnTo>
                <a:close/>
                <a:moveTo>
                  <a:pt x="14446" y="10345"/>
                </a:moveTo>
                <a:lnTo>
                  <a:pt x="14446" y="12386"/>
                </a:lnTo>
                <a:lnTo>
                  <a:pt x="12407" y="12386"/>
                </a:lnTo>
                <a:lnTo>
                  <a:pt x="12407" y="10345"/>
                </a:lnTo>
                <a:close/>
                <a:moveTo>
                  <a:pt x="16510" y="10345"/>
                </a:moveTo>
                <a:lnTo>
                  <a:pt x="16510" y="12386"/>
                </a:lnTo>
                <a:lnTo>
                  <a:pt x="14471" y="12386"/>
                </a:lnTo>
                <a:lnTo>
                  <a:pt x="14471" y="10345"/>
                </a:lnTo>
                <a:close/>
                <a:moveTo>
                  <a:pt x="18574" y="10345"/>
                </a:moveTo>
                <a:lnTo>
                  <a:pt x="18574" y="12386"/>
                </a:lnTo>
                <a:lnTo>
                  <a:pt x="16534" y="12386"/>
                </a:lnTo>
                <a:lnTo>
                  <a:pt x="16534" y="10345"/>
                </a:lnTo>
                <a:close/>
                <a:moveTo>
                  <a:pt x="20637" y="10345"/>
                </a:moveTo>
                <a:lnTo>
                  <a:pt x="20637" y="12386"/>
                </a:lnTo>
                <a:lnTo>
                  <a:pt x="18598" y="12386"/>
                </a:lnTo>
                <a:lnTo>
                  <a:pt x="18598" y="10345"/>
                </a:lnTo>
                <a:close/>
                <a:moveTo>
                  <a:pt x="22701" y="10345"/>
                </a:moveTo>
                <a:lnTo>
                  <a:pt x="22701" y="12386"/>
                </a:lnTo>
                <a:lnTo>
                  <a:pt x="20662" y="12386"/>
                </a:lnTo>
                <a:lnTo>
                  <a:pt x="20662" y="10345"/>
                </a:lnTo>
                <a:close/>
                <a:moveTo>
                  <a:pt x="24768" y="10345"/>
                </a:moveTo>
                <a:lnTo>
                  <a:pt x="24768" y="12386"/>
                </a:lnTo>
                <a:lnTo>
                  <a:pt x="22727" y="12386"/>
                </a:lnTo>
                <a:lnTo>
                  <a:pt x="22727" y="10345"/>
                </a:lnTo>
                <a:close/>
                <a:moveTo>
                  <a:pt x="26831" y="10345"/>
                </a:moveTo>
                <a:lnTo>
                  <a:pt x="26831" y="12386"/>
                </a:lnTo>
                <a:lnTo>
                  <a:pt x="24791" y="12386"/>
                </a:lnTo>
                <a:lnTo>
                  <a:pt x="24791" y="10345"/>
                </a:lnTo>
                <a:close/>
                <a:moveTo>
                  <a:pt x="28895" y="10345"/>
                </a:moveTo>
                <a:lnTo>
                  <a:pt x="28895" y="12386"/>
                </a:lnTo>
                <a:lnTo>
                  <a:pt x="26854" y="12386"/>
                </a:lnTo>
                <a:lnTo>
                  <a:pt x="26854" y="10345"/>
                </a:lnTo>
                <a:close/>
                <a:moveTo>
                  <a:pt x="30959" y="10345"/>
                </a:moveTo>
                <a:lnTo>
                  <a:pt x="30959" y="12386"/>
                </a:lnTo>
                <a:lnTo>
                  <a:pt x="28918" y="12386"/>
                </a:lnTo>
                <a:lnTo>
                  <a:pt x="28918" y="10345"/>
                </a:lnTo>
                <a:close/>
                <a:moveTo>
                  <a:pt x="33022" y="10345"/>
                </a:moveTo>
                <a:lnTo>
                  <a:pt x="33022" y="12386"/>
                </a:lnTo>
                <a:lnTo>
                  <a:pt x="30982" y="12386"/>
                </a:lnTo>
                <a:lnTo>
                  <a:pt x="30982" y="10345"/>
                </a:lnTo>
                <a:close/>
                <a:moveTo>
                  <a:pt x="35088" y="10345"/>
                </a:moveTo>
                <a:lnTo>
                  <a:pt x="35088" y="12386"/>
                </a:lnTo>
                <a:lnTo>
                  <a:pt x="33047" y="12386"/>
                </a:lnTo>
                <a:lnTo>
                  <a:pt x="33047" y="10345"/>
                </a:lnTo>
                <a:close/>
                <a:moveTo>
                  <a:pt x="37151" y="10345"/>
                </a:moveTo>
                <a:lnTo>
                  <a:pt x="37151" y="12386"/>
                </a:lnTo>
                <a:lnTo>
                  <a:pt x="35110" y="12386"/>
                </a:lnTo>
                <a:lnTo>
                  <a:pt x="35110" y="10345"/>
                </a:lnTo>
                <a:close/>
                <a:moveTo>
                  <a:pt x="39215" y="10345"/>
                </a:moveTo>
                <a:lnTo>
                  <a:pt x="39215" y="12386"/>
                </a:lnTo>
                <a:lnTo>
                  <a:pt x="37174" y="12386"/>
                </a:lnTo>
                <a:lnTo>
                  <a:pt x="37174" y="10345"/>
                </a:lnTo>
                <a:close/>
                <a:moveTo>
                  <a:pt x="41279" y="10345"/>
                </a:moveTo>
                <a:lnTo>
                  <a:pt x="41279" y="12386"/>
                </a:lnTo>
                <a:lnTo>
                  <a:pt x="39238" y="12386"/>
                </a:lnTo>
                <a:lnTo>
                  <a:pt x="39238" y="10345"/>
                </a:lnTo>
                <a:close/>
                <a:moveTo>
                  <a:pt x="43342" y="10345"/>
                </a:moveTo>
                <a:lnTo>
                  <a:pt x="43342" y="12386"/>
                </a:lnTo>
                <a:lnTo>
                  <a:pt x="41301" y="12386"/>
                </a:lnTo>
                <a:lnTo>
                  <a:pt x="41301" y="10345"/>
                </a:lnTo>
                <a:close/>
                <a:moveTo>
                  <a:pt x="45407" y="10345"/>
                </a:moveTo>
                <a:lnTo>
                  <a:pt x="45407" y="12386"/>
                </a:lnTo>
                <a:lnTo>
                  <a:pt x="43367" y="12386"/>
                </a:lnTo>
                <a:lnTo>
                  <a:pt x="43367" y="10345"/>
                </a:lnTo>
                <a:close/>
                <a:moveTo>
                  <a:pt x="47471" y="10345"/>
                </a:moveTo>
                <a:lnTo>
                  <a:pt x="47471" y="12386"/>
                </a:lnTo>
                <a:lnTo>
                  <a:pt x="45430" y="12386"/>
                </a:lnTo>
                <a:lnTo>
                  <a:pt x="45430" y="10345"/>
                </a:lnTo>
                <a:close/>
                <a:moveTo>
                  <a:pt x="49535" y="10345"/>
                </a:moveTo>
                <a:lnTo>
                  <a:pt x="49535" y="12386"/>
                </a:lnTo>
                <a:lnTo>
                  <a:pt x="47494" y="12386"/>
                </a:lnTo>
                <a:lnTo>
                  <a:pt x="47494" y="10345"/>
                </a:lnTo>
                <a:close/>
                <a:moveTo>
                  <a:pt x="51599" y="10345"/>
                </a:moveTo>
                <a:lnTo>
                  <a:pt x="51599" y="12386"/>
                </a:lnTo>
                <a:lnTo>
                  <a:pt x="49558" y="12386"/>
                </a:lnTo>
                <a:lnTo>
                  <a:pt x="49558" y="10345"/>
                </a:lnTo>
                <a:close/>
                <a:moveTo>
                  <a:pt x="53664" y="10345"/>
                </a:moveTo>
                <a:lnTo>
                  <a:pt x="53664" y="12386"/>
                </a:lnTo>
                <a:lnTo>
                  <a:pt x="51624" y="12386"/>
                </a:lnTo>
                <a:lnTo>
                  <a:pt x="51624" y="10345"/>
                </a:lnTo>
                <a:close/>
                <a:moveTo>
                  <a:pt x="55727" y="10345"/>
                </a:moveTo>
                <a:lnTo>
                  <a:pt x="55727" y="12386"/>
                </a:lnTo>
                <a:lnTo>
                  <a:pt x="53688" y="12386"/>
                </a:lnTo>
                <a:lnTo>
                  <a:pt x="53688" y="10345"/>
                </a:lnTo>
                <a:close/>
                <a:moveTo>
                  <a:pt x="57791" y="10345"/>
                </a:moveTo>
                <a:lnTo>
                  <a:pt x="57791" y="12386"/>
                </a:lnTo>
                <a:lnTo>
                  <a:pt x="55752" y="12386"/>
                </a:lnTo>
                <a:lnTo>
                  <a:pt x="55752" y="10345"/>
                </a:lnTo>
                <a:close/>
                <a:moveTo>
                  <a:pt x="59855" y="10345"/>
                </a:moveTo>
                <a:lnTo>
                  <a:pt x="59855" y="12386"/>
                </a:lnTo>
                <a:lnTo>
                  <a:pt x="57815" y="12386"/>
                </a:lnTo>
                <a:lnTo>
                  <a:pt x="57815" y="10345"/>
                </a:lnTo>
                <a:close/>
                <a:moveTo>
                  <a:pt x="61918" y="10345"/>
                </a:moveTo>
                <a:lnTo>
                  <a:pt x="61918" y="12386"/>
                </a:lnTo>
                <a:lnTo>
                  <a:pt x="59879" y="12386"/>
                </a:lnTo>
                <a:lnTo>
                  <a:pt x="59879" y="10345"/>
                </a:lnTo>
                <a:close/>
                <a:moveTo>
                  <a:pt x="63985" y="10345"/>
                </a:moveTo>
                <a:lnTo>
                  <a:pt x="63985" y="12386"/>
                </a:lnTo>
                <a:lnTo>
                  <a:pt x="61944" y="12386"/>
                </a:lnTo>
                <a:lnTo>
                  <a:pt x="61944" y="10345"/>
                </a:lnTo>
                <a:close/>
                <a:moveTo>
                  <a:pt x="66049" y="10345"/>
                </a:moveTo>
                <a:lnTo>
                  <a:pt x="66049" y="12386"/>
                </a:lnTo>
                <a:lnTo>
                  <a:pt x="64008" y="12386"/>
                </a:lnTo>
                <a:lnTo>
                  <a:pt x="64008" y="10345"/>
                </a:lnTo>
                <a:close/>
                <a:moveTo>
                  <a:pt x="68112" y="10345"/>
                </a:moveTo>
                <a:lnTo>
                  <a:pt x="68112" y="12386"/>
                </a:lnTo>
                <a:lnTo>
                  <a:pt x="66071" y="12386"/>
                </a:lnTo>
                <a:lnTo>
                  <a:pt x="66071" y="10345"/>
                </a:lnTo>
                <a:close/>
                <a:moveTo>
                  <a:pt x="70176" y="10345"/>
                </a:moveTo>
                <a:lnTo>
                  <a:pt x="70176" y="12386"/>
                </a:lnTo>
                <a:lnTo>
                  <a:pt x="68135" y="12386"/>
                </a:lnTo>
                <a:lnTo>
                  <a:pt x="68135" y="10345"/>
                </a:lnTo>
                <a:close/>
                <a:moveTo>
                  <a:pt x="72240" y="10345"/>
                </a:moveTo>
                <a:lnTo>
                  <a:pt x="72240" y="12386"/>
                </a:lnTo>
                <a:lnTo>
                  <a:pt x="70199" y="12386"/>
                </a:lnTo>
                <a:lnTo>
                  <a:pt x="70199" y="10345"/>
                </a:lnTo>
                <a:close/>
                <a:moveTo>
                  <a:pt x="74305" y="10345"/>
                </a:moveTo>
                <a:lnTo>
                  <a:pt x="74305" y="12386"/>
                </a:lnTo>
                <a:lnTo>
                  <a:pt x="72264" y="12386"/>
                </a:lnTo>
                <a:lnTo>
                  <a:pt x="72264" y="10345"/>
                </a:lnTo>
                <a:close/>
                <a:moveTo>
                  <a:pt x="76368" y="10345"/>
                </a:moveTo>
                <a:lnTo>
                  <a:pt x="76368" y="12386"/>
                </a:lnTo>
                <a:lnTo>
                  <a:pt x="74328" y="12386"/>
                </a:lnTo>
                <a:lnTo>
                  <a:pt x="74328" y="10345"/>
                </a:lnTo>
                <a:close/>
                <a:moveTo>
                  <a:pt x="78432" y="10345"/>
                </a:moveTo>
                <a:lnTo>
                  <a:pt x="78432" y="12386"/>
                </a:lnTo>
                <a:lnTo>
                  <a:pt x="76391" y="12386"/>
                </a:lnTo>
                <a:lnTo>
                  <a:pt x="76391" y="10345"/>
                </a:lnTo>
                <a:close/>
                <a:moveTo>
                  <a:pt x="80496" y="10345"/>
                </a:moveTo>
                <a:lnTo>
                  <a:pt x="80496" y="12386"/>
                </a:lnTo>
                <a:lnTo>
                  <a:pt x="78455" y="12386"/>
                </a:lnTo>
                <a:lnTo>
                  <a:pt x="78455" y="10345"/>
                </a:lnTo>
                <a:close/>
                <a:moveTo>
                  <a:pt x="82561" y="10345"/>
                </a:moveTo>
                <a:lnTo>
                  <a:pt x="82561" y="12386"/>
                </a:lnTo>
                <a:lnTo>
                  <a:pt x="80520" y="12386"/>
                </a:lnTo>
                <a:lnTo>
                  <a:pt x="80520" y="10345"/>
                </a:lnTo>
                <a:close/>
                <a:moveTo>
                  <a:pt x="84625" y="10345"/>
                </a:moveTo>
                <a:lnTo>
                  <a:pt x="84625" y="12386"/>
                </a:lnTo>
                <a:lnTo>
                  <a:pt x="82584" y="12386"/>
                </a:lnTo>
                <a:lnTo>
                  <a:pt x="82584" y="10345"/>
                </a:lnTo>
                <a:close/>
                <a:moveTo>
                  <a:pt x="86688" y="10345"/>
                </a:moveTo>
                <a:lnTo>
                  <a:pt x="86688" y="12386"/>
                </a:lnTo>
                <a:lnTo>
                  <a:pt x="84648" y="12386"/>
                </a:lnTo>
                <a:lnTo>
                  <a:pt x="84648" y="10345"/>
                </a:lnTo>
                <a:close/>
                <a:moveTo>
                  <a:pt x="2061" y="12410"/>
                </a:moveTo>
                <a:lnTo>
                  <a:pt x="2061" y="14451"/>
                </a:lnTo>
                <a:lnTo>
                  <a:pt x="21" y="14451"/>
                </a:lnTo>
                <a:lnTo>
                  <a:pt x="21" y="12410"/>
                </a:lnTo>
                <a:close/>
                <a:moveTo>
                  <a:pt x="4125" y="12410"/>
                </a:moveTo>
                <a:lnTo>
                  <a:pt x="4125" y="14451"/>
                </a:lnTo>
                <a:lnTo>
                  <a:pt x="2084" y="14451"/>
                </a:lnTo>
                <a:lnTo>
                  <a:pt x="2084" y="12410"/>
                </a:lnTo>
                <a:close/>
                <a:moveTo>
                  <a:pt x="6190" y="12410"/>
                </a:moveTo>
                <a:lnTo>
                  <a:pt x="6190" y="14451"/>
                </a:lnTo>
                <a:lnTo>
                  <a:pt x="4149" y="14451"/>
                </a:lnTo>
                <a:lnTo>
                  <a:pt x="4149" y="12410"/>
                </a:lnTo>
                <a:close/>
                <a:moveTo>
                  <a:pt x="8254" y="12410"/>
                </a:moveTo>
                <a:lnTo>
                  <a:pt x="8254" y="14451"/>
                </a:lnTo>
                <a:lnTo>
                  <a:pt x="6213" y="14451"/>
                </a:lnTo>
                <a:lnTo>
                  <a:pt x="6213" y="12410"/>
                </a:lnTo>
                <a:close/>
                <a:moveTo>
                  <a:pt x="10318" y="12410"/>
                </a:moveTo>
                <a:lnTo>
                  <a:pt x="10318" y="14451"/>
                </a:lnTo>
                <a:lnTo>
                  <a:pt x="8277" y="14451"/>
                </a:lnTo>
                <a:lnTo>
                  <a:pt x="8277" y="12410"/>
                </a:lnTo>
                <a:close/>
                <a:moveTo>
                  <a:pt x="12381" y="12410"/>
                </a:moveTo>
                <a:lnTo>
                  <a:pt x="12381" y="14451"/>
                </a:lnTo>
                <a:lnTo>
                  <a:pt x="10340" y="14451"/>
                </a:lnTo>
                <a:lnTo>
                  <a:pt x="10340" y="12410"/>
                </a:lnTo>
                <a:close/>
                <a:moveTo>
                  <a:pt x="14446" y="12410"/>
                </a:moveTo>
                <a:lnTo>
                  <a:pt x="14446" y="14451"/>
                </a:lnTo>
                <a:lnTo>
                  <a:pt x="12407" y="14451"/>
                </a:lnTo>
                <a:lnTo>
                  <a:pt x="12407" y="12410"/>
                </a:lnTo>
                <a:close/>
                <a:moveTo>
                  <a:pt x="16510" y="12410"/>
                </a:moveTo>
                <a:lnTo>
                  <a:pt x="16510" y="14451"/>
                </a:lnTo>
                <a:lnTo>
                  <a:pt x="14471" y="14451"/>
                </a:lnTo>
                <a:lnTo>
                  <a:pt x="14471" y="12410"/>
                </a:lnTo>
                <a:close/>
                <a:moveTo>
                  <a:pt x="18574" y="12410"/>
                </a:moveTo>
                <a:lnTo>
                  <a:pt x="18574" y="14451"/>
                </a:lnTo>
                <a:lnTo>
                  <a:pt x="16534" y="14451"/>
                </a:lnTo>
                <a:lnTo>
                  <a:pt x="16534" y="12410"/>
                </a:lnTo>
                <a:close/>
                <a:moveTo>
                  <a:pt x="20637" y="12410"/>
                </a:moveTo>
                <a:lnTo>
                  <a:pt x="20637" y="14451"/>
                </a:lnTo>
                <a:lnTo>
                  <a:pt x="18598" y="14451"/>
                </a:lnTo>
                <a:lnTo>
                  <a:pt x="18598" y="12410"/>
                </a:lnTo>
                <a:close/>
                <a:moveTo>
                  <a:pt x="22701" y="12410"/>
                </a:moveTo>
                <a:lnTo>
                  <a:pt x="22701" y="14451"/>
                </a:lnTo>
                <a:lnTo>
                  <a:pt x="20662" y="14451"/>
                </a:lnTo>
                <a:lnTo>
                  <a:pt x="20662" y="12410"/>
                </a:lnTo>
                <a:close/>
                <a:moveTo>
                  <a:pt x="24768" y="12410"/>
                </a:moveTo>
                <a:lnTo>
                  <a:pt x="24768" y="14451"/>
                </a:lnTo>
                <a:lnTo>
                  <a:pt x="22727" y="14451"/>
                </a:lnTo>
                <a:lnTo>
                  <a:pt x="22727" y="12410"/>
                </a:lnTo>
                <a:close/>
                <a:moveTo>
                  <a:pt x="26831" y="12410"/>
                </a:moveTo>
                <a:lnTo>
                  <a:pt x="26831" y="14451"/>
                </a:lnTo>
                <a:lnTo>
                  <a:pt x="24791" y="14451"/>
                </a:lnTo>
                <a:lnTo>
                  <a:pt x="24791" y="12410"/>
                </a:lnTo>
                <a:close/>
                <a:moveTo>
                  <a:pt x="28895" y="12410"/>
                </a:moveTo>
                <a:lnTo>
                  <a:pt x="28895" y="14451"/>
                </a:lnTo>
                <a:lnTo>
                  <a:pt x="26854" y="14451"/>
                </a:lnTo>
                <a:lnTo>
                  <a:pt x="26854" y="12410"/>
                </a:lnTo>
                <a:close/>
                <a:moveTo>
                  <a:pt x="30959" y="12410"/>
                </a:moveTo>
                <a:lnTo>
                  <a:pt x="30959" y="14451"/>
                </a:lnTo>
                <a:lnTo>
                  <a:pt x="28918" y="14451"/>
                </a:lnTo>
                <a:lnTo>
                  <a:pt x="28918" y="12410"/>
                </a:lnTo>
                <a:close/>
                <a:moveTo>
                  <a:pt x="33022" y="12410"/>
                </a:moveTo>
                <a:lnTo>
                  <a:pt x="33022" y="14451"/>
                </a:lnTo>
                <a:lnTo>
                  <a:pt x="30982" y="14451"/>
                </a:lnTo>
                <a:lnTo>
                  <a:pt x="30982" y="12410"/>
                </a:lnTo>
                <a:close/>
                <a:moveTo>
                  <a:pt x="35088" y="12410"/>
                </a:moveTo>
                <a:lnTo>
                  <a:pt x="35088" y="14451"/>
                </a:lnTo>
                <a:lnTo>
                  <a:pt x="33047" y="14451"/>
                </a:lnTo>
                <a:lnTo>
                  <a:pt x="33047" y="12410"/>
                </a:lnTo>
                <a:close/>
                <a:moveTo>
                  <a:pt x="37151" y="12410"/>
                </a:moveTo>
                <a:lnTo>
                  <a:pt x="37151" y="14451"/>
                </a:lnTo>
                <a:lnTo>
                  <a:pt x="35110" y="14451"/>
                </a:lnTo>
                <a:lnTo>
                  <a:pt x="35110" y="12410"/>
                </a:lnTo>
                <a:close/>
                <a:moveTo>
                  <a:pt x="39215" y="12410"/>
                </a:moveTo>
                <a:lnTo>
                  <a:pt x="39215" y="14451"/>
                </a:lnTo>
                <a:lnTo>
                  <a:pt x="37174" y="14451"/>
                </a:lnTo>
                <a:lnTo>
                  <a:pt x="37174" y="12410"/>
                </a:lnTo>
                <a:close/>
                <a:moveTo>
                  <a:pt x="41279" y="12410"/>
                </a:moveTo>
                <a:lnTo>
                  <a:pt x="41279" y="14451"/>
                </a:lnTo>
                <a:lnTo>
                  <a:pt x="39238" y="14451"/>
                </a:lnTo>
                <a:lnTo>
                  <a:pt x="39238" y="12410"/>
                </a:lnTo>
                <a:close/>
                <a:moveTo>
                  <a:pt x="43342" y="12410"/>
                </a:moveTo>
                <a:lnTo>
                  <a:pt x="43342" y="14451"/>
                </a:lnTo>
                <a:lnTo>
                  <a:pt x="41301" y="14451"/>
                </a:lnTo>
                <a:lnTo>
                  <a:pt x="41301" y="12410"/>
                </a:lnTo>
                <a:close/>
                <a:moveTo>
                  <a:pt x="45407" y="12410"/>
                </a:moveTo>
                <a:lnTo>
                  <a:pt x="45407" y="14451"/>
                </a:lnTo>
                <a:lnTo>
                  <a:pt x="43367" y="14451"/>
                </a:lnTo>
                <a:lnTo>
                  <a:pt x="43367" y="12410"/>
                </a:lnTo>
                <a:close/>
                <a:moveTo>
                  <a:pt x="47471" y="12410"/>
                </a:moveTo>
                <a:lnTo>
                  <a:pt x="47471" y="14451"/>
                </a:lnTo>
                <a:lnTo>
                  <a:pt x="45430" y="14451"/>
                </a:lnTo>
                <a:lnTo>
                  <a:pt x="45430" y="12410"/>
                </a:lnTo>
                <a:close/>
                <a:moveTo>
                  <a:pt x="49535" y="12410"/>
                </a:moveTo>
                <a:lnTo>
                  <a:pt x="49535" y="14451"/>
                </a:lnTo>
                <a:lnTo>
                  <a:pt x="47494" y="14451"/>
                </a:lnTo>
                <a:lnTo>
                  <a:pt x="47494" y="12410"/>
                </a:lnTo>
                <a:close/>
                <a:moveTo>
                  <a:pt x="51599" y="12410"/>
                </a:moveTo>
                <a:lnTo>
                  <a:pt x="51599" y="14451"/>
                </a:lnTo>
                <a:lnTo>
                  <a:pt x="49558" y="14451"/>
                </a:lnTo>
                <a:lnTo>
                  <a:pt x="49558" y="12410"/>
                </a:lnTo>
                <a:close/>
                <a:moveTo>
                  <a:pt x="53664" y="12410"/>
                </a:moveTo>
                <a:lnTo>
                  <a:pt x="53664" y="14451"/>
                </a:lnTo>
                <a:lnTo>
                  <a:pt x="51624" y="14451"/>
                </a:lnTo>
                <a:lnTo>
                  <a:pt x="51624" y="12410"/>
                </a:lnTo>
                <a:close/>
                <a:moveTo>
                  <a:pt x="55727" y="12410"/>
                </a:moveTo>
                <a:lnTo>
                  <a:pt x="55727" y="14451"/>
                </a:lnTo>
                <a:lnTo>
                  <a:pt x="53688" y="14451"/>
                </a:lnTo>
                <a:lnTo>
                  <a:pt x="53688" y="12410"/>
                </a:lnTo>
                <a:close/>
                <a:moveTo>
                  <a:pt x="57791" y="12410"/>
                </a:moveTo>
                <a:lnTo>
                  <a:pt x="57791" y="14451"/>
                </a:lnTo>
                <a:lnTo>
                  <a:pt x="55752" y="14451"/>
                </a:lnTo>
                <a:lnTo>
                  <a:pt x="55752" y="12410"/>
                </a:lnTo>
                <a:close/>
                <a:moveTo>
                  <a:pt x="59855" y="12410"/>
                </a:moveTo>
                <a:lnTo>
                  <a:pt x="59855" y="14451"/>
                </a:lnTo>
                <a:lnTo>
                  <a:pt x="57815" y="14451"/>
                </a:lnTo>
                <a:lnTo>
                  <a:pt x="57815" y="12410"/>
                </a:lnTo>
                <a:close/>
                <a:moveTo>
                  <a:pt x="61918" y="12410"/>
                </a:moveTo>
                <a:lnTo>
                  <a:pt x="61918" y="14451"/>
                </a:lnTo>
                <a:lnTo>
                  <a:pt x="59879" y="14451"/>
                </a:lnTo>
                <a:lnTo>
                  <a:pt x="59879" y="12410"/>
                </a:lnTo>
                <a:close/>
                <a:moveTo>
                  <a:pt x="63985" y="12410"/>
                </a:moveTo>
                <a:lnTo>
                  <a:pt x="63985" y="14451"/>
                </a:lnTo>
                <a:lnTo>
                  <a:pt x="61944" y="14451"/>
                </a:lnTo>
                <a:lnTo>
                  <a:pt x="61944" y="12410"/>
                </a:lnTo>
                <a:close/>
                <a:moveTo>
                  <a:pt x="66049" y="12410"/>
                </a:moveTo>
                <a:lnTo>
                  <a:pt x="66049" y="14451"/>
                </a:lnTo>
                <a:lnTo>
                  <a:pt x="64008" y="14451"/>
                </a:lnTo>
                <a:lnTo>
                  <a:pt x="64008" y="12410"/>
                </a:lnTo>
                <a:close/>
                <a:moveTo>
                  <a:pt x="68112" y="12410"/>
                </a:moveTo>
                <a:lnTo>
                  <a:pt x="68112" y="14451"/>
                </a:lnTo>
                <a:lnTo>
                  <a:pt x="66071" y="14451"/>
                </a:lnTo>
                <a:lnTo>
                  <a:pt x="66071" y="12410"/>
                </a:lnTo>
                <a:close/>
                <a:moveTo>
                  <a:pt x="70176" y="12410"/>
                </a:moveTo>
                <a:lnTo>
                  <a:pt x="70176" y="14451"/>
                </a:lnTo>
                <a:lnTo>
                  <a:pt x="68135" y="14451"/>
                </a:lnTo>
                <a:lnTo>
                  <a:pt x="68135" y="12410"/>
                </a:lnTo>
                <a:close/>
                <a:moveTo>
                  <a:pt x="72240" y="12410"/>
                </a:moveTo>
                <a:lnTo>
                  <a:pt x="72240" y="14451"/>
                </a:lnTo>
                <a:lnTo>
                  <a:pt x="70199" y="14451"/>
                </a:lnTo>
                <a:lnTo>
                  <a:pt x="70199" y="12410"/>
                </a:lnTo>
                <a:close/>
                <a:moveTo>
                  <a:pt x="74305" y="12410"/>
                </a:moveTo>
                <a:lnTo>
                  <a:pt x="74305" y="14451"/>
                </a:lnTo>
                <a:lnTo>
                  <a:pt x="72264" y="14451"/>
                </a:lnTo>
                <a:lnTo>
                  <a:pt x="72264" y="12410"/>
                </a:lnTo>
                <a:close/>
                <a:moveTo>
                  <a:pt x="76368" y="12410"/>
                </a:moveTo>
                <a:lnTo>
                  <a:pt x="76368" y="14451"/>
                </a:lnTo>
                <a:lnTo>
                  <a:pt x="74328" y="14451"/>
                </a:lnTo>
                <a:lnTo>
                  <a:pt x="74328" y="12410"/>
                </a:lnTo>
                <a:close/>
                <a:moveTo>
                  <a:pt x="78432" y="12410"/>
                </a:moveTo>
                <a:lnTo>
                  <a:pt x="78432" y="14451"/>
                </a:lnTo>
                <a:lnTo>
                  <a:pt x="76391" y="14451"/>
                </a:lnTo>
                <a:lnTo>
                  <a:pt x="76391" y="12410"/>
                </a:lnTo>
                <a:close/>
                <a:moveTo>
                  <a:pt x="80496" y="12410"/>
                </a:moveTo>
                <a:lnTo>
                  <a:pt x="80496" y="14451"/>
                </a:lnTo>
                <a:lnTo>
                  <a:pt x="78455" y="14451"/>
                </a:lnTo>
                <a:lnTo>
                  <a:pt x="78455" y="12410"/>
                </a:lnTo>
                <a:close/>
                <a:moveTo>
                  <a:pt x="82561" y="12410"/>
                </a:moveTo>
                <a:lnTo>
                  <a:pt x="82561" y="14451"/>
                </a:lnTo>
                <a:lnTo>
                  <a:pt x="80520" y="14451"/>
                </a:lnTo>
                <a:lnTo>
                  <a:pt x="80520" y="12410"/>
                </a:lnTo>
                <a:close/>
                <a:moveTo>
                  <a:pt x="84625" y="12410"/>
                </a:moveTo>
                <a:lnTo>
                  <a:pt x="84625" y="14451"/>
                </a:lnTo>
                <a:lnTo>
                  <a:pt x="82584" y="14451"/>
                </a:lnTo>
                <a:lnTo>
                  <a:pt x="82584" y="12410"/>
                </a:lnTo>
                <a:close/>
                <a:moveTo>
                  <a:pt x="86688" y="12410"/>
                </a:moveTo>
                <a:lnTo>
                  <a:pt x="86688" y="14451"/>
                </a:lnTo>
                <a:lnTo>
                  <a:pt x="84648" y="14451"/>
                </a:lnTo>
                <a:lnTo>
                  <a:pt x="84648" y="12410"/>
                </a:lnTo>
                <a:close/>
                <a:moveTo>
                  <a:pt x="2061" y="14474"/>
                </a:moveTo>
                <a:lnTo>
                  <a:pt x="2061" y="16515"/>
                </a:lnTo>
                <a:lnTo>
                  <a:pt x="21" y="16515"/>
                </a:lnTo>
                <a:lnTo>
                  <a:pt x="21" y="14474"/>
                </a:lnTo>
                <a:close/>
                <a:moveTo>
                  <a:pt x="4125" y="14474"/>
                </a:moveTo>
                <a:lnTo>
                  <a:pt x="4125" y="16515"/>
                </a:lnTo>
                <a:lnTo>
                  <a:pt x="2084" y="16515"/>
                </a:lnTo>
                <a:lnTo>
                  <a:pt x="2084" y="14474"/>
                </a:lnTo>
                <a:close/>
                <a:moveTo>
                  <a:pt x="6190" y="14474"/>
                </a:moveTo>
                <a:lnTo>
                  <a:pt x="6190" y="16515"/>
                </a:lnTo>
                <a:lnTo>
                  <a:pt x="4149" y="16515"/>
                </a:lnTo>
                <a:lnTo>
                  <a:pt x="4149" y="14474"/>
                </a:lnTo>
                <a:close/>
                <a:moveTo>
                  <a:pt x="8254" y="14474"/>
                </a:moveTo>
                <a:lnTo>
                  <a:pt x="8254" y="16515"/>
                </a:lnTo>
                <a:lnTo>
                  <a:pt x="6213" y="16515"/>
                </a:lnTo>
                <a:lnTo>
                  <a:pt x="6213" y="14474"/>
                </a:lnTo>
                <a:close/>
                <a:moveTo>
                  <a:pt x="10318" y="14474"/>
                </a:moveTo>
                <a:lnTo>
                  <a:pt x="10318" y="16515"/>
                </a:lnTo>
                <a:lnTo>
                  <a:pt x="8277" y="16515"/>
                </a:lnTo>
                <a:lnTo>
                  <a:pt x="8277" y="14474"/>
                </a:lnTo>
                <a:close/>
                <a:moveTo>
                  <a:pt x="12381" y="14474"/>
                </a:moveTo>
                <a:lnTo>
                  <a:pt x="12381" y="16515"/>
                </a:lnTo>
                <a:lnTo>
                  <a:pt x="10340" y="16515"/>
                </a:lnTo>
                <a:lnTo>
                  <a:pt x="10340" y="14474"/>
                </a:lnTo>
                <a:close/>
                <a:moveTo>
                  <a:pt x="14446" y="14474"/>
                </a:moveTo>
                <a:lnTo>
                  <a:pt x="14446" y="16515"/>
                </a:lnTo>
                <a:lnTo>
                  <a:pt x="12407" y="16515"/>
                </a:lnTo>
                <a:lnTo>
                  <a:pt x="12407" y="14474"/>
                </a:lnTo>
                <a:close/>
                <a:moveTo>
                  <a:pt x="16510" y="14474"/>
                </a:moveTo>
                <a:lnTo>
                  <a:pt x="16510" y="16515"/>
                </a:lnTo>
                <a:lnTo>
                  <a:pt x="14471" y="16515"/>
                </a:lnTo>
                <a:lnTo>
                  <a:pt x="14471" y="14474"/>
                </a:lnTo>
                <a:close/>
                <a:moveTo>
                  <a:pt x="18574" y="14474"/>
                </a:moveTo>
                <a:lnTo>
                  <a:pt x="18574" y="16515"/>
                </a:lnTo>
                <a:lnTo>
                  <a:pt x="16534" y="16515"/>
                </a:lnTo>
                <a:lnTo>
                  <a:pt x="16534" y="14474"/>
                </a:lnTo>
                <a:close/>
                <a:moveTo>
                  <a:pt x="20637" y="14474"/>
                </a:moveTo>
                <a:lnTo>
                  <a:pt x="20637" y="16515"/>
                </a:lnTo>
                <a:lnTo>
                  <a:pt x="18598" y="16515"/>
                </a:lnTo>
                <a:lnTo>
                  <a:pt x="18598" y="14474"/>
                </a:lnTo>
                <a:close/>
                <a:moveTo>
                  <a:pt x="22701" y="14474"/>
                </a:moveTo>
                <a:lnTo>
                  <a:pt x="22701" y="16515"/>
                </a:lnTo>
                <a:lnTo>
                  <a:pt x="20662" y="16515"/>
                </a:lnTo>
                <a:lnTo>
                  <a:pt x="20662" y="14474"/>
                </a:lnTo>
                <a:close/>
                <a:moveTo>
                  <a:pt x="24768" y="14474"/>
                </a:moveTo>
                <a:lnTo>
                  <a:pt x="24768" y="16515"/>
                </a:lnTo>
                <a:lnTo>
                  <a:pt x="22727" y="16515"/>
                </a:lnTo>
                <a:lnTo>
                  <a:pt x="22727" y="14474"/>
                </a:lnTo>
                <a:close/>
                <a:moveTo>
                  <a:pt x="26831" y="14474"/>
                </a:moveTo>
                <a:lnTo>
                  <a:pt x="26831" y="16515"/>
                </a:lnTo>
                <a:lnTo>
                  <a:pt x="24791" y="16515"/>
                </a:lnTo>
                <a:lnTo>
                  <a:pt x="24791" y="14474"/>
                </a:lnTo>
                <a:close/>
                <a:moveTo>
                  <a:pt x="28895" y="14474"/>
                </a:moveTo>
                <a:lnTo>
                  <a:pt x="28895" y="16515"/>
                </a:lnTo>
                <a:lnTo>
                  <a:pt x="26854" y="16515"/>
                </a:lnTo>
                <a:lnTo>
                  <a:pt x="26854" y="14474"/>
                </a:lnTo>
                <a:close/>
                <a:moveTo>
                  <a:pt x="30959" y="14474"/>
                </a:moveTo>
                <a:lnTo>
                  <a:pt x="30959" y="16515"/>
                </a:lnTo>
                <a:lnTo>
                  <a:pt x="28918" y="16515"/>
                </a:lnTo>
                <a:lnTo>
                  <a:pt x="28918" y="14474"/>
                </a:lnTo>
                <a:close/>
                <a:moveTo>
                  <a:pt x="33022" y="14474"/>
                </a:moveTo>
                <a:lnTo>
                  <a:pt x="33022" y="16515"/>
                </a:lnTo>
                <a:lnTo>
                  <a:pt x="30982" y="16515"/>
                </a:lnTo>
                <a:lnTo>
                  <a:pt x="30982" y="14474"/>
                </a:lnTo>
                <a:close/>
                <a:moveTo>
                  <a:pt x="35088" y="14474"/>
                </a:moveTo>
                <a:lnTo>
                  <a:pt x="35088" y="16515"/>
                </a:lnTo>
                <a:lnTo>
                  <a:pt x="33047" y="16515"/>
                </a:lnTo>
                <a:lnTo>
                  <a:pt x="33047" y="14474"/>
                </a:lnTo>
                <a:close/>
                <a:moveTo>
                  <a:pt x="37151" y="14474"/>
                </a:moveTo>
                <a:lnTo>
                  <a:pt x="37151" y="16515"/>
                </a:lnTo>
                <a:lnTo>
                  <a:pt x="35110" y="16515"/>
                </a:lnTo>
                <a:lnTo>
                  <a:pt x="35110" y="14474"/>
                </a:lnTo>
                <a:close/>
                <a:moveTo>
                  <a:pt x="39215" y="14474"/>
                </a:moveTo>
                <a:lnTo>
                  <a:pt x="39215" y="16515"/>
                </a:lnTo>
                <a:lnTo>
                  <a:pt x="37174" y="16515"/>
                </a:lnTo>
                <a:lnTo>
                  <a:pt x="37174" y="14474"/>
                </a:lnTo>
                <a:close/>
                <a:moveTo>
                  <a:pt x="41279" y="14474"/>
                </a:moveTo>
                <a:lnTo>
                  <a:pt x="41279" y="16515"/>
                </a:lnTo>
                <a:lnTo>
                  <a:pt x="39238" y="16515"/>
                </a:lnTo>
                <a:lnTo>
                  <a:pt x="39238" y="14474"/>
                </a:lnTo>
                <a:close/>
                <a:moveTo>
                  <a:pt x="43342" y="14474"/>
                </a:moveTo>
                <a:lnTo>
                  <a:pt x="43342" y="16515"/>
                </a:lnTo>
                <a:lnTo>
                  <a:pt x="41301" y="16515"/>
                </a:lnTo>
                <a:lnTo>
                  <a:pt x="41301" y="14474"/>
                </a:lnTo>
                <a:close/>
                <a:moveTo>
                  <a:pt x="45407" y="14474"/>
                </a:moveTo>
                <a:lnTo>
                  <a:pt x="45407" y="16515"/>
                </a:lnTo>
                <a:lnTo>
                  <a:pt x="43367" y="16515"/>
                </a:lnTo>
                <a:lnTo>
                  <a:pt x="43367" y="14474"/>
                </a:lnTo>
                <a:close/>
                <a:moveTo>
                  <a:pt x="47471" y="14474"/>
                </a:moveTo>
                <a:lnTo>
                  <a:pt x="47471" y="16515"/>
                </a:lnTo>
                <a:lnTo>
                  <a:pt x="45430" y="16515"/>
                </a:lnTo>
                <a:lnTo>
                  <a:pt x="45430" y="14474"/>
                </a:lnTo>
                <a:close/>
                <a:moveTo>
                  <a:pt x="49535" y="14474"/>
                </a:moveTo>
                <a:lnTo>
                  <a:pt x="49535" y="16515"/>
                </a:lnTo>
                <a:lnTo>
                  <a:pt x="47494" y="16515"/>
                </a:lnTo>
                <a:lnTo>
                  <a:pt x="47494" y="14474"/>
                </a:lnTo>
                <a:close/>
                <a:moveTo>
                  <a:pt x="51599" y="14474"/>
                </a:moveTo>
                <a:lnTo>
                  <a:pt x="51599" y="16515"/>
                </a:lnTo>
                <a:lnTo>
                  <a:pt x="49558" y="16515"/>
                </a:lnTo>
                <a:lnTo>
                  <a:pt x="49558" y="14474"/>
                </a:lnTo>
                <a:close/>
                <a:moveTo>
                  <a:pt x="53664" y="14474"/>
                </a:moveTo>
                <a:lnTo>
                  <a:pt x="53664" y="16515"/>
                </a:lnTo>
                <a:lnTo>
                  <a:pt x="51624" y="16515"/>
                </a:lnTo>
                <a:lnTo>
                  <a:pt x="51624" y="14474"/>
                </a:lnTo>
                <a:close/>
                <a:moveTo>
                  <a:pt x="55727" y="14474"/>
                </a:moveTo>
                <a:lnTo>
                  <a:pt x="55727" y="16515"/>
                </a:lnTo>
                <a:lnTo>
                  <a:pt x="53688" y="16515"/>
                </a:lnTo>
                <a:lnTo>
                  <a:pt x="53688" y="14474"/>
                </a:lnTo>
                <a:close/>
                <a:moveTo>
                  <a:pt x="57791" y="14474"/>
                </a:moveTo>
                <a:lnTo>
                  <a:pt x="57791" y="16515"/>
                </a:lnTo>
                <a:lnTo>
                  <a:pt x="55752" y="16515"/>
                </a:lnTo>
                <a:lnTo>
                  <a:pt x="55752" y="14474"/>
                </a:lnTo>
                <a:close/>
                <a:moveTo>
                  <a:pt x="59855" y="14474"/>
                </a:moveTo>
                <a:lnTo>
                  <a:pt x="59855" y="16515"/>
                </a:lnTo>
                <a:lnTo>
                  <a:pt x="57815" y="16515"/>
                </a:lnTo>
                <a:lnTo>
                  <a:pt x="57815" y="14474"/>
                </a:lnTo>
                <a:close/>
                <a:moveTo>
                  <a:pt x="61918" y="14474"/>
                </a:moveTo>
                <a:lnTo>
                  <a:pt x="61918" y="16515"/>
                </a:lnTo>
                <a:lnTo>
                  <a:pt x="59879" y="16515"/>
                </a:lnTo>
                <a:lnTo>
                  <a:pt x="59879" y="14474"/>
                </a:lnTo>
                <a:close/>
                <a:moveTo>
                  <a:pt x="63985" y="14474"/>
                </a:moveTo>
                <a:lnTo>
                  <a:pt x="63985" y="16515"/>
                </a:lnTo>
                <a:lnTo>
                  <a:pt x="61944" y="16515"/>
                </a:lnTo>
                <a:lnTo>
                  <a:pt x="61944" y="14474"/>
                </a:lnTo>
                <a:close/>
                <a:moveTo>
                  <a:pt x="66049" y="14474"/>
                </a:moveTo>
                <a:lnTo>
                  <a:pt x="66049" y="16515"/>
                </a:lnTo>
                <a:lnTo>
                  <a:pt x="64008" y="16515"/>
                </a:lnTo>
                <a:lnTo>
                  <a:pt x="64008" y="14474"/>
                </a:lnTo>
                <a:close/>
                <a:moveTo>
                  <a:pt x="68112" y="14474"/>
                </a:moveTo>
                <a:lnTo>
                  <a:pt x="68112" y="16515"/>
                </a:lnTo>
                <a:lnTo>
                  <a:pt x="66071" y="16515"/>
                </a:lnTo>
                <a:lnTo>
                  <a:pt x="66071" y="14474"/>
                </a:lnTo>
                <a:close/>
                <a:moveTo>
                  <a:pt x="70176" y="14474"/>
                </a:moveTo>
                <a:lnTo>
                  <a:pt x="70176" y="16515"/>
                </a:lnTo>
                <a:lnTo>
                  <a:pt x="68135" y="16515"/>
                </a:lnTo>
                <a:lnTo>
                  <a:pt x="68135" y="14474"/>
                </a:lnTo>
                <a:close/>
                <a:moveTo>
                  <a:pt x="72240" y="14474"/>
                </a:moveTo>
                <a:lnTo>
                  <a:pt x="72240" y="16515"/>
                </a:lnTo>
                <a:lnTo>
                  <a:pt x="70199" y="16515"/>
                </a:lnTo>
                <a:lnTo>
                  <a:pt x="70199" y="14474"/>
                </a:lnTo>
                <a:close/>
                <a:moveTo>
                  <a:pt x="74305" y="14474"/>
                </a:moveTo>
                <a:lnTo>
                  <a:pt x="74305" y="16515"/>
                </a:lnTo>
                <a:lnTo>
                  <a:pt x="72264" y="16515"/>
                </a:lnTo>
                <a:lnTo>
                  <a:pt x="72264" y="14474"/>
                </a:lnTo>
                <a:close/>
                <a:moveTo>
                  <a:pt x="76368" y="14474"/>
                </a:moveTo>
                <a:lnTo>
                  <a:pt x="76368" y="16515"/>
                </a:lnTo>
                <a:lnTo>
                  <a:pt x="74328" y="16515"/>
                </a:lnTo>
                <a:lnTo>
                  <a:pt x="74328" y="14474"/>
                </a:lnTo>
                <a:close/>
                <a:moveTo>
                  <a:pt x="78432" y="14474"/>
                </a:moveTo>
                <a:lnTo>
                  <a:pt x="78432" y="16515"/>
                </a:lnTo>
                <a:lnTo>
                  <a:pt x="76391" y="16515"/>
                </a:lnTo>
                <a:lnTo>
                  <a:pt x="76391" y="14474"/>
                </a:lnTo>
                <a:close/>
                <a:moveTo>
                  <a:pt x="80496" y="14474"/>
                </a:moveTo>
                <a:lnTo>
                  <a:pt x="80496" y="16515"/>
                </a:lnTo>
                <a:lnTo>
                  <a:pt x="78455" y="16515"/>
                </a:lnTo>
                <a:lnTo>
                  <a:pt x="78455" y="14474"/>
                </a:lnTo>
                <a:close/>
                <a:moveTo>
                  <a:pt x="82561" y="14474"/>
                </a:moveTo>
                <a:lnTo>
                  <a:pt x="82561" y="16515"/>
                </a:lnTo>
                <a:lnTo>
                  <a:pt x="80520" y="16515"/>
                </a:lnTo>
                <a:lnTo>
                  <a:pt x="80520" y="14474"/>
                </a:lnTo>
                <a:close/>
                <a:moveTo>
                  <a:pt x="84625" y="14474"/>
                </a:moveTo>
                <a:lnTo>
                  <a:pt x="84625" y="16515"/>
                </a:lnTo>
                <a:lnTo>
                  <a:pt x="82584" y="16515"/>
                </a:lnTo>
                <a:lnTo>
                  <a:pt x="82584" y="14474"/>
                </a:lnTo>
                <a:close/>
                <a:moveTo>
                  <a:pt x="86688" y="14474"/>
                </a:moveTo>
                <a:lnTo>
                  <a:pt x="86688" y="16515"/>
                </a:lnTo>
                <a:lnTo>
                  <a:pt x="84648" y="16515"/>
                </a:lnTo>
                <a:lnTo>
                  <a:pt x="84648" y="14474"/>
                </a:lnTo>
                <a:close/>
                <a:moveTo>
                  <a:pt x="2061" y="16537"/>
                </a:moveTo>
                <a:lnTo>
                  <a:pt x="2061" y="18578"/>
                </a:lnTo>
                <a:lnTo>
                  <a:pt x="21" y="18578"/>
                </a:lnTo>
                <a:lnTo>
                  <a:pt x="21" y="16537"/>
                </a:lnTo>
                <a:close/>
                <a:moveTo>
                  <a:pt x="4125" y="16537"/>
                </a:moveTo>
                <a:lnTo>
                  <a:pt x="4125" y="18578"/>
                </a:lnTo>
                <a:lnTo>
                  <a:pt x="2084" y="18578"/>
                </a:lnTo>
                <a:lnTo>
                  <a:pt x="2084" y="16537"/>
                </a:lnTo>
                <a:close/>
                <a:moveTo>
                  <a:pt x="6190" y="16537"/>
                </a:moveTo>
                <a:lnTo>
                  <a:pt x="6190" y="18578"/>
                </a:lnTo>
                <a:lnTo>
                  <a:pt x="4149" y="18578"/>
                </a:lnTo>
                <a:lnTo>
                  <a:pt x="4149" y="16537"/>
                </a:lnTo>
                <a:close/>
                <a:moveTo>
                  <a:pt x="8254" y="16537"/>
                </a:moveTo>
                <a:lnTo>
                  <a:pt x="8254" y="18578"/>
                </a:lnTo>
                <a:lnTo>
                  <a:pt x="6213" y="18578"/>
                </a:lnTo>
                <a:lnTo>
                  <a:pt x="6213" y="16537"/>
                </a:lnTo>
                <a:close/>
                <a:moveTo>
                  <a:pt x="10318" y="16537"/>
                </a:moveTo>
                <a:lnTo>
                  <a:pt x="10318" y="18578"/>
                </a:lnTo>
                <a:lnTo>
                  <a:pt x="8277" y="18578"/>
                </a:lnTo>
                <a:lnTo>
                  <a:pt x="8277" y="16537"/>
                </a:lnTo>
                <a:close/>
                <a:moveTo>
                  <a:pt x="12381" y="16537"/>
                </a:moveTo>
                <a:lnTo>
                  <a:pt x="12381" y="18578"/>
                </a:lnTo>
                <a:lnTo>
                  <a:pt x="10340" y="18578"/>
                </a:lnTo>
                <a:lnTo>
                  <a:pt x="10340" y="16537"/>
                </a:lnTo>
                <a:close/>
                <a:moveTo>
                  <a:pt x="14446" y="16537"/>
                </a:moveTo>
                <a:lnTo>
                  <a:pt x="14446" y="18578"/>
                </a:lnTo>
                <a:lnTo>
                  <a:pt x="12407" y="18578"/>
                </a:lnTo>
                <a:lnTo>
                  <a:pt x="12407" y="16537"/>
                </a:lnTo>
                <a:close/>
                <a:moveTo>
                  <a:pt x="16510" y="16537"/>
                </a:moveTo>
                <a:lnTo>
                  <a:pt x="16510" y="18578"/>
                </a:lnTo>
                <a:lnTo>
                  <a:pt x="14471" y="18578"/>
                </a:lnTo>
                <a:lnTo>
                  <a:pt x="14471" y="16537"/>
                </a:lnTo>
                <a:close/>
                <a:moveTo>
                  <a:pt x="18574" y="16537"/>
                </a:moveTo>
                <a:lnTo>
                  <a:pt x="18574" y="18578"/>
                </a:lnTo>
                <a:lnTo>
                  <a:pt x="16534" y="18578"/>
                </a:lnTo>
                <a:lnTo>
                  <a:pt x="16534" y="16537"/>
                </a:lnTo>
                <a:close/>
                <a:moveTo>
                  <a:pt x="20637" y="16537"/>
                </a:moveTo>
                <a:lnTo>
                  <a:pt x="20637" y="18578"/>
                </a:lnTo>
                <a:lnTo>
                  <a:pt x="18598" y="18578"/>
                </a:lnTo>
                <a:lnTo>
                  <a:pt x="18598" y="16537"/>
                </a:lnTo>
                <a:close/>
                <a:moveTo>
                  <a:pt x="22701" y="16537"/>
                </a:moveTo>
                <a:lnTo>
                  <a:pt x="22701" y="18578"/>
                </a:lnTo>
                <a:lnTo>
                  <a:pt x="20662" y="18578"/>
                </a:lnTo>
                <a:lnTo>
                  <a:pt x="20662" y="16537"/>
                </a:lnTo>
                <a:close/>
                <a:moveTo>
                  <a:pt x="24768" y="16537"/>
                </a:moveTo>
                <a:lnTo>
                  <a:pt x="24768" y="18578"/>
                </a:lnTo>
                <a:lnTo>
                  <a:pt x="22727" y="18578"/>
                </a:lnTo>
                <a:lnTo>
                  <a:pt x="22727" y="16537"/>
                </a:lnTo>
                <a:close/>
                <a:moveTo>
                  <a:pt x="26831" y="16537"/>
                </a:moveTo>
                <a:lnTo>
                  <a:pt x="26831" y="18578"/>
                </a:lnTo>
                <a:lnTo>
                  <a:pt x="24791" y="18578"/>
                </a:lnTo>
                <a:lnTo>
                  <a:pt x="24791" y="16537"/>
                </a:lnTo>
                <a:close/>
                <a:moveTo>
                  <a:pt x="28895" y="16537"/>
                </a:moveTo>
                <a:lnTo>
                  <a:pt x="28895" y="18578"/>
                </a:lnTo>
                <a:lnTo>
                  <a:pt x="26854" y="18578"/>
                </a:lnTo>
                <a:lnTo>
                  <a:pt x="26854" y="16537"/>
                </a:lnTo>
                <a:close/>
                <a:moveTo>
                  <a:pt x="30959" y="16537"/>
                </a:moveTo>
                <a:lnTo>
                  <a:pt x="30959" y="18578"/>
                </a:lnTo>
                <a:lnTo>
                  <a:pt x="28918" y="18578"/>
                </a:lnTo>
                <a:lnTo>
                  <a:pt x="28918" y="16537"/>
                </a:lnTo>
                <a:close/>
                <a:moveTo>
                  <a:pt x="33022" y="16537"/>
                </a:moveTo>
                <a:lnTo>
                  <a:pt x="33022" y="18578"/>
                </a:lnTo>
                <a:lnTo>
                  <a:pt x="30982" y="18578"/>
                </a:lnTo>
                <a:lnTo>
                  <a:pt x="30982" y="16537"/>
                </a:lnTo>
                <a:close/>
                <a:moveTo>
                  <a:pt x="35088" y="16537"/>
                </a:moveTo>
                <a:lnTo>
                  <a:pt x="35088" y="18578"/>
                </a:lnTo>
                <a:lnTo>
                  <a:pt x="33047" y="18578"/>
                </a:lnTo>
                <a:lnTo>
                  <a:pt x="33047" y="16537"/>
                </a:lnTo>
                <a:close/>
                <a:moveTo>
                  <a:pt x="37151" y="16537"/>
                </a:moveTo>
                <a:lnTo>
                  <a:pt x="37151" y="18578"/>
                </a:lnTo>
                <a:lnTo>
                  <a:pt x="35110" y="18578"/>
                </a:lnTo>
                <a:lnTo>
                  <a:pt x="35110" y="16537"/>
                </a:lnTo>
                <a:close/>
                <a:moveTo>
                  <a:pt x="39215" y="16537"/>
                </a:moveTo>
                <a:lnTo>
                  <a:pt x="39215" y="18578"/>
                </a:lnTo>
                <a:lnTo>
                  <a:pt x="37174" y="18578"/>
                </a:lnTo>
                <a:lnTo>
                  <a:pt x="37174" y="16537"/>
                </a:lnTo>
                <a:close/>
                <a:moveTo>
                  <a:pt x="41279" y="16537"/>
                </a:moveTo>
                <a:lnTo>
                  <a:pt x="41279" y="18578"/>
                </a:lnTo>
                <a:lnTo>
                  <a:pt x="39238" y="18578"/>
                </a:lnTo>
                <a:lnTo>
                  <a:pt x="39238" y="16537"/>
                </a:lnTo>
                <a:close/>
                <a:moveTo>
                  <a:pt x="43342" y="16537"/>
                </a:moveTo>
                <a:lnTo>
                  <a:pt x="43342" y="18578"/>
                </a:lnTo>
                <a:lnTo>
                  <a:pt x="41301" y="18578"/>
                </a:lnTo>
                <a:lnTo>
                  <a:pt x="41301" y="16537"/>
                </a:lnTo>
                <a:close/>
                <a:moveTo>
                  <a:pt x="45407" y="16537"/>
                </a:moveTo>
                <a:lnTo>
                  <a:pt x="45407" y="18578"/>
                </a:lnTo>
                <a:lnTo>
                  <a:pt x="43367" y="18578"/>
                </a:lnTo>
                <a:lnTo>
                  <a:pt x="43367" y="16537"/>
                </a:lnTo>
                <a:close/>
                <a:moveTo>
                  <a:pt x="47471" y="16537"/>
                </a:moveTo>
                <a:lnTo>
                  <a:pt x="47471" y="18578"/>
                </a:lnTo>
                <a:lnTo>
                  <a:pt x="45430" y="18578"/>
                </a:lnTo>
                <a:lnTo>
                  <a:pt x="45430" y="16537"/>
                </a:lnTo>
                <a:close/>
                <a:moveTo>
                  <a:pt x="49535" y="16537"/>
                </a:moveTo>
                <a:lnTo>
                  <a:pt x="49535" y="18578"/>
                </a:lnTo>
                <a:lnTo>
                  <a:pt x="47494" y="18578"/>
                </a:lnTo>
                <a:lnTo>
                  <a:pt x="47494" y="16537"/>
                </a:lnTo>
                <a:close/>
                <a:moveTo>
                  <a:pt x="51599" y="16537"/>
                </a:moveTo>
                <a:lnTo>
                  <a:pt x="51599" y="18578"/>
                </a:lnTo>
                <a:lnTo>
                  <a:pt x="49558" y="18578"/>
                </a:lnTo>
                <a:lnTo>
                  <a:pt x="49558" y="16537"/>
                </a:lnTo>
                <a:close/>
                <a:moveTo>
                  <a:pt x="53664" y="16537"/>
                </a:moveTo>
                <a:lnTo>
                  <a:pt x="53664" y="18578"/>
                </a:lnTo>
                <a:lnTo>
                  <a:pt x="51624" y="18578"/>
                </a:lnTo>
                <a:lnTo>
                  <a:pt x="51624" y="16537"/>
                </a:lnTo>
                <a:close/>
                <a:moveTo>
                  <a:pt x="55727" y="16537"/>
                </a:moveTo>
                <a:lnTo>
                  <a:pt x="55727" y="18578"/>
                </a:lnTo>
                <a:lnTo>
                  <a:pt x="53688" y="18578"/>
                </a:lnTo>
                <a:lnTo>
                  <a:pt x="53688" y="16537"/>
                </a:lnTo>
                <a:close/>
                <a:moveTo>
                  <a:pt x="57791" y="16537"/>
                </a:moveTo>
                <a:lnTo>
                  <a:pt x="57791" y="18578"/>
                </a:lnTo>
                <a:lnTo>
                  <a:pt x="55752" y="18578"/>
                </a:lnTo>
                <a:lnTo>
                  <a:pt x="55752" y="16537"/>
                </a:lnTo>
                <a:close/>
                <a:moveTo>
                  <a:pt x="59855" y="16537"/>
                </a:moveTo>
                <a:lnTo>
                  <a:pt x="59855" y="18578"/>
                </a:lnTo>
                <a:lnTo>
                  <a:pt x="57815" y="18578"/>
                </a:lnTo>
                <a:lnTo>
                  <a:pt x="57815" y="16537"/>
                </a:lnTo>
                <a:close/>
                <a:moveTo>
                  <a:pt x="61918" y="16537"/>
                </a:moveTo>
                <a:lnTo>
                  <a:pt x="61918" y="18578"/>
                </a:lnTo>
                <a:lnTo>
                  <a:pt x="59879" y="18578"/>
                </a:lnTo>
                <a:lnTo>
                  <a:pt x="59879" y="16537"/>
                </a:lnTo>
                <a:close/>
                <a:moveTo>
                  <a:pt x="63985" y="16537"/>
                </a:moveTo>
                <a:lnTo>
                  <a:pt x="63985" y="18578"/>
                </a:lnTo>
                <a:lnTo>
                  <a:pt x="61944" y="18578"/>
                </a:lnTo>
                <a:lnTo>
                  <a:pt x="61944" y="16537"/>
                </a:lnTo>
                <a:close/>
                <a:moveTo>
                  <a:pt x="66049" y="16537"/>
                </a:moveTo>
                <a:lnTo>
                  <a:pt x="66049" y="18578"/>
                </a:lnTo>
                <a:lnTo>
                  <a:pt x="64008" y="18578"/>
                </a:lnTo>
                <a:lnTo>
                  <a:pt x="64008" y="16537"/>
                </a:lnTo>
                <a:close/>
                <a:moveTo>
                  <a:pt x="68112" y="16537"/>
                </a:moveTo>
                <a:lnTo>
                  <a:pt x="68112" y="18578"/>
                </a:lnTo>
                <a:lnTo>
                  <a:pt x="66071" y="18578"/>
                </a:lnTo>
                <a:lnTo>
                  <a:pt x="66071" y="16537"/>
                </a:lnTo>
                <a:close/>
                <a:moveTo>
                  <a:pt x="70176" y="16537"/>
                </a:moveTo>
                <a:lnTo>
                  <a:pt x="70176" y="18578"/>
                </a:lnTo>
                <a:lnTo>
                  <a:pt x="68135" y="18578"/>
                </a:lnTo>
                <a:lnTo>
                  <a:pt x="68135" y="16537"/>
                </a:lnTo>
                <a:close/>
                <a:moveTo>
                  <a:pt x="72240" y="16537"/>
                </a:moveTo>
                <a:lnTo>
                  <a:pt x="72240" y="18578"/>
                </a:lnTo>
                <a:lnTo>
                  <a:pt x="70199" y="18578"/>
                </a:lnTo>
                <a:lnTo>
                  <a:pt x="70199" y="16537"/>
                </a:lnTo>
                <a:close/>
                <a:moveTo>
                  <a:pt x="74305" y="16537"/>
                </a:moveTo>
                <a:lnTo>
                  <a:pt x="74305" y="18578"/>
                </a:lnTo>
                <a:lnTo>
                  <a:pt x="72264" y="18578"/>
                </a:lnTo>
                <a:lnTo>
                  <a:pt x="72264" y="16537"/>
                </a:lnTo>
                <a:close/>
                <a:moveTo>
                  <a:pt x="76368" y="16537"/>
                </a:moveTo>
                <a:lnTo>
                  <a:pt x="76368" y="18578"/>
                </a:lnTo>
                <a:lnTo>
                  <a:pt x="74328" y="18578"/>
                </a:lnTo>
                <a:lnTo>
                  <a:pt x="74328" y="16537"/>
                </a:lnTo>
                <a:close/>
                <a:moveTo>
                  <a:pt x="78432" y="16537"/>
                </a:moveTo>
                <a:lnTo>
                  <a:pt x="78432" y="18578"/>
                </a:lnTo>
                <a:lnTo>
                  <a:pt x="76391" y="18578"/>
                </a:lnTo>
                <a:lnTo>
                  <a:pt x="76391" y="16537"/>
                </a:lnTo>
                <a:close/>
                <a:moveTo>
                  <a:pt x="80496" y="16537"/>
                </a:moveTo>
                <a:lnTo>
                  <a:pt x="80496" y="18578"/>
                </a:lnTo>
                <a:lnTo>
                  <a:pt x="78455" y="18578"/>
                </a:lnTo>
                <a:lnTo>
                  <a:pt x="78455" y="16537"/>
                </a:lnTo>
                <a:close/>
                <a:moveTo>
                  <a:pt x="82561" y="16537"/>
                </a:moveTo>
                <a:lnTo>
                  <a:pt x="82561" y="18578"/>
                </a:lnTo>
                <a:lnTo>
                  <a:pt x="80520" y="18578"/>
                </a:lnTo>
                <a:lnTo>
                  <a:pt x="80520" y="16537"/>
                </a:lnTo>
                <a:close/>
                <a:moveTo>
                  <a:pt x="84625" y="16537"/>
                </a:moveTo>
                <a:lnTo>
                  <a:pt x="84625" y="18578"/>
                </a:lnTo>
                <a:lnTo>
                  <a:pt x="82584" y="18578"/>
                </a:lnTo>
                <a:lnTo>
                  <a:pt x="82584" y="16537"/>
                </a:lnTo>
                <a:close/>
                <a:moveTo>
                  <a:pt x="86688" y="16537"/>
                </a:moveTo>
                <a:lnTo>
                  <a:pt x="86688" y="18578"/>
                </a:lnTo>
                <a:lnTo>
                  <a:pt x="84648" y="18578"/>
                </a:lnTo>
                <a:lnTo>
                  <a:pt x="84648" y="16537"/>
                </a:lnTo>
                <a:close/>
                <a:moveTo>
                  <a:pt x="2061" y="18601"/>
                </a:moveTo>
                <a:lnTo>
                  <a:pt x="2061" y="20642"/>
                </a:lnTo>
                <a:lnTo>
                  <a:pt x="21" y="20642"/>
                </a:lnTo>
                <a:lnTo>
                  <a:pt x="21" y="18601"/>
                </a:lnTo>
                <a:close/>
                <a:moveTo>
                  <a:pt x="4125" y="18601"/>
                </a:moveTo>
                <a:lnTo>
                  <a:pt x="4125" y="20642"/>
                </a:lnTo>
                <a:lnTo>
                  <a:pt x="2084" y="20642"/>
                </a:lnTo>
                <a:lnTo>
                  <a:pt x="2084" y="18601"/>
                </a:lnTo>
                <a:close/>
                <a:moveTo>
                  <a:pt x="6190" y="18601"/>
                </a:moveTo>
                <a:lnTo>
                  <a:pt x="6190" y="20642"/>
                </a:lnTo>
                <a:lnTo>
                  <a:pt x="4149" y="20642"/>
                </a:lnTo>
                <a:lnTo>
                  <a:pt x="4149" y="18601"/>
                </a:lnTo>
                <a:close/>
                <a:moveTo>
                  <a:pt x="8254" y="18601"/>
                </a:moveTo>
                <a:lnTo>
                  <a:pt x="8254" y="20642"/>
                </a:lnTo>
                <a:lnTo>
                  <a:pt x="6213" y="20642"/>
                </a:lnTo>
                <a:lnTo>
                  <a:pt x="6213" y="18601"/>
                </a:lnTo>
                <a:close/>
                <a:moveTo>
                  <a:pt x="10318" y="18601"/>
                </a:moveTo>
                <a:lnTo>
                  <a:pt x="10318" y="20642"/>
                </a:lnTo>
                <a:lnTo>
                  <a:pt x="8277" y="20642"/>
                </a:lnTo>
                <a:lnTo>
                  <a:pt x="8277" y="18601"/>
                </a:lnTo>
                <a:close/>
                <a:moveTo>
                  <a:pt x="12381" y="18601"/>
                </a:moveTo>
                <a:lnTo>
                  <a:pt x="12381" y="20642"/>
                </a:lnTo>
                <a:lnTo>
                  <a:pt x="10340" y="20642"/>
                </a:lnTo>
                <a:lnTo>
                  <a:pt x="10340" y="18601"/>
                </a:lnTo>
                <a:close/>
                <a:moveTo>
                  <a:pt x="14446" y="18601"/>
                </a:moveTo>
                <a:lnTo>
                  <a:pt x="14446" y="20642"/>
                </a:lnTo>
                <a:lnTo>
                  <a:pt x="12407" y="20642"/>
                </a:lnTo>
                <a:lnTo>
                  <a:pt x="12407" y="18601"/>
                </a:lnTo>
                <a:close/>
                <a:moveTo>
                  <a:pt x="16510" y="18601"/>
                </a:moveTo>
                <a:lnTo>
                  <a:pt x="16510" y="20642"/>
                </a:lnTo>
                <a:lnTo>
                  <a:pt x="14471" y="20642"/>
                </a:lnTo>
                <a:lnTo>
                  <a:pt x="14471" y="18601"/>
                </a:lnTo>
                <a:close/>
                <a:moveTo>
                  <a:pt x="18574" y="18601"/>
                </a:moveTo>
                <a:lnTo>
                  <a:pt x="18574" y="20642"/>
                </a:lnTo>
                <a:lnTo>
                  <a:pt x="16534" y="20642"/>
                </a:lnTo>
                <a:lnTo>
                  <a:pt x="16534" y="18601"/>
                </a:lnTo>
                <a:close/>
                <a:moveTo>
                  <a:pt x="20637" y="18601"/>
                </a:moveTo>
                <a:lnTo>
                  <a:pt x="20637" y="20642"/>
                </a:lnTo>
                <a:lnTo>
                  <a:pt x="18598" y="20642"/>
                </a:lnTo>
                <a:lnTo>
                  <a:pt x="18598" y="18601"/>
                </a:lnTo>
                <a:close/>
                <a:moveTo>
                  <a:pt x="22701" y="18601"/>
                </a:moveTo>
                <a:lnTo>
                  <a:pt x="22701" y="20642"/>
                </a:lnTo>
                <a:lnTo>
                  <a:pt x="20662" y="20642"/>
                </a:lnTo>
                <a:lnTo>
                  <a:pt x="20662" y="18601"/>
                </a:lnTo>
                <a:close/>
                <a:moveTo>
                  <a:pt x="24768" y="18601"/>
                </a:moveTo>
                <a:lnTo>
                  <a:pt x="24768" y="20642"/>
                </a:lnTo>
                <a:lnTo>
                  <a:pt x="22727" y="20642"/>
                </a:lnTo>
                <a:lnTo>
                  <a:pt x="22727" y="18601"/>
                </a:lnTo>
                <a:close/>
                <a:moveTo>
                  <a:pt x="26831" y="18601"/>
                </a:moveTo>
                <a:lnTo>
                  <a:pt x="26831" y="20642"/>
                </a:lnTo>
                <a:lnTo>
                  <a:pt x="24791" y="20642"/>
                </a:lnTo>
                <a:lnTo>
                  <a:pt x="24791" y="18601"/>
                </a:lnTo>
                <a:close/>
                <a:moveTo>
                  <a:pt x="28895" y="18601"/>
                </a:moveTo>
                <a:lnTo>
                  <a:pt x="28895" y="20642"/>
                </a:lnTo>
                <a:lnTo>
                  <a:pt x="26854" y="20642"/>
                </a:lnTo>
                <a:lnTo>
                  <a:pt x="26854" y="18601"/>
                </a:lnTo>
                <a:close/>
                <a:moveTo>
                  <a:pt x="30959" y="18601"/>
                </a:moveTo>
                <a:lnTo>
                  <a:pt x="30959" y="20642"/>
                </a:lnTo>
                <a:lnTo>
                  <a:pt x="28918" y="20642"/>
                </a:lnTo>
                <a:lnTo>
                  <a:pt x="28918" y="18601"/>
                </a:lnTo>
                <a:close/>
                <a:moveTo>
                  <a:pt x="33022" y="18601"/>
                </a:moveTo>
                <a:lnTo>
                  <a:pt x="33022" y="20642"/>
                </a:lnTo>
                <a:lnTo>
                  <a:pt x="30982" y="20642"/>
                </a:lnTo>
                <a:lnTo>
                  <a:pt x="30982" y="18601"/>
                </a:lnTo>
                <a:close/>
                <a:moveTo>
                  <a:pt x="35088" y="18601"/>
                </a:moveTo>
                <a:lnTo>
                  <a:pt x="35088" y="20642"/>
                </a:lnTo>
                <a:lnTo>
                  <a:pt x="33047" y="20642"/>
                </a:lnTo>
                <a:lnTo>
                  <a:pt x="33047" y="18601"/>
                </a:lnTo>
                <a:close/>
                <a:moveTo>
                  <a:pt x="37151" y="18601"/>
                </a:moveTo>
                <a:lnTo>
                  <a:pt x="37151" y="20642"/>
                </a:lnTo>
                <a:lnTo>
                  <a:pt x="35110" y="20642"/>
                </a:lnTo>
                <a:lnTo>
                  <a:pt x="35110" y="18601"/>
                </a:lnTo>
                <a:close/>
                <a:moveTo>
                  <a:pt x="39215" y="18601"/>
                </a:moveTo>
                <a:lnTo>
                  <a:pt x="39215" y="20642"/>
                </a:lnTo>
                <a:lnTo>
                  <a:pt x="37174" y="20642"/>
                </a:lnTo>
                <a:lnTo>
                  <a:pt x="37174" y="18601"/>
                </a:lnTo>
                <a:close/>
                <a:moveTo>
                  <a:pt x="41279" y="18601"/>
                </a:moveTo>
                <a:lnTo>
                  <a:pt x="41279" y="20642"/>
                </a:lnTo>
                <a:lnTo>
                  <a:pt x="39238" y="20642"/>
                </a:lnTo>
                <a:lnTo>
                  <a:pt x="39238" y="18601"/>
                </a:lnTo>
                <a:close/>
                <a:moveTo>
                  <a:pt x="43342" y="18601"/>
                </a:moveTo>
                <a:lnTo>
                  <a:pt x="43342" y="20642"/>
                </a:lnTo>
                <a:lnTo>
                  <a:pt x="41301" y="20642"/>
                </a:lnTo>
                <a:lnTo>
                  <a:pt x="41301" y="18601"/>
                </a:lnTo>
                <a:close/>
                <a:moveTo>
                  <a:pt x="45407" y="18601"/>
                </a:moveTo>
                <a:lnTo>
                  <a:pt x="45407" y="20642"/>
                </a:lnTo>
                <a:lnTo>
                  <a:pt x="43367" y="20642"/>
                </a:lnTo>
                <a:lnTo>
                  <a:pt x="43367" y="18601"/>
                </a:lnTo>
                <a:close/>
                <a:moveTo>
                  <a:pt x="47471" y="18601"/>
                </a:moveTo>
                <a:lnTo>
                  <a:pt x="47471" y="20642"/>
                </a:lnTo>
                <a:lnTo>
                  <a:pt x="45430" y="20642"/>
                </a:lnTo>
                <a:lnTo>
                  <a:pt x="45430" y="18601"/>
                </a:lnTo>
                <a:close/>
                <a:moveTo>
                  <a:pt x="49535" y="18601"/>
                </a:moveTo>
                <a:lnTo>
                  <a:pt x="49535" y="20642"/>
                </a:lnTo>
                <a:lnTo>
                  <a:pt x="47494" y="20642"/>
                </a:lnTo>
                <a:lnTo>
                  <a:pt x="47494" y="18601"/>
                </a:lnTo>
                <a:close/>
                <a:moveTo>
                  <a:pt x="51599" y="18601"/>
                </a:moveTo>
                <a:lnTo>
                  <a:pt x="51599" y="20642"/>
                </a:lnTo>
                <a:lnTo>
                  <a:pt x="49558" y="20642"/>
                </a:lnTo>
                <a:lnTo>
                  <a:pt x="49558" y="18601"/>
                </a:lnTo>
                <a:close/>
                <a:moveTo>
                  <a:pt x="53664" y="18601"/>
                </a:moveTo>
                <a:lnTo>
                  <a:pt x="53664" y="20642"/>
                </a:lnTo>
                <a:lnTo>
                  <a:pt x="51624" y="20642"/>
                </a:lnTo>
                <a:lnTo>
                  <a:pt x="51624" y="18601"/>
                </a:lnTo>
                <a:close/>
                <a:moveTo>
                  <a:pt x="55727" y="18601"/>
                </a:moveTo>
                <a:lnTo>
                  <a:pt x="55727" y="20642"/>
                </a:lnTo>
                <a:lnTo>
                  <a:pt x="53688" y="20642"/>
                </a:lnTo>
                <a:lnTo>
                  <a:pt x="53688" y="18601"/>
                </a:lnTo>
                <a:close/>
                <a:moveTo>
                  <a:pt x="57791" y="18601"/>
                </a:moveTo>
                <a:lnTo>
                  <a:pt x="57791" y="20642"/>
                </a:lnTo>
                <a:lnTo>
                  <a:pt x="55752" y="20642"/>
                </a:lnTo>
                <a:lnTo>
                  <a:pt x="55752" y="18601"/>
                </a:lnTo>
                <a:close/>
                <a:moveTo>
                  <a:pt x="59855" y="18601"/>
                </a:moveTo>
                <a:lnTo>
                  <a:pt x="59855" y="20642"/>
                </a:lnTo>
                <a:lnTo>
                  <a:pt x="57815" y="20642"/>
                </a:lnTo>
                <a:lnTo>
                  <a:pt x="57815" y="18601"/>
                </a:lnTo>
                <a:close/>
                <a:moveTo>
                  <a:pt x="61918" y="18601"/>
                </a:moveTo>
                <a:lnTo>
                  <a:pt x="61918" y="20642"/>
                </a:lnTo>
                <a:lnTo>
                  <a:pt x="59879" y="20642"/>
                </a:lnTo>
                <a:lnTo>
                  <a:pt x="59879" y="18601"/>
                </a:lnTo>
                <a:close/>
                <a:moveTo>
                  <a:pt x="63985" y="18601"/>
                </a:moveTo>
                <a:lnTo>
                  <a:pt x="63985" y="20642"/>
                </a:lnTo>
                <a:lnTo>
                  <a:pt x="61944" y="20642"/>
                </a:lnTo>
                <a:lnTo>
                  <a:pt x="61944" y="18601"/>
                </a:lnTo>
                <a:close/>
                <a:moveTo>
                  <a:pt x="66049" y="18601"/>
                </a:moveTo>
                <a:lnTo>
                  <a:pt x="66049" y="20642"/>
                </a:lnTo>
                <a:lnTo>
                  <a:pt x="64008" y="20642"/>
                </a:lnTo>
                <a:lnTo>
                  <a:pt x="64008" y="18601"/>
                </a:lnTo>
                <a:close/>
                <a:moveTo>
                  <a:pt x="68112" y="18601"/>
                </a:moveTo>
                <a:lnTo>
                  <a:pt x="68112" y="20642"/>
                </a:lnTo>
                <a:lnTo>
                  <a:pt x="66071" y="20642"/>
                </a:lnTo>
                <a:lnTo>
                  <a:pt x="66071" y="18601"/>
                </a:lnTo>
                <a:close/>
                <a:moveTo>
                  <a:pt x="70176" y="18601"/>
                </a:moveTo>
                <a:lnTo>
                  <a:pt x="70176" y="20642"/>
                </a:lnTo>
                <a:lnTo>
                  <a:pt x="68135" y="20642"/>
                </a:lnTo>
                <a:lnTo>
                  <a:pt x="68135" y="18601"/>
                </a:lnTo>
                <a:close/>
                <a:moveTo>
                  <a:pt x="72240" y="18601"/>
                </a:moveTo>
                <a:lnTo>
                  <a:pt x="72240" y="20642"/>
                </a:lnTo>
                <a:lnTo>
                  <a:pt x="70199" y="20642"/>
                </a:lnTo>
                <a:lnTo>
                  <a:pt x="70199" y="18601"/>
                </a:lnTo>
                <a:close/>
                <a:moveTo>
                  <a:pt x="74305" y="18601"/>
                </a:moveTo>
                <a:lnTo>
                  <a:pt x="74305" y="20642"/>
                </a:lnTo>
                <a:lnTo>
                  <a:pt x="72264" y="20642"/>
                </a:lnTo>
                <a:lnTo>
                  <a:pt x="72264" y="18601"/>
                </a:lnTo>
                <a:close/>
                <a:moveTo>
                  <a:pt x="76368" y="18601"/>
                </a:moveTo>
                <a:lnTo>
                  <a:pt x="76368" y="20642"/>
                </a:lnTo>
                <a:lnTo>
                  <a:pt x="74328" y="20642"/>
                </a:lnTo>
                <a:lnTo>
                  <a:pt x="74328" y="18601"/>
                </a:lnTo>
                <a:close/>
                <a:moveTo>
                  <a:pt x="78432" y="18601"/>
                </a:moveTo>
                <a:lnTo>
                  <a:pt x="78432" y="20642"/>
                </a:lnTo>
                <a:lnTo>
                  <a:pt x="76391" y="20642"/>
                </a:lnTo>
                <a:lnTo>
                  <a:pt x="76391" y="18601"/>
                </a:lnTo>
                <a:close/>
                <a:moveTo>
                  <a:pt x="80496" y="18601"/>
                </a:moveTo>
                <a:lnTo>
                  <a:pt x="80496" y="20642"/>
                </a:lnTo>
                <a:lnTo>
                  <a:pt x="78455" y="20642"/>
                </a:lnTo>
                <a:lnTo>
                  <a:pt x="78455" y="18601"/>
                </a:lnTo>
                <a:close/>
                <a:moveTo>
                  <a:pt x="82561" y="18601"/>
                </a:moveTo>
                <a:lnTo>
                  <a:pt x="82561" y="20642"/>
                </a:lnTo>
                <a:lnTo>
                  <a:pt x="80520" y="20642"/>
                </a:lnTo>
                <a:lnTo>
                  <a:pt x="80520" y="18601"/>
                </a:lnTo>
                <a:close/>
                <a:moveTo>
                  <a:pt x="84625" y="18601"/>
                </a:moveTo>
                <a:lnTo>
                  <a:pt x="84625" y="20642"/>
                </a:lnTo>
                <a:lnTo>
                  <a:pt x="82584" y="20642"/>
                </a:lnTo>
                <a:lnTo>
                  <a:pt x="82584" y="18601"/>
                </a:lnTo>
                <a:close/>
                <a:moveTo>
                  <a:pt x="86688" y="18601"/>
                </a:moveTo>
                <a:lnTo>
                  <a:pt x="86688" y="20642"/>
                </a:lnTo>
                <a:lnTo>
                  <a:pt x="84648" y="20642"/>
                </a:lnTo>
                <a:lnTo>
                  <a:pt x="84648" y="18601"/>
                </a:lnTo>
                <a:close/>
                <a:moveTo>
                  <a:pt x="2061" y="20665"/>
                </a:moveTo>
                <a:lnTo>
                  <a:pt x="2061" y="22706"/>
                </a:lnTo>
                <a:lnTo>
                  <a:pt x="21" y="22706"/>
                </a:lnTo>
                <a:lnTo>
                  <a:pt x="21" y="20665"/>
                </a:lnTo>
                <a:close/>
                <a:moveTo>
                  <a:pt x="4125" y="20665"/>
                </a:moveTo>
                <a:lnTo>
                  <a:pt x="4125" y="22706"/>
                </a:lnTo>
                <a:lnTo>
                  <a:pt x="2084" y="22706"/>
                </a:lnTo>
                <a:lnTo>
                  <a:pt x="2084" y="20665"/>
                </a:lnTo>
                <a:close/>
                <a:moveTo>
                  <a:pt x="6190" y="20665"/>
                </a:moveTo>
                <a:lnTo>
                  <a:pt x="6190" y="22706"/>
                </a:lnTo>
                <a:lnTo>
                  <a:pt x="4149" y="22706"/>
                </a:lnTo>
                <a:lnTo>
                  <a:pt x="4149" y="20665"/>
                </a:lnTo>
                <a:close/>
                <a:moveTo>
                  <a:pt x="8254" y="20665"/>
                </a:moveTo>
                <a:lnTo>
                  <a:pt x="8254" y="22706"/>
                </a:lnTo>
                <a:lnTo>
                  <a:pt x="6213" y="22706"/>
                </a:lnTo>
                <a:lnTo>
                  <a:pt x="6213" y="20665"/>
                </a:lnTo>
                <a:close/>
                <a:moveTo>
                  <a:pt x="10318" y="20665"/>
                </a:moveTo>
                <a:lnTo>
                  <a:pt x="10318" y="22706"/>
                </a:lnTo>
                <a:lnTo>
                  <a:pt x="8277" y="22706"/>
                </a:lnTo>
                <a:lnTo>
                  <a:pt x="8277" y="20665"/>
                </a:lnTo>
                <a:close/>
                <a:moveTo>
                  <a:pt x="12381" y="20665"/>
                </a:moveTo>
                <a:lnTo>
                  <a:pt x="12381" y="22706"/>
                </a:lnTo>
                <a:lnTo>
                  <a:pt x="10340" y="22706"/>
                </a:lnTo>
                <a:lnTo>
                  <a:pt x="10340" y="20665"/>
                </a:lnTo>
                <a:close/>
                <a:moveTo>
                  <a:pt x="14446" y="20665"/>
                </a:moveTo>
                <a:lnTo>
                  <a:pt x="14446" y="22706"/>
                </a:lnTo>
                <a:lnTo>
                  <a:pt x="12407" y="22706"/>
                </a:lnTo>
                <a:lnTo>
                  <a:pt x="12407" y="20665"/>
                </a:lnTo>
                <a:close/>
                <a:moveTo>
                  <a:pt x="16510" y="20665"/>
                </a:moveTo>
                <a:lnTo>
                  <a:pt x="16510" y="22706"/>
                </a:lnTo>
                <a:lnTo>
                  <a:pt x="14471" y="22706"/>
                </a:lnTo>
                <a:lnTo>
                  <a:pt x="14471" y="20665"/>
                </a:lnTo>
                <a:close/>
                <a:moveTo>
                  <a:pt x="18574" y="20665"/>
                </a:moveTo>
                <a:lnTo>
                  <a:pt x="18574" y="22706"/>
                </a:lnTo>
                <a:lnTo>
                  <a:pt x="16534" y="22706"/>
                </a:lnTo>
                <a:lnTo>
                  <a:pt x="16534" y="20665"/>
                </a:lnTo>
                <a:close/>
                <a:moveTo>
                  <a:pt x="20637" y="20665"/>
                </a:moveTo>
                <a:lnTo>
                  <a:pt x="20637" y="22706"/>
                </a:lnTo>
                <a:lnTo>
                  <a:pt x="18598" y="22706"/>
                </a:lnTo>
                <a:lnTo>
                  <a:pt x="18598" y="20665"/>
                </a:lnTo>
                <a:close/>
                <a:moveTo>
                  <a:pt x="22701" y="20665"/>
                </a:moveTo>
                <a:lnTo>
                  <a:pt x="22701" y="22706"/>
                </a:lnTo>
                <a:lnTo>
                  <a:pt x="20662" y="22706"/>
                </a:lnTo>
                <a:lnTo>
                  <a:pt x="20662" y="20665"/>
                </a:lnTo>
                <a:close/>
                <a:moveTo>
                  <a:pt x="24768" y="20665"/>
                </a:moveTo>
                <a:lnTo>
                  <a:pt x="24768" y="22706"/>
                </a:lnTo>
                <a:lnTo>
                  <a:pt x="22727" y="22706"/>
                </a:lnTo>
                <a:lnTo>
                  <a:pt x="22727" y="20665"/>
                </a:lnTo>
                <a:close/>
                <a:moveTo>
                  <a:pt x="26831" y="20665"/>
                </a:moveTo>
                <a:lnTo>
                  <a:pt x="26831" y="22706"/>
                </a:lnTo>
                <a:lnTo>
                  <a:pt x="24791" y="22706"/>
                </a:lnTo>
                <a:lnTo>
                  <a:pt x="24791" y="20665"/>
                </a:lnTo>
                <a:close/>
                <a:moveTo>
                  <a:pt x="28895" y="20665"/>
                </a:moveTo>
                <a:lnTo>
                  <a:pt x="28895" y="22706"/>
                </a:lnTo>
                <a:lnTo>
                  <a:pt x="26854" y="22706"/>
                </a:lnTo>
                <a:lnTo>
                  <a:pt x="26854" y="20665"/>
                </a:lnTo>
                <a:close/>
                <a:moveTo>
                  <a:pt x="30959" y="20665"/>
                </a:moveTo>
                <a:lnTo>
                  <a:pt x="30959" y="22706"/>
                </a:lnTo>
                <a:lnTo>
                  <a:pt x="28918" y="22706"/>
                </a:lnTo>
                <a:lnTo>
                  <a:pt x="28918" y="20665"/>
                </a:lnTo>
                <a:close/>
                <a:moveTo>
                  <a:pt x="33022" y="20665"/>
                </a:moveTo>
                <a:lnTo>
                  <a:pt x="33022" y="22706"/>
                </a:lnTo>
                <a:lnTo>
                  <a:pt x="30982" y="22706"/>
                </a:lnTo>
                <a:lnTo>
                  <a:pt x="30982" y="20665"/>
                </a:lnTo>
                <a:close/>
                <a:moveTo>
                  <a:pt x="35088" y="20665"/>
                </a:moveTo>
                <a:lnTo>
                  <a:pt x="35088" y="22706"/>
                </a:lnTo>
                <a:lnTo>
                  <a:pt x="33047" y="22706"/>
                </a:lnTo>
                <a:lnTo>
                  <a:pt x="33047" y="20665"/>
                </a:lnTo>
                <a:close/>
                <a:moveTo>
                  <a:pt x="37151" y="20665"/>
                </a:moveTo>
                <a:lnTo>
                  <a:pt x="37151" y="22706"/>
                </a:lnTo>
                <a:lnTo>
                  <a:pt x="35110" y="22706"/>
                </a:lnTo>
                <a:lnTo>
                  <a:pt x="35110" y="20665"/>
                </a:lnTo>
                <a:close/>
                <a:moveTo>
                  <a:pt x="39215" y="20665"/>
                </a:moveTo>
                <a:lnTo>
                  <a:pt x="39215" y="22706"/>
                </a:lnTo>
                <a:lnTo>
                  <a:pt x="37174" y="22706"/>
                </a:lnTo>
                <a:lnTo>
                  <a:pt x="37174" y="20665"/>
                </a:lnTo>
                <a:close/>
                <a:moveTo>
                  <a:pt x="41279" y="20665"/>
                </a:moveTo>
                <a:lnTo>
                  <a:pt x="41279" y="22706"/>
                </a:lnTo>
                <a:lnTo>
                  <a:pt x="39238" y="22706"/>
                </a:lnTo>
                <a:lnTo>
                  <a:pt x="39238" y="20665"/>
                </a:lnTo>
                <a:close/>
                <a:moveTo>
                  <a:pt x="43342" y="20665"/>
                </a:moveTo>
                <a:lnTo>
                  <a:pt x="43342" y="22706"/>
                </a:lnTo>
                <a:lnTo>
                  <a:pt x="41301" y="22706"/>
                </a:lnTo>
                <a:lnTo>
                  <a:pt x="41301" y="20665"/>
                </a:lnTo>
                <a:close/>
                <a:moveTo>
                  <a:pt x="45407" y="20665"/>
                </a:moveTo>
                <a:lnTo>
                  <a:pt x="45407" y="22706"/>
                </a:lnTo>
                <a:lnTo>
                  <a:pt x="43367" y="22706"/>
                </a:lnTo>
                <a:lnTo>
                  <a:pt x="43367" y="20665"/>
                </a:lnTo>
                <a:close/>
                <a:moveTo>
                  <a:pt x="47471" y="20665"/>
                </a:moveTo>
                <a:lnTo>
                  <a:pt x="47471" y="22706"/>
                </a:lnTo>
                <a:lnTo>
                  <a:pt x="45430" y="22706"/>
                </a:lnTo>
                <a:lnTo>
                  <a:pt x="45430" y="20665"/>
                </a:lnTo>
                <a:close/>
                <a:moveTo>
                  <a:pt x="49535" y="20665"/>
                </a:moveTo>
                <a:lnTo>
                  <a:pt x="49535" y="22706"/>
                </a:lnTo>
                <a:lnTo>
                  <a:pt x="47494" y="22706"/>
                </a:lnTo>
                <a:lnTo>
                  <a:pt x="47494" y="20665"/>
                </a:lnTo>
                <a:close/>
                <a:moveTo>
                  <a:pt x="51599" y="20665"/>
                </a:moveTo>
                <a:lnTo>
                  <a:pt x="51599" y="22706"/>
                </a:lnTo>
                <a:lnTo>
                  <a:pt x="49558" y="22706"/>
                </a:lnTo>
                <a:lnTo>
                  <a:pt x="49558" y="20665"/>
                </a:lnTo>
                <a:close/>
                <a:moveTo>
                  <a:pt x="53664" y="20665"/>
                </a:moveTo>
                <a:lnTo>
                  <a:pt x="53664" y="22706"/>
                </a:lnTo>
                <a:lnTo>
                  <a:pt x="51624" y="22706"/>
                </a:lnTo>
                <a:lnTo>
                  <a:pt x="51624" y="20665"/>
                </a:lnTo>
                <a:close/>
                <a:moveTo>
                  <a:pt x="55727" y="20665"/>
                </a:moveTo>
                <a:lnTo>
                  <a:pt x="55727" y="22706"/>
                </a:lnTo>
                <a:lnTo>
                  <a:pt x="53688" y="22706"/>
                </a:lnTo>
                <a:lnTo>
                  <a:pt x="53688" y="20665"/>
                </a:lnTo>
                <a:close/>
                <a:moveTo>
                  <a:pt x="57791" y="20665"/>
                </a:moveTo>
                <a:lnTo>
                  <a:pt x="57791" y="22706"/>
                </a:lnTo>
                <a:lnTo>
                  <a:pt x="55752" y="22706"/>
                </a:lnTo>
                <a:lnTo>
                  <a:pt x="55752" y="20665"/>
                </a:lnTo>
                <a:close/>
                <a:moveTo>
                  <a:pt x="59855" y="20665"/>
                </a:moveTo>
                <a:lnTo>
                  <a:pt x="59855" y="22706"/>
                </a:lnTo>
                <a:lnTo>
                  <a:pt x="57815" y="22706"/>
                </a:lnTo>
                <a:lnTo>
                  <a:pt x="57815" y="20665"/>
                </a:lnTo>
                <a:close/>
                <a:moveTo>
                  <a:pt x="61918" y="20665"/>
                </a:moveTo>
                <a:lnTo>
                  <a:pt x="61918" y="22706"/>
                </a:lnTo>
                <a:lnTo>
                  <a:pt x="59879" y="22706"/>
                </a:lnTo>
                <a:lnTo>
                  <a:pt x="59879" y="20665"/>
                </a:lnTo>
                <a:close/>
                <a:moveTo>
                  <a:pt x="63985" y="20665"/>
                </a:moveTo>
                <a:lnTo>
                  <a:pt x="63985" y="22706"/>
                </a:lnTo>
                <a:lnTo>
                  <a:pt x="61944" y="22706"/>
                </a:lnTo>
                <a:lnTo>
                  <a:pt x="61944" y="20665"/>
                </a:lnTo>
                <a:close/>
                <a:moveTo>
                  <a:pt x="66049" y="20665"/>
                </a:moveTo>
                <a:lnTo>
                  <a:pt x="66049" y="22706"/>
                </a:lnTo>
                <a:lnTo>
                  <a:pt x="64008" y="22706"/>
                </a:lnTo>
                <a:lnTo>
                  <a:pt x="64008" y="20665"/>
                </a:lnTo>
                <a:close/>
                <a:moveTo>
                  <a:pt x="68112" y="20665"/>
                </a:moveTo>
                <a:lnTo>
                  <a:pt x="68112" y="22706"/>
                </a:lnTo>
                <a:lnTo>
                  <a:pt x="66071" y="22706"/>
                </a:lnTo>
                <a:lnTo>
                  <a:pt x="66071" y="20665"/>
                </a:lnTo>
                <a:close/>
                <a:moveTo>
                  <a:pt x="70176" y="20665"/>
                </a:moveTo>
                <a:lnTo>
                  <a:pt x="70176" y="22706"/>
                </a:lnTo>
                <a:lnTo>
                  <a:pt x="68135" y="22706"/>
                </a:lnTo>
                <a:lnTo>
                  <a:pt x="68135" y="20665"/>
                </a:lnTo>
                <a:close/>
                <a:moveTo>
                  <a:pt x="72240" y="20665"/>
                </a:moveTo>
                <a:lnTo>
                  <a:pt x="72240" y="22706"/>
                </a:lnTo>
                <a:lnTo>
                  <a:pt x="70199" y="22706"/>
                </a:lnTo>
                <a:lnTo>
                  <a:pt x="70199" y="20665"/>
                </a:lnTo>
                <a:close/>
                <a:moveTo>
                  <a:pt x="74305" y="20665"/>
                </a:moveTo>
                <a:lnTo>
                  <a:pt x="74305" y="22706"/>
                </a:lnTo>
                <a:lnTo>
                  <a:pt x="72264" y="22706"/>
                </a:lnTo>
                <a:lnTo>
                  <a:pt x="72264" y="20665"/>
                </a:lnTo>
                <a:close/>
                <a:moveTo>
                  <a:pt x="76368" y="20665"/>
                </a:moveTo>
                <a:lnTo>
                  <a:pt x="76368" y="22706"/>
                </a:lnTo>
                <a:lnTo>
                  <a:pt x="74328" y="22706"/>
                </a:lnTo>
                <a:lnTo>
                  <a:pt x="74328" y="20665"/>
                </a:lnTo>
                <a:close/>
                <a:moveTo>
                  <a:pt x="78432" y="20665"/>
                </a:moveTo>
                <a:lnTo>
                  <a:pt x="78432" y="22706"/>
                </a:lnTo>
                <a:lnTo>
                  <a:pt x="76391" y="22706"/>
                </a:lnTo>
                <a:lnTo>
                  <a:pt x="76391" y="20665"/>
                </a:lnTo>
                <a:close/>
                <a:moveTo>
                  <a:pt x="80496" y="20665"/>
                </a:moveTo>
                <a:lnTo>
                  <a:pt x="80496" y="22706"/>
                </a:lnTo>
                <a:lnTo>
                  <a:pt x="78455" y="22706"/>
                </a:lnTo>
                <a:lnTo>
                  <a:pt x="78455" y="20665"/>
                </a:lnTo>
                <a:close/>
                <a:moveTo>
                  <a:pt x="82561" y="20665"/>
                </a:moveTo>
                <a:lnTo>
                  <a:pt x="82561" y="22706"/>
                </a:lnTo>
                <a:lnTo>
                  <a:pt x="80520" y="22706"/>
                </a:lnTo>
                <a:lnTo>
                  <a:pt x="80520" y="20665"/>
                </a:lnTo>
                <a:close/>
                <a:moveTo>
                  <a:pt x="84625" y="20665"/>
                </a:moveTo>
                <a:lnTo>
                  <a:pt x="84625" y="22706"/>
                </a:lnTo>
                <a:lnTo>
                  <a:pt x="82584" y="22706"/>
                </a:lnTo>
                <a:lnTo>
                  <a:pt x="82584" y="20665"/>
                </a:lnTo>
                <a:close/>
                <a:moveTo>
                  <a:pt x="86688" y="20665"/>
                </a:moveTo>
                <a:lnTo>
                  <a:pt x="86688" y="22706"/>
                </a:lnTo>
                <a:lnTo>
                  <a:pt x="84648" y="22706"/>
                </a:lnTo>
                <a:lnTo>
                  <a:pt x="84648" y="20665"/>
                </a:lnTo>
                <a:close/>
                <a:moveTo>
                  <a:pt x="2061" y="22730"/>
                </a:moveTo>
                <a:lnTo>
                  <a:pt x="2061" y="24771"/>
                </a:lnTo>
                <a:lnTo>
                  <a:pt x="21" y="24771"/>
                </a:lnTo>
                <a:lnTo>
                  <a:pt x="21" y="22730"/>
                </a:lnTo>
                <a:close/>
                <a:moveTo>
                  <a:pt x="4125" y="22730"/>
                </a:moveTo>
                <a:lnTo>
                  <a:pt x="4125" y="24771"/>
                </a:lnTo>
                <a:lnTo>
                  <a:pt x="2084" y="24771"/>
                </a:lnTo>
                <a:lnTo>
                  <a:pt x="2084" y="22730"/>
                </a:lnTo>
                <a:close/>
                <a:moveTo>
                  <a:pt x="6190" y="22730"/>
                </a:moveTo>
                <a:lnTo>
                  <a:pt x="6190" y="24771"/>
                </a:lnTo>
                <a:lnTo>
                  <a:pt x="4149" y="24771"/>
                </a:lnTo>
                <a:lnTo>
                  <a:pt x="4149" y="22730"/>
                </a:lnTo>
                <a:close/>
                <a:moveTo>
                  <a:pt x="8254" y="22730"/>
                </a:moveTo>
                <a:lnTo>
                  <a:pt x="8254" y="24771"/>
                </a:lnTo>
                <a:lnTo>
                  <a:pt x="6213" y="24771"/>
                </a:lnTo>
                <a:lnTo>
                  <a:pt x="6213" y="22730"/>
                </a:lnTo>
                <a:close/>
                <a:moveTo>
                  <a:pt x="10318" y="22730"/>
                </a:moveTo>
                <a:lnTo>
                  <a:pt x="10318" y="24771"/>
                </a:lnTo>
                <a:lnTo>
                  <a:pt x="8277" y="24771"/>
                </a:lnTo>
                <a:lnTo>
                  <a:pt x="8277" y="22730"/>
                </a:lnTo>
                <a:close/>
                <a:moveTo>
                  <a:pt x="12381" y="22730"/>
                </a:moveTo>
                <a:lnTo>
                  <a:pt x="12381" y="24771"/>
                </a:lnTo>
                <a:lnTo>
                  <a:pt x="10340" y="24771"/>
                </a:lnTo>
                <a:lnTo>
                  <a:pt x="10340" y="22730"/>
                </a:lnTo>
                <a:close/>
                <a:moveTo>
                  <a:pt x="14446" y="22730"/>
                </a:moveTo>
                <a:lnTo>
                  <a:pt x="14446" y="24771"/>
                </a:lnTo>
                <a:lnTo>
                  <a:pt x="12407" y="24771"/>
                </a:lnTo>
                <a:lnTo>
                  <a:pt x="12407" y="22730"/>
                </a:lnTo>
                <a:close/>
                <a:moveTo>
                  <a:pt x="16510" y="22730"/>
                </a:moveTo>
                <a:lnTo>
                  <a:pt x="16510" y="24771"/>
                </a:lnTo>
                <a:lnTo>
                  <a:pt x="14471" y="24771"/>
                </a:lnTo>
                <a:lnTo>
                  <a:pt x="14471" y="22730"/>
                </a:lnTo>
                <a:close/>
                <a:moveTo>
                  <a:pt x="18574" y="22730"/>
                </a:moveTo>
                <a:lnTo>
                  <a:pt x="18574" y="24771"/>
                </a:lnTo>
                <a:lnTo>
                  <a:pt x="16534" y="24771"/>
                </a:lnTo>
                <a:lnTo>
                  <a:pt x="16534" y="22730"/>
                </a:lnTo>
                <a:close/>
                <a:moveTo>
                  <a:pt x="20637" y="22730"/>
                </a:moveTo>
                <a:lnTo>
                  <a:pt x="20637" y="24771"/>
                </a:lnTo>
                <a:lnTo>
                  <a:pt x="18598" y="24771"/>
                </a:lnTo>
                <a:lnTo>
                  <a:pt x="18598" y="22730"/>
                </a:lnTo>
                <a:close/>
                <a:moveTo>
                  <a:pt x="22701" y="22730"/>
                </a:moveTo>
                <a:lnTo>
                  <a:pt x="22701" y="24771"/>
                </a:lnTo>
                <a:lnTo>
                  <a:pt x="20662" y="24771"/>
                </a:lnTo>
                <a:lnTo>
                  <a:pt x="20662" y="22730"/>
                </a:lnTo>
                <a:close/>
                <a:moveTo>
                  <a:pt x="24768" y="22730"/>
                </a:moveTo>
                <a:lnTo>
                  <a:pt x="24768" y="24771"/>
                </a:lnTo>
                <a:lnTo>
                  <a:pt x="22727" y="24771"/>
                </a:lnTo>
                <a:lnTo>
                  <a:pt x="22727" y="22730"/>
                </a:lnTo>
                <a:close/>
                <a:moveTo>
                  <a:pt x="26831" y="22730"/>
                </a:moveTo>
                <a:lnTo>
                  <a:pt x="26831" y="24771"/>
                </a:lnTo>
                <a:lnTo>
                  <a:pt x="24791" y="24771"/>
                </a:lnTo>
                <a:lnTo>
                  <a:pt x="24791" y="22730"/>
                </a:lnTo>
                <a:close/>
                <a:moveTo>
                  <a:pt x="28895" y="22730"/>
                </a:moveTo>
                <a:lnTo>
                  <a:pt x="28895" y="24771"/>
                </a:lnTo>
                <a:lnTo>
                  <a:pt x="26854" y="24771"/>
                </a:lnTo>
                <a:lnTo>
                  <a:pt x="26854" y="22730"/>
                </a:lnTo>
                <a:close/>
                <a:moveTo>
                  <a:pt x="30959" y="22730"/>
                </a:moveTo>
                <a:lnTo>
                  <a:pt x="30959" y="24771"/>
                </a:lnTo>
                <a:lnTo>
                  <a:pt x="28918" y="24771"/>
                </a:lnTo>
                <a:lnTo>
                  <a:pt x="28918" y="22730"/>
                </a:lnTo>
                <a:close/>
                <a:moveTo>
                  <a:pt x="33022" y="22730"/>
                </a:moveTo>
                <a:lnTo>
                  <a:pt x="33022" y="24771"/>
                </a:lnTo>
                <a:lnTo>
                  <a:pt x="30982" y="24771"/>
                </a:lnTo>
                <a:lnTo>
                  <a:pt x="30982" y="22730"/>
                </a:lnTo>
                <a:close/>
                <a:moveTo>
                  <a:pt x="35088" y="22730"/>
                </a:moveTo>
                <a:lnTo>
                  <a:pt x="35088" y="24771"/>
                </a:lnTo>
                <a:lnTo>
                  <a:pt x="33047" y="24771"/>
                </a:lnTo>
                <a:lnTo>
                  <a:pt x="33047" y="22730"/>
                </a:lnTo>
                <a:close/>
                <a:moveTo>
                  <a:pt x="37151" y="22730"/>
                </a:moveTo>
                <a:lnTo>
                  <a:pt x="37151" y="24771"/>
                </a:lnTo>
                <a:lnTo>
                  <a:pt x="35110" y="24771"/>
                </a:lnTo>
                <a:lnTo>
                  <a:pt x="35110" y="22730"/>
                </a:lnTo>
                <a:close/>
                <a:moveTo>
                  <a:pt x="39215" y="22730"/>
                </a:moveTo>
                <a:lnTo>
                  <a:pt x="39215" y="24771"/>
                </a:lnTo>
                <a:lnTo>
                  <a:pt x="37174" y="24771"/>
                </a:lnTo>
                <a:lnTo>
                  <a:pt x="37174" y="22730"/>
                </a:lnTo>
                <a:close/>
                <a:moveTo>
                  <a:pt x="41279" y="22730"/>
                </a:moveTo>
                <a:lnTo>
                  <a:pt x="41279" y="24771"/>
                </a:lnTo>
                <a:lnTo>
                  <a:pt x="39238" y="24771"/>
                </a:lnTo>
                <a:lnTo>
                  <a:pt x="39238" y="22730"/>
                </a:lnTo>
                <a:close/>
                <a:moveTo>
                  <a:pt x="43342" y="22730"/>
                </a:moveTo>
                <a:lnTo>
                  <a:pt x="43342" y="24771"/>
                </a:lnTo>
                <a:lnTo>
                  <a:pt x="41301" y="24771"/>
                </a:lnTo>
                <a:lnTo>
                  <a:pt x="41301" y="22730"/>
                </a:lnTo>
                <a:close/>
                <a:moveTo>
                  <a:pt x="45407" y="22730"/>
                </a:moveTo>
                <a:lnTo>
                  <a:pt x="45407" y="24771"/>
                </a:lnTo>
                <a:lnTo>
                  <a:pt x="43367" y="24771"/>
                </a:lnTo>
                <a:lnTo>
                  <a:pt x="43367" y="22730"/>
                </a:lnTo>
                <a:close/>
                <a:moveTo>
                  <a:pt x="47471" y="22730"/>
                </a:moveTo>
                <a:lnTo>
                  <a:pt x="47471" y="24771"/>
                </a:lnTo>
                <a:lnTo>
                  <a:pt x="45430" y="24771"/>
                </a:lnTo>
                <a:lnTo>
                  <a:pt x="45430" y="22730"/>
                </a:lnTo>
                <a:close/>
                <a:moveTo>
                  <a:pt x="49535" y="22730"/>
                </a:moveTo>
                <a:lnTo>
                  <a:pt x="49535" y="24771"/>
                </a:lnTo>
                <a:lnTo>
                  <a:pt x="47494" y="24771"/>
                </a:lnTo>
                <a:lnTo>
                  <a:pt x="47494" y="22730"/>
                </a:lnTo>
                <a:close/>
                <a:moveTo>
                  <a:pt x="51599" y="22730"/>
                </a:moveTo>
                <a:lnTo>
                  <a:pt x="51599" y="24771"/>
                </a:lnTo>
                <a:lnTo>
                  <a:pt x="49558" y="24771"/>
                </a:lnTo>
                <a:lnTo>
                  <a:pt x="49558" y="22730"/>
                </a:lnTo>
                <a:close/>
                <a:moveTo>
                  <a:pt x="53664" y="22730"/>
                </a:moveTo>
                <a:lnTo>
                  <a:pt x="53664" y="24771"/>
                </a:lnTo>
                <a:lnTo>
                  <a:pt x="51624" y="24771"/>
                </a:lnTo>
                <a:lnTo>
                  <a:pt x="51624" y="22730"/>
                </a:lnTo>
                <a:close/>
                <a:moveTo>
                  <a:pt x="55727" y="22730"/>
                </a:moveTo>
                <a:lnTo>
                  <a:pt x="55727" y="24771"/>
                </a:lnTo>
                <a:lnTo>
                  <a:pt x="53688" y="24771"/>
                </a:lnTo>
                <a:lnTo>
                  <a:pt x="53688" y="22730"/>
                </a:lnTo>
                <a:close/>
                <a:moveTo>
                  <a:pt x="57791" y="22730"/>
                </a:moveTo>
                <a:lnTo>
                  <a:pt x="57791" y="24771"/>
                </a:lnTo>
                <a:lnTo>
                  <a:pt x="55752" y="24771"/>
                </a:lnTo>
                <a:lnTo>
                  <a:pt x="55752" y="22730"/>
                </a:lnTo>
                <a:close/>
                <a:moveTo>
                  <a:pt x="59855" y="22730"/>
                </a:moveTo>
                <a:lnTo>
                  <a:pt x="59855" y="24771"/>
                </a:lnTo>
                <a:lnTo>
                  <a:pt x="57815" y="24771"/>
                </a:lnTo>
                <a:lnTo>
                  <a:pt x="57815" y="22730"/>
                </a:lnTo>
                <a:close/>
                <a:moveTo>
                  <a:pt x="61918" y="22730"/>
                </a:moveTo>
                <a:lnTo>
                  <a:pt x="61918" y="24771"/>
                </a:lnTo>
                <a:lnTo>
                  <a:pt x="59879" y="24771"/>
                </a:lnTo>
                <a:lnTo>
                  <a:pt x="59879" y="22730"/>
                </a:lnTo>
                <a:close/>
                <a:moveTo>
                  <a:pt x="63985" y="22730"/>
                </a:moveTo>
                <a:lnTo>
                  <a:pt x="63985" y="24771"/>
                </a:lnTo>
                <a:lnTo>
                  <a:pt x="61944" y="24771"/>
                </a:lnTo>
                <a:lnTo>
                  <a:pt x="61944" y="22730"/>
                </a:lnTo>
                <a:close/>
                <a:moveTo>
                  <a:pt x="66049" y="22730"/>
                </a:moveTo>
                <a:lnTo>
                  <a:pt x="66049" y="24771"/>
                </a:lnTo>
                <a:lnTo>
                  <a:pt x="64008" y="24771"/>
                </a:lnTo>
                <a:lnTo>
                  <a:pt x="64008" y="22730"/>
                </a:lnTo>
                <a:close/>
                <a:moveTo>
                  <a:pt x="68112" y="22730"/>
                </a:moveTo>
                <a:lnTo>
                  <a:pt x="68112" y="24771"/>
                </a:lnTo>
                <a:lnTo>
                  <a:pt x="66071" y="24771"/>
                </a:lnTo>
                <a:lnTo>
                  <a:pt x="66071" y="22730"/>
                </a:lnTo>
                <a:close/>
                <a:moveTo>
                  <a:pt x="70176" y="22730"/>
                </a:moveTo>
                <a:lnTo>
                  <a:pt x="70176" y="24771"/>
                </a:lnTo>
                <a:lnTo>
                  <a:pt x="68135" y="24771"/>
                </a:lnTo>
                <a:lnTo>
                  <a:pt x="68135" y="22730"/>
                </a:lnTo>
                <a:close/>
                <a:moveTo>
                  <a:pt x="72240" y="22730"/>
                </a:moveTo>
                <a:lnTo>
                  <a:pt x="72240" y="24771"/>
                </a:lnTo>
                <a:lnTo>
                  <a:pt x="70199" y="24771"/>
                </a:lnTo>
                <a:lnTo>
                  <a:pt x="70199" y="22730"/>
                </a:lnTo>
                <a:close/>
                <a:moveTo>
                  <a:pt x="74305" y="22730"/>
                </a:moveTo>
                <a:lnTo>
                  <a:pt x="74305" y="24771"/>
                </a:lnTo>
                <a:lnTo>
                  <a:pt x="72264" y="24771"/>
                </a:lnTo>
                <a:lnTo>
                  <a:pt x="72264" y="22730"/>
                </a:lnTo>
                <a:close/>
                <a:moveTo>
                  <a:pt x="76368" y="22730"/>
                </a:moveTo>
                <a:lnTo>
                  <a:pt x="76368" y="24771"/>
                </a:lnTo>
                <a:lnTo>
                  <a:pt x="74328" y="24771"/>
                </a:lnTo>
                <a:lnTo>
                  <a:pt x="74328" y="22730"/>
                </a:lnTo>
                <a:close/>
                <a:moveTo>
                  <a:pt x="78432" y="22730"/>
                </a:moveTo>
                <a:lnTo>
                  <a:pt x="78432" y="24771"/>
                </a:lnTo>
                <a:lnTo>
                  <a:pt x="76391" y="24771"/>
                </a:lnTo>
                <a:lnTo>
                  <a:pt x="76391" y="22730"/>
                </a:lnTo>
                <a:close/>
                <a:moveTo>
                  <a:pt x="80496" y="22730"/>
                </a:moveTo>
                <a:lnTo>
                  <a:pt x="80496" y="24771"/>
                </a:lnTo>
                <a:lnTo>
                  <a:pt x="78455" y="24771"/>
                </a:lnTo>
                <a:lnTo>
                  <a:pt x="78455" y="22730"/>
                </a:lnTo>
                <a:close/>
                <a:moveTo>
                  <a:pt x="82561" y="22730"/>
                </a:moveTo>
                <a:lnTo>
                  <a:pt x="82561" y="24771"/>
                </a:lnTo>
                <a:lnTo>
                  <a:pt x="80520" y="24771"/>
                </a:lnTo>
                <a:lnTo>
                  <a:pt x="80520" y="22730"/>
                </a:lnTo>
                <a:close/>
                <a:moveTo>
                  <a:pt x="84625" y="22730"/>
                </a:moveTo>
                <a:lnTo>
                  <a:pt x="84625" y="24771"/>
                </a:lnTo>
                <a:lnTo>
                  <a:pt x="82584" y="24771"/>
                </a:lnTo>
                <a:lnTo>
                  <a:pt x="82584" y="22730"/>
                </a:lnTo>
                <a:close/>
                <a:moveTo>
                  <a:pt x="86688" y="22730"/>
                </a:moveTo>
                <a:lnTo>
                  <a:pt x="86688" y="24771"/>
                </a:lnTo>
                <a:lnTo>
                  <a:pt x="84648" y="24771"/>
                </a:lnTo>
                <a:lnTo>
                  <a:pt x="84648" y="22730"/>
                </a:lnTo>
                <a:close/>
                <a:moveTo>
                  <a:pt x="2061" y="24794"/>
                </a:moveTo>
                <a:lnTo>
                  <a:pt x="2061" y="26834"/>
                </a:lnTo>
                <a:lnTo>
                  <a:pt x="21" y="26834"/>
                </a:lnTo>
                <a:lnTo>
                  <a:pt x="21" y="24794"/>
                </a:lnTo>
                <a:close/>
                <a:moveTo>
                  <a:pt x="4125" y="24794"/>
                </a:moveTo>
                <a:lnTo>
                  <a:pt x="4125" y="26834"/>
                </a:lnTo>
                <a:lnTo>
                  <a:pt x="2084" y="26834"/>
                </a:lnTo>
                <a:lnTo>
                  <a:pt x="2084" y="24794"/>
                </a:lnTo>
                <a:close/>
                <a:moveTo>
                  <a:pt x="6190" y="24794"/>
                </a:moveTo>
                <a:lnTo>
                  <a:pt x="6190" y="26834"/>
                </a:lnTo>
                <a:lnTo>
                  <a:pt x="4149" y="26834"/>
                </a:lnTo>
                <a:lnTo>
                  <a:pt x="4149" y="24794"/>
                </a:lnTo>
                <a:close/>
                <a:moveTo>
                  <a:pt x="8254" y="24794"/>
                </a:moveTo>
                <a:lnTo>
                  <a:pt x="8254" y="26834"/>
                </a:lnTo>
                <a:lnTo>
                  <a:pt x="6213" y="26834"/>
                </a:lnTo>
                <a:lnTo>
                  <a:pt x="6213" y="24794"/>
                </a:lnTo>
                <a:close/>
                <a:moveTo>
                  <a:pt x="10318" y="24794"/>
                </a:moveTo>
                <a:lnTo>
                  <a:pt x="10318" y="26834"/>
                </a:lnTo>
                <a:lnTo>
                  <a:pt x="8277" y="26834"/>
                </a:lnTo>
                <a:lnTo>
                  <a:pt x="8277" y="24794"/>
                </a:lnTo>
                <a:close/>
                <a:moveTo>
                  <a:pt x="12381" y="24794"/>
                </a:moveTo>
                <a:lnTo>
                  <a:pt x="12381" y="26834"/>
                </a:lnTo>
                <a:lnTo>
                  <a:pt x="10340" y="26834"/>
                </a:lnTo>
                <a:lnTo>
                  <a:pt x="10340" y="24794"/>
                </a:lnTo>
                <a:close/>
                <a:moveTo>
                  <a:pt x="14446" y="24794"/>
                </a:moveTo>
                <a:lnTo>
                  <a:pt x="14446" y="26834"/>
                </a:lnTo>
                <a:lnTo>
                  <a:pt x="12407" y="26834"/>
                </a:lnTo>
                <a:lnTo>
                  <a:pt x="12407" y="24794"/>
                </a:lnTo>
                <a:close/>
                <a:moveTo>
                  <a:pt x="16510" y="24794"/>
                </a:moveTo>
                <a:lnTo>
                  <a:pt x="16510" y="26834"/>
                </a:lnTo>
                <a:lnTo>
                  <a:pt x="14471" y="26834"/>
                </a:lnTo>
                <a:lnTo>
                  <a:pt x="14471" y="24794"/>
                </a:lnTo>
                <a:close/>
                <a:moveTo>
                  <a:pt x="18574" y="24794"/>
                </a:moveTo>
                <a:lnTo>
                  <a:pt x="18574" y="26834"/>
                </a:lnTo>
                <a:lnTo>
                  <a:pt x="16534" y="26834"/>
                </a:lnTo>
                <a:lnTo>
                  <a:pt x="16534" y="24794"/>
                </a:lnTo>
                <a:close/>
                <a:moveTo>
                  <a:pt x="20637" y="24794"/>
                </a:moveTo>
                <a:lnTo>
                  <a:pt x="20637" y="26834"/>
                </a:lnTo>
                <a:lnTo>
                  <a:pt x="18598" y="26834"/>
                </a:lnTo>
                <a:lnTo>
                  <a:pt x="18598" y="24794"/>
                </a:lnTo>
                <a:close/>
                <a:moveTo>
                  <a:pt x="22701" y="24794"/>
                </a:moveTo>
                <a:lnTo>
                  <a:pt x="22701" y="26834"/>
                </a:lnTo>
                <a:lnTo>
                  <a:pt x="20662" y="26834"/>
                </a:lnTo>
                <a:lnTo>
                  <a:pt x="20662" y="24794"/>
                </a:lnTo>
                <a:close/>
                <a:moveTo>
                  <a:pt x="24768" y="24794"/>
                </a:moveTo>
                <a:lnTo>
                  <a:pt x="24768" y="26834"/>
                </a:lnTo>
                <a:lnTo>
                  <a:pt x="22727" y="26834"/>
                </a:lnTo>
                <a:lnTo>
                  <a:pt x="22727" y="24794"/>
                </a:lnTo>
                <a:close/>
                <a:moveTo>
                  <a:pt x="26831" y="24794"/>
                </a:moveTo>
                <a:lnTo>
                  <a:pt x="26831" y="26834"/>
                </a:lnTo>
                <a:lnTo>
                  <a:pt x="24791" y="26834"/>
                </a:lnTo>
                <a:lnTo>
                  <a:pt x="24791" y="24794"/>
                </a:lnTo>
                <a:close/>
                <a:moveTo>
                  <a:pt x="28895" y="24794"/>
                </a:moveTo>
                <a:lnTo>
                  <a:pt x="28895" y="26834"/>
                </a:lnTo>
                <a:lnTo>
                  <a:pt x="26854" y="26834"/>
                </a:lnTo>
                <a:lnTo>
                  <a:pt x="26854" y="24794"/>
                </a:lnTo>
                <a:close/>
                <a:moveTo>
                  <a:pt x="30959" y="24794"/>
                </a:moveTo>
                <a:lnTo>
                  <a:pt x="30959" y="26834"/>
                </a:lnTo>
                <a:lnTo>
                  <a:pt x="28918" y="26834"/>
                </a:lnTo>
                <a:lnTo>
                  <a:pt x="28918" y="24794"/>
                </a:lnTo>
                <a:close/>
                <a:moveTo>
                  <a:pt x="33022" y="24794"/>
                </a:moveTo>
                <a:lnTo>
                  <a:pt x="33022" y="26834"/>
                </a:lnTo>
                <a:lnTo>
                  <a:pt x="30982" y="26834"/>
                </a:lnTo>
                <a:lnTo>
                  <a:pt x="30982" y="24794"/>
                </a:lnTo>
                <a:close/>
                <a:moveTo>
                  <a:pt x="35088" y="24794"/>
                </a:moveTo>
                <a:lnTo>
                  <a:pt x="35088" y="26834"/>
                </a:lnTo>
                <a:lnTo>
                  <a:pt x="33047" y="26834"/>
                </a:lnTo>
                <a:lnTo>
                  <a:pt x="33047" y="24794"/>
                </a:lnTo>
                <a:close/>
                <a:moveTo>
                  <a:pt x="37151" y="24794"/>
                </a:moveTo>
                <a:lnTo>
                  <a:pt x="37151" y="26834"/>
                </a:lnTo>
                <a:lnTo>
                  <a:pt x="35110" y="26834"/>
                </a:lnTo>
                <a:lnTo>
                  <a:pt x="35110" y="24794"/>
                </a:lnTo>
                <a:close/>
                <a:moveTo>
                  <a:pt x="39215" y="24794"/>
                </a:moveTo>
                <a:lnTo>
                  <a:pt x="39215" y="26834"/>
                </a:lnTo>
                <a:lnTo>
                  <a:pt x="37174" y="26834"/>
                </a:lnTo>
                <a:lnTo>
                  <a:pt x="37174" y="24794"/>
                </a:lnTo>
                <a:close/>
                <a:moveTo>
                  <a:pt x="41279" y="24794"/>
                </a:moveTo>
                <a:lnTo>
                  <a:pt x="41279" y="26834"/>
                </a:lnTo>
                <a:lnTo>
                  <a:pt x="39238" y="26834"/>
                </a:lnTo>
                <a:lnTo>
                  <a:pt x="39238" y="24794"/>
                </a:lnTo>
                <a:close/>
                <a:moveTo>
                  <a:pt x="43342" y="24794"/>
                </a:moveTo>
                <a:lnTo>
                  <a:pt x="43342" y="26834"/>
                </a:lnTo>
                <a:lnTo>
                  <a:pt x="41301" y="26834"/>
                </a:lnTo>
                <a:lnTo>
                  <a:pt x="41301" y="24794"/>
                </a:lnTo>
                <a:close/>
                <a:moveTo>
                  <a:pt x="45407" y="24794"/>
                </a:moveTo>
                <a:lnTo>
                  <a:pt x="45407" y="26834"/>
                </a:lnTo>
                <a:lnTo>
                  <a:pt x="43367" y="26834"/>
                </a:lnTo>
                <a:lnTo>
                  <a:pt x="43367" y="24794"/>
                </a:lnTo>
                <a:close/>
                <a:moveTo>
                  <a:pt x="47471" y="24794"/>
                </a:moveTo>
                <a:lnTo>
                  <a:pt x="47471" y="26834"/>
                </a:lnTo>
                <a:lnTo>
                  <a:pt x="45430" y="26834"/>
                </a:lnTo>
                <a:lnTo>
                  <a:pt x="45430" y="24794"/>
                </a:lnTo>
                <a:close/>
                <a:moveTo>
                  <a:pt x="49535" y="24794"/>
                </a:moveTo>
                <a:lnTo>
                  <a:pt x="49535" y="26834"/>
                </a:lnTo>
                <a:lnTo>
                  <a:pt x="47494" y="26834"/>
                </a:lnTo>
                <a:lnTo>
                  <a:pt x="47494" y="24794"/>
                </a:lnTo>
                <a:close/>
                <a:moveTo>
                  <a:pt x="51599" y="24794"/>
                </a:moveTo>
                <a:lnTo>
                  <a:pt x="51599" y="26834"/>
                </a:lnTo>
                <a:lnTo>
                  <a:pt x="49558" y="26834"/>
                </a:lnTo>
                <a:lnTo>
                  <a:pt x="49558" y="24794"/>
                </a:lnTo>
                <a:close/>
                <a:moveTo>
                  <a:pt x="53664" y="24794"/>
                </a:moveTo>
                <a:lnTo>
                  <a:pt x="53664" y="26834"/>
                </a:lnTo>
                <a:lnTo>
                  <a:pt x="51624" y="26834"/>
                </a:lnTo>
                <a:lnTo>
                  <a:pt x="51624" y="24794"/>
                </a:lnTo>
                <a:close/>
                <a:moveTo>
                  <a:pt x="55727" y="24794"/>
                </a:moveTo>
                <a:lnTo>
                  <a:pt x="55727" y="26834"/>
                </a:lnTo>
                <a:lnTo>
                  <a:pt x="53688" y="26834"/>
                </a:lnTo>
                <a:lnTo>
                  <a:pt x="53688" y="24794"/>
                </a:lnTo>
                <a:close/>
                <a:moveTo>
                  <a:pt x="57791" y="24794"/>
                </a:moveTo>
                <a:lnTo>
                  <a:pt x="57791" y="26834"/>
                </a:lnTo>
                <a:lnTo>
                  <a:pt x="55752" y="26834"/>
                </a:lnTo>
                <a:lnTo>
                  <a:pt x="55752" y="24794"/>
                </a:lnTo>
                <a:close/>
                <a:moveTo>
                  <a:pt x="59855" y="24794"/>
                </a:moveTo>
                <a:lnTo>
                  <a:pt x="59855" y="26834"/>
                </a:lnTo>
                <a:lnTo>
                  <a:pt x="57815" y="26834"/>
                </a:lnTo>
                <a:lnTo>
                  <a:pt x="57815" y="24794"/>
                </a:lnTo>
                <a:close/>
                <a:moveTo>
                  <a:pt x="61918" y="24794"/>
                </a:moveTo>
                <a:lnTo>
                  <a:pt x="61918" y="26834"/>
                </a:lnTo>
                <a:lnTo>
                  <a:pt x="59879" y="26834"/>
                </a:lnTo>
                <a:lnTo>
                  <a:pt x="59879" y="24794"/>
                </a:lnTo>
                <a:close/>
                <a:moveTo>
                  <a:pt x="63985" y="24794"/>
                </a:moveTo>
                <a:lnTo>
                  <a:pt x="63985" y="26834"/>
                </a:lnTo>
                <a:lnTo>
                  <a:pt x="61944" y="26834"/>
                </a:lnTo>
                <a:lnTo>
                  <a:pt x="61944" y="24794"/>
                </a:lnTo>
                <a:close/>
                <a:moveTo>
                  <a:pt x="66049" y="24794"/>
                </a:moveTo>
                <a:lnTo>
                  <a:pt x="66049" y="26834"/>
                </a:lnTo>
                <a:lnTo>
                  <a:pt x="64008" y="26834"/>
                </a:lnTo>
                <a:lnTo>
                  <a:pt x="64008" y="24794"/>
                </a:lnTo>
                <a:close/>
                <a:moveTo>
                  <a:pt x="68112" y="24794"/>
                </a:moveTo>
                <a:lnTo>
                  <a:pt x="68112" y="26834"/>
                </a:lnTo>
                <a:lnTo>
                  <a:pt x="66071" y="26834"/>
                </a:lnTo>
                <a:lnTo>
                  <a:pt x="66071" y="24794"/>
                </a:lnTo>
                <a:close/>
                <a:moveTo>
                  <a:pt x="70176" y="24794"/>
                </a:moveTo>
                <a:lnTo>
                  <a:pt x="70176" y="26834"/>
                </a:lnTo>
                <a:lnTo>
                  <a:pt x="68135" y="26834"/>
                </a:lnTo>
                <a:lnTo>
                  <a:pt x="68135" y="24794"/>
                </a:lnTo>
                <a:close/>
                <a:moveTo>
                  <a:pt x="72240" y="24794"/>
                </a:moveTo>
                <a:lnTo>
                  <a:pt x="72240" y="26834"/>
                </a:lnTo>
                <a:lnTo>
                  <a:pt x="70199" y="26834"/>
                </a:lnTo>
                <a:lnTo>
                  <a:pt x="70199" y="24794"/>
                </a:lnTo>
                <a:close/>
                <a:moveTo>
                  <a:pt x="74305" y="24794"/>
                </a:moveTo>
                <a:lnTo>
                  <a:pt x="74305" y="26834"/>
                </a:lnTo>
                <a:lnTo>
                  <a:pt x="72264" y="26834"/>
                </a:lnTo>
                <a:lnTo>
                  <a:pt x="72264" y="24794"/>
                </a:lnTo>
                <a:close/>
                <a:moveTo>
                  <a:pt x="76368" y="24794"/>
                </a:moveTo>
                <a:lnTo>
                  <a:pt x="76368" y="26834"/>
                </a:lnTo>
                <a:lnTo>
                  <a:pt x="74328" y="26834"/>
                </a:lnTo>
                <a:lnTo>
                  <a:pt x="74328" y="24794"/>
                </a:lnTo>
                <a:close/>
                <a:moveTo>
                  <a:pt x="78432" y="24794"/>
                </a:moveTo>
                <a:lnTo>
                  <a:pt x="78432" y="26834"/>
                </a:lnTo>
                <a:lnTo>
                  <a:pt x="76391" y="26834"/>
                </a:lnTo>
                <a:lnTo>
                  <a:pt x="76391" y="24794"/>
                </a:lnTo>
                <a:close/>
                <a:moveTo>
                  <a:pt x="80496" y="24794"/>
                </a:moveTo>
                <a:lnTo>
                  <a:pt x="80496" y="26834"/>
                </a:lnTo>
                <a:lnTo>
                  <a:pt x="78455" y="26834"/>
                </a:lnTo>
                <a:lnTo>
                  <a:pt x="78455" y="24794"/>
                </a:lnTo>
                <a:close/>
                <a:moveTo>
                  <a:pt x="82561" y="24794"/>
                </a:moveTo>
                <a:lnTo>
                  <a:pt x="82561" y="26834"/>
                </a:lnTo>
                <a:lnTo>
                  <a:pt x="80520" y="26834"/>
                </a:lnTo>
                <a:lnTo>
                  <a:pt x="80520" y="24794"/>
                </a:lnTo>
                <a:close/>
                <a:moveTo>
                  <a:pt x="84625" y="24794"/>
                </a:moveTo>
                <a:lnTo>
                  <a:pt x="84625" y="26834"/>
                </a:lnTo>
                <a:lnTo>
                  <a:pt x="82584" y="26834"/>
                </a:lnTo>
                <a:lnTo>
                  <a:pt x="82584" y="24794"/>
                </a:lnTo>
                <a:close/>
                <a:moveTo>
                  <a:pt x="86688" y="24794"/>
                </a:moveTo>
                <a:lnTo>
                  <a:pt x="86688" y="26834"/>
                </a:lnTo>
                <a:lnTo>
                  <a:pt x="84648" y="26834"/>
                </a:lnTo>
                <a:lnTo>
                  <a:pt x="84648" y="24794"/>
                </a:lnTo>
                <a:close/>
                <a:moveTo>
                  <a:pt x="2061" y="26857"/>
                </a:moveTo>
                <a:lnTo>
                  <a:pt x="2061" y="28898"/>
                </a:lnTo>
                <a:lnTo>
                  <a:pt x="21" y="28898"/>
                </a:lnTo>
                <a:lnTo>
                  <a:pt x="21" y="26857"/>
                </a:lnTo>
                <a:close/>
                <a:moveTo>
                  <a:pt x="4125" y="26857"/>
                </a:moveTo>
                <a:lnTo>
                  <a:pt x="4125" y="28898"/>
                </a:lnTo>
                <a:lnTo>
                  <a:pt x="2084" y="28898"/>
                </a:lnTo>
                <a:lnTo>
                  <a:pt x="2084" y="26857"/>
                </a:lnTo>
                <a:close/>
                <a:moveTo>
                  <a:pt x="6190" y="26857"/>
                </a:moveTo>
                <a:lnTo>
                  <a:pt x="6190" y="28898"/>
                </a:lnTo>
                <a:lnTo>
                  <a:pt x="4149" y="28898"/>
                </a:lnTo>
                <a:lnTo>
                  <a:pt x="4149" y="26857"/>
                </a:lnTo>
                <a:close/>
                <a:moveTo>
                  <a:pt x="8254" y="26857"/>
                </a:moveTo>
                <a:lnTo>
                  <a:pt x="8254" y="28898"/>
                </a:lnTo>
                <a:lnTo>
                  <a:pt x="6213" y="28898"/>
                </a:lnTo>
                <a:lnTo>
                  <a:pt x="6213" y="26857"/>
                </a:lnTo>
                <a:close/>
                <a:moveTo>
                  <a:pt x="10318" y="26857"/>
                </a:moveTo>
                <a:lnTo>
                  <a:pt x="10318" y="28898"/>
                </a:lnTo>
                <a:lnTo>
                  <a:pt x="8277" y="28898"/>
                </a:lnTo>
                <a:lnTo>
                  <a:pt x="8277" y="26857"/>
                </a:lnTo>
                <a:close/>
                <a:moveTo>
                  <a:pt x="12381" y="26857"/>
                </a:moveTo>
                <a:lnTo>
                  <a:pt x="12381" y="28898"/>
                </a:lnTo>
                <a:lnTo>
                  <a:pt x="10340" y="28898"/>
                </a:lnTo>
                <a:lnTo>
                  <a:pt x="10340" y="26857"/>
                </a:lnTo>
                <a:close/>
                <a:moveTo>
                  <a:pt x="14446" y="26857"/>
                </a:moveTo>
                <a:lnTo>
                  <a:pt x="14446" y="28898"/>
                </a:lnTo>
                <a:lnTo>
                  <a:pt x="12407" y="28898"/>
                </a:lnTo>
                <a:lnTo>
                  <a:pt x="12407" y="26857"/>
                </a:lnTo>
                <a:close/>
                <a:moveTo>
                  <a:pt x="16510" y="26857"/>
                </a:moveTo>
                <a:lnTo>
                  <a:pt x="16510" y="28898"/>
                </a:lnTo>
                <a:lnTo>
                  <a:pt x="14471" y="28898"/>
                </a:lnTo>
                <a:lnTo>
                  <a:pt x="14471" y="26857"/>
                </a:lnTo>
                <a:close/>
                <a:moveTo>
                  <a:pt x="18574" y="26857"/>
                </a:moveTo>
                <a:lnTo>
                  <a:pt x="18574" y="28898"/>
                </a:lnTo>
                <a:lnTo>
                  <a:pt x="16534" y="28898"/>
                </a:lnTo>
                <a:lnTo>
                  <a:pt x="16534" y="26857"/>
                </a:lnTo>
                <a:close/>
                <a:moveTo>
                  <a:pt x="20637" y="26857"/>
                </a:moveTo>
                <a:lnTo>
                  <a:pt x="20637" y="28898"/>
                </a:lnTo>
                <a:lnTo>
                  <a:pt x="18598" y="28898"/>
                </a:lnTo>
                <a:lnTo>
                  <a:pt x="18598" y="26857"/>
                </a:lnTo>
                <a:close/>
                <a:moveTo>
                  <a:pt x="22701" y="26857"/>
                </a:moveTo>
                <a:lnTo>
                  <a:pt x="22701" y="28898"/>
                </a:lnTo>
                <a:lnTo>
                  <a:pt x="20662" y="28898"/>
                </a:lnTo>
                <a:lnTo>
                  <a:pt x="20662" y="26857"/>
                </a:lnTo>
                <a:close/>
                <a:moveTo>
                  <a:pt x="24768" y="26857"/>
                </a:moveTo>
                <a:lnTo>
                  <a:pt x="24768" y="28898"/>
                </a:lnTo>
                <a:lnTo>
                  <a:pt x="22727" y="28898"/>
                </a:lnTo>
                <a:lnTo>
                  <a:pt x="22727" y="26857"/>
                </a:lnTo>
                <a:close/>
                <a:moveTo>
                  <a:pt x="26831" y="26857"/>
                </a:moveTo>
                <a:lnTo>
                  <a:pt x="26831" y="28898"/>
                </a:lnTo>
                <a:lnTo>
                  <a:pt x="24791" y="28898"/>
                </a:lnTo>
                <a:lnTo>
                  <a:pt x="24791" y="26857"/>
                </a:lnTo>
                <a:close/>
                <a:moveTo>
                  <a:pt x="28895" y="26857"/>
                </a:moveTo>
                <a:lnTo>
                  <a:pt x="28895" y="28898"/>
                </a:lnTo>
                <a:lnTo>
                  <a:pt x="26854" y="28898"/>
                </a:lnTo>
                <a:lnTo>
                  <a:pt x="26854" y="26857"/>
                </a:lnTo>
                <a:close/>
                <a:moveTo>
                  <a:pt x="30959" y="26857"/>
                </a:moveTo>
                <a:lnTo>
                  <a:pt x="30959" y="28898"/>
                </a:lnTo>
                <a:lnTo>
                  <a:pt x="28918" y="28898"/>
                </a:lnTo>
                <a:lnTo>
                  <a:pt x="28918" y="26857"/>
                </a:lnTo>
                <a:close/>
                <a:moveTo>
                  <a:pt x="33022" y="26857"/>
                </a:moveTo>
                <a:lnTo>
                  <a:pt x="33022" y="28898"/>
                </a:lnTo>
                <a:lnTo>
                  <a:pt x="30982" y="28898"/>
                </a:lnTo>
                <a:lnTo>
                  <a:pt x="30982" y="26857"/>
                </a:lnTo>
                <a:close/>
                <a:moveTo>
                  <a:pt x="35088" y="26857"/>
                </a:moveTo>
                <a:lnTo>
                  <a:pt x="35088" y="28898"/>
                </a:lnTo>
                <a:lnTo>
                  <a:pt x="33047" y="28898"/>
                </a:lnTo>
                <a:lnTo>
                  <a:pt x="33047" y="26857"/>
                </a:lnTo>
                <a:close/>
                <a:moveTo>
                  <a:pt x="37151" y="26857"/>
                </a:moveTo>
                <a:lnTo>
                  <a:pt x="37151" y="28898"/>
                </a:lnTo>
                <a:lnTo>
                  <a:pt x="35110" y="28898"/>
                </a:lnTo>
                <a:lnTo>
                  <a:pt x="35110" y="26857"/>
                </a:lnTo>
                <a:close/>
                <a:moveTo>
                  <a:pt x="39215" y="26857"/>
                </a:moveTo>
                <a:lnTo>
                  <a:pt x="39215" y="28898"/>
                </a:lnTo>
                <a:lnTo>
                  <a:pt x="37174" y="28898"/>
                </a:lnTo>
                <a:lnTo>
                  <a:pt x="37174" y="26857"/>
                </a:lnTo>
                <a:close/>
                <a:moveTo>
                  <a:pt x="41279" y="26857"/>
                </a:moveTo>
                <a:lnTo>
                  <a:pt x="41279" y="28898"/>
                </a:lnTo>
                <a:lnTo>
                  <a:pt x="39238" y="28898"/>
                </a:lnTo>
                <a:lnTo>
                  <a:pt x="39238" y="26857"/>
                </a:lnTo>
                <a:close/>
                <a:moveTo>
                  <a:pt x="43342" y="26857"/>
                </a:moveTo>
                <a:lnTo>
                  <a:pt x="43342" y="28898"/>
                </a:lnTo>
                <a:lnTo>
                  <a:pt x="41301" y="28898"/>
                </a:lnTo>
                <a:lnTo>
                  <a:pt x="41301" y="26857"/>
                </a:lnTo>
                <a:close/>
                <a:moveTo>
                  <a:pt x="45407" y="26857"/>
                </a:moveTo>
                <a:lnTo>
                  <a:pt x="45407" y="28898"/>
                </a:lnTo>
                <a:lnTo>
                  <a:pt x="43367" y="28898"/>
                </a:lnTo>
                <a:lnTo>
                  <a:pt x="43367" y="26857"/>
                </a:lnTo>
                <a:close/>
                <a:moveTo>
                  <a:pt x="47471" y="26857"/>
                </a:moveTo>
                <a:lnTo>
                  <a:pt x="47471" y="28898"/>
                </a:lnTo>
                <a:lnTo>
                  <a:pt x="45430" y="28898"/>
                </a:lnTo>
                <a:lnTo>
                  <a:pt x="45430" y="26857"/>
                </a:lnTo>
                <a:close/>
                <a:moveTo>
                  <a:pt x="49535" y="26857"/>
                </a:moveTo>
                <a:lnTo>
                  <a:pt x="49535" y="28898"/>
                </a:lnTo>
                <a:lnTo>
                  <a:pt x="47494" y="28898"/>
                </a:lnTo>
                <a:lnTo>
                  <a:pt x="47494" y="26857"/>
                </a:lnTo>
                <a:close/>
                <a:moveTo>
                  <a:pt x="51599" y="26857"/>
                </a:moveTo>
                <a:lnTo>
                  <a:pt x="51599" y="28898"/>
                </a:lnTo>
                <a:lnTo>
                  <a:pt x="49558" y="28898"/>
                </a:lnTo>
                <a:lnTo>
                  <a:pt x="49558" y="26857"/>
                </a:lnTo>
                <a:close/>
                <a:moveTo>
                  <a:pt x="53664" y="26857"/>
                </a:moveTo>
                <a:lnTo>
                  <a:pt x="53664" y="28898"/>
                </a:lnTo>
                <a:lnTo>
                  <a:pt x="51624" y="28898"/>
                </a:lnTo>
                <a:lnTo>
                  <a:pt x="51624" y="26857"/>
                </a:lnTo>
                <a:close/>
                <a:moveTo>
                  <a:pt x="55727" y="26857"/>
                </a:moveTo>
                <a:lnTo>
                  <a:pt x="55727" y="28898"/>
                </a:lnTo>
                <a:lnTo>
                  <a:pt x="53688" y="28898"/>
                </a:lnTo>
                <a:lnTo>
                  <a:pt x="53688" y="26857"/>
                </a:lnTo>
                <a:close/>
                <a:moveTo>
                  <a:pt x="57791" y="26857"/>
                </a:moveTo>
                <a:lnTo>
                  <a:pt x="57791" y="28898"/>
                </a:lnTo>
                <a:lnTo>
                  <a:pt x="55752" y="28898"/>
                </a:lnTo>
                <a:lnTo>
                  <a:pt x="55752" y="26857"/>
                </a:lnTo>
                <a:close/>
                <a:moveTo>
                  <a:pt x="59855" y="26857"/>
                </a:moveTo>
                <a:lnTo>
                  <a:pt x="59855" y="28898"/>
                </a:lnTo>
                <a:lnTo>
                  <a:pt x="57815" y="28898"/>
                </a:lnTo>
                <a:lnTo>
                  <a:pt x="57815" y="26857"/>
                </a:lnTo>
                <a:close/>
                <a:moveTo>
                  <a:pt x="61918" y="26857"/>
                </a:moveTo>
                <a:lnTo>
                  <a:pt x="61918" y="28898"/>
                </a:lnTo>
                <a:lnTo>
                  <a:pt x="59879" y="28898"/>
                </a:lnTo>
                <a:lnTo>
                  <a:pt x="59879" y="26857"/>
                </a:lnTo>
                <a:close/>
                <a:moveTo>
                  <a:pt x="63985" y="26857"/>
                </a:moveTo>
                <a:lnTo>
                  <a:pt x="63985" y="28898"/>
                </a:lnTo>
                <a:lnTo>
                  <a:pt x="61944" y="28898"/>
                </a:lnTo>
                <a:lnTo>
                  <a:pt x="61944" y="26857"/>
                </a:lnTo>
                <a:close/>
                <a:moveTo>
                  <a:pt x="66049" y="26857"/>
                </a:moveTo>
                <a:lnTo>
                  <a:pt x="66049" y="28898"/>
                </a:lnTo>
                <a:lnTo>
                  <a:pt x="64008" y="28898"/>
                </a:lnTo>
                <a:lnTo>
                  <a:pt x="64008" y="26857"/>
                </a:lnTo>
                <a:close/>
                <a:moveTo>
                  <a:pt x="68112" y="26857"/>
                </a:moveTo>
                <a:lnTo>
                  <a:pt x="68112" y="28898"/>
                </a:lnTo>
                <a:lnTo>
                  <a:pt x="66071" y="28898"/>
                </a:lnTo>
                <a:lnTo>
                  <a:pt x="66071" y="26857"/>
                </a:lnTo>
                <a:close/>
                <a:moveTo>
                  <a:pt x="70176" y="26857"/>
                </a:moveTo>
                <a:lnTo>
                  <a:pt x="70176" y="28898"/>
                </a:lnTo>
                <a:lnTo>
                  <a:pt x="68135" y="28898"/>
                </a:lnTo>
                <a:lnTo>
                  <a:pt x="68135" y="26857"/>
                </a:lnTo>
                <a:close/>
                <a:moveTo>
                  <a:pt x="72240" y="26857"/>
                </a:moveTo>
                <a:lnTo>
                  <a:pt x="72240" y="28898"/>
                </a:lnTo>
                <a:lnTo>
                  <a:pt x="70199" y="28898"/>
                </a:lnTo>
                <a:lnTo>
                  <a:pt x="70199" y="26857"/>
                </a:lnTo>
                <a:close/>
                <a:moveTo>
                  <a:pt x="74305" y="26857"/>
                </a:moveTo>
                <a:lnTo>
                  <a:pt x="74305" y="28898"/>
                </a:lnTo>
                <a:lnTo>
                  <a:pt x="72264" y="28898"/>
                </a:lnTo>
                <a:lnTo>
                  <a:pt x="72264" y="26857"/>
                </a:lnTo>
                <a:close/>
                <a:moveTo>
                  <a:pt x="76368" y="26857"/>
                </a:moveTo>
                <a:lnTo>
                  <a:pt x="76368" y="28898"/>
                </a:lnTo>
                <a:lnTo>
                  <a:pt x="74328" y="28898"/>
                </a:lnTo>
                <a:lnTo>
                  <a:pt x="74328" y="26857"/>
                </a:lnTo>
                <a:close/>
                <a:moveTo>
                  <a:pt x="78432" y="26857"/>
                </a:moveTo>
                <a:lnTo>
                  <a:pt x="78432" y="28898"/>
                </a:lnTo>
                <a:lnTo>
                  <a:pt x="76391" y="28898"/>
                </a:lnTo>
                <a:lnTo>
                  <a:pt x="76391" y="26857"/>
                </a:lnTo>
                <a:close/>
                <a:moveTo>
                  <a:pt x="80496" y="26857"/>
                </a:moveTo>
                <a:lnTo>
                  <a:pt x="80496" y="28898"/>
                </a:lnTo>
                <a:lnTo>
                  <a:pt x="78455" y="28898"/>
                </a:lnTo>
                <a:lnTo>
                  <a:pt x="78455" y="26857"/>
                </a:lnTo>
                <a:close/>
                <a:moveTo>
                  <a:pt x="82561" y="26857"/>
                </a:moveTo>
                <a:lnTo>
                  <a:pt x="82561" y="28898"/>
                </a:lnTo>
                <a:lnTo>
                  <a:pt x="80520" y="28898"/>
                </a:lnTo>
                <a:lnTo>
                  <a:pt x="80520" y="26857"/>
                </a:lnTo>
                <a:close/>
                <a:moveTo>
                  <a:pt x="84625" y="26857"/>
                </a:moveTo>
                <a:lnTo>
                  <a:pt x="84625" y="28898"/>
                </a:lnTo>
                <a:lnTo>
                  <a:pt x="82584" y="28898"/>
                </a:lnTo>
                <a:lnTo>
                  <a:pt x="82584" y="26857"/>
                </a:lnTo>
                <a:close/>
                <a:moveTo>
                  <a:pt x="86688" y="26857"/>
                </a:moveTo>
                <a:lnTo>
                  <a:pt x="86688" y="28898"/>
                </a:lnTo>
                <a:lnTo>
                  <a:pt x="84648" y="28898"/>
                </a:lnTo>
                <a:lnTo>
                  <a:pt x="84648" y="26857"/>
                </a:lnTo>
                <a:close/>
                <a:moveTo>
                  <a:pt x="2061" y="28921"/>
                </a:moveTo>
                <a:lnTo>
                  <a:pt x="2061" y="30962"/>
                </a:lnTo>
                <a:lnTo>
                  <a:pt x="21" y="30962"/>
                </a:lnTo>
                <a:lnTo>
                  <a:pt x="21" y="28921"/>
                </a:lnTo>
                <a:close/>
                <a:moveTo>
                  <a:pt x="4125" y="28921"/>
                </a:moveTo>
                <a:lnTo>
                  <a:pt x="4125" y="30962"/>
                </a:lnTo>
                <a:lnTo>
                  <a:pt x="2084" y="30962"/>
                </a:lnTo>
                <a:lnTo>
                  <a:pt x="2084" y="28921"/>
                </a:lnTo>
                <a:close/>
                <a:moveTo>
                  <a:pt x="6190" y="28921"/>
                </a:moveTo>
                <a:lnTo>
                  <a:pt x="6190" y="30962"/>
                </a:lnTo>
                <a:lnTo>
                  <a:pt x="4149" y="30962"/>
                </a:lnTo>
                <a:lnTo>
                  <a:pt x="4149" y="28921"/>
                </a:lnTo>
                <a:close/>
                <a:moveTo>
                  <a:pt x="8254" y="28921"/>
                </a:moveTo>
                <a:lnTo>
                  <a:pt x="8254" y="30962"/>
                </a:lnTo>
                <a:lnTo>
                  <a:pt x="6213" y="30962"/>
                </a:lnTo>
                <a:lnTo>
                  <a:pt x="6213" y="28921"/>
                </a:lnTo>
                <a:close/>
                <a:moveTo>
                  <a:pt x="10318" y="28921"/>
                </a:moveTo>
                <a:lnTo>
                  <a:pt x="10318" y="30962"/>
                </a:lnTo>
                <a:lnTo>
                  <a:pt x="8277" y="30962"/>
                </a:lnTo>
                <a:lnTo>
                  <a:pt x="8277" y="28921"/>
                </a:lnTo>
                <a:close/>
                <a:moveTo>
                  <a:pt x="12381" y="28921"/>
                </a:moveTo>
                <a:lnTo>
                  <a:pt x="12381" y="30962"/>
                </a:lnTo>
                <a:lnTo>
                  <a:pt x="10340" y="30962"/>
                </a:lnTo>
                <a:lnTo>
                  <a:pt x="10340" y="28921"/>
                </a:lnTo>
                <a:close/>
                <a:moveTo>
                  <a:pt x="14446" y="28921"/>
                </a:moveTo>
                <a:lnTo>
                  <a:pt x="14446" y="30962"/>
                </a:lnTo>
                <a:lnTo>
                  <a:pt x="12407" y="30962"/>
                </a:lnTo>
                <a:lnTo>
                  <a:pt x="12407" y="28921"/>
                </a:lnTo>
                <a:close/>
                <a:moveTo>
                  <a:pt x="16510" y="28921"/>
                </a:moveTo>
                <a:lnTo>
                  <a:pt x="16510" y="30962"/>
                </a:lnTo>
                <a:lnTo>
                  <a:pt x="14471" y="30962"/>
                </a:lnTo>
                <a:lnTo>
                  <a:pt x="14471" y="28921"/>
                </a:lnTo>
                <a:close/>
                <a:moveTo>
                  <a:pt x="18574" y="28921"/>
                </a:moveTo>
                <a:lnTo>
                  <a:pt x="18574" y="30962"/>
                </a:lnTo>
                <a:lnTo>
                  <a:pt x="16534" y="30962"/>
                </a:lnTo>
                <a:lnTo>
                  <a:pt x="16534" y="28921"/>
                </a:lnTo>
                <a:close/>
                <a:moveTo>
                  <a:pt x="20637" y="28921"/>
                </a:moveTo>
                <a:lnTo>
                  <a:pt x="20637" y="30962"/>
                </a:lnTo>
                <a:lnTo>
                  <a:pt x="18598" y="30962"/>
                </a:lnTo>
                <a:lnTo>
                  <a:pt x="18598" y="28921"/>
                </a:lnTo>
                <a:close/>
                <a:moveTo>
                  <a:pt x="22701" y="28921"/>
                </a:moveTo>
                <a:lnTo>
                  <a:pt x="22701" y="30962"/>
                </a:lnTo>
                <a:lnTo>
                  <a:pt x="20662" y="30962"/>
                </a:lnTo>
                <a:lnTo>
                  <a:pt x="20662" y="28921"/>
                </a:lnTo>
                <a:close/>
                <a:moveTo>
                  <a:pt x="24768" y="28921"/>
                </a:moveTo>
                <a:lnTo>
                  <a:pt x="24768" y="30962"/>
                </a:lnTo>
                <a:lnTo>
                  <a:pt x="22727" y="30962"/>
                </a:lnTo>
                <a:lnTo>
                  <a:pt x="22727" y="28921"/>
                </a:lnTo>
                <a:close/>
                <a:moveTo>
                  <a:pt x="26831" y="28921"/>
                </a:moveTo>
                <a:lnTo>
                  <a:pt x="26831" y="30962"/>
                </a:lnTo>
                <a:lnTo>
                  <a:pt x="24791" y="30962"/>
                </a:lnTo>
                <a:lnTo>
                  <a:pt x="24791" y="28921"/>
                </a:lnTo>
                <a:close/>
                <a:moveTo>
                  <a:pt x="28895" y="28921"/>
                </a:moveTo>
                <a:lnTo>
                  <a:pt x="28895" y="30962"/>
                </a:lnTo>
                <a:lnTo>
                  <a:pt x="26854" y="30962"/>
                </a:lnTo>
                <a:lnTo>
                  <a:pt x="26854" y="28921"/>
                </a:lnTo>
                <a:close/>
                <a:moveTo>
                  <a:pt x="30957" y="28921"/>
                </a:moveTo>
                <a:lnTo>
                  <a:pt x="30957" y="30962"/>
                </a:lnTo>
                <a:lnTo>
                  <a:pt x="28918" y="30962"/>
                </a:lnTo>
                <a:lnTo>
                  <a:pt x="28918" y="28921"/>
                </a:lnTo>
                <a:close/>
                <a:moveTo>
                  <a:pt x="33022" y="28921"/>
                </a:moveTo>
                <a:lnTo>
                  <a:pt x="33022" y="30962"/>
                </a:lnTo>
                <a:lnTo>
                  <a:pt x="30982" y="30962"/>
                </a:lnTo>
                <a:lnTo>
                  <a:pt x="30982" y="28921"/>
                </a:lnTo>
                <a:close/>
                <a:moveTo>
                  <a:pt x="35088" y="28921"/>
                </a:moveTo>
                <a:lnTo>
                  <a:pt x="35088" y="30962"/>
                </a:lnTo>
                <a:lnTo>
                  <a:pt x="33047" y="30962"/>
                </a:lnTo>
                <a:lnTo>
                  <a:pt x="33047" y="28921"/>
                </a:lnTo>
                <a:close/>
                <a:moveTo>
                  <a:pt x="37151" y="28921"/>
                </a:moveTo>
                <a:lnTo>
                  <a:pt x="37151" y="30962"/>
                </a:lnTo>
                <a:lnTo>
                  <a:pt x="35110" y="30962"/>
                </a:lnTo>
                <a:lnTo>
                  <a:pt x="35110" y="28921"/>
                </a:lnTo>
                <a:close/>
                <a:moveTo>
                  <a:pt x="39215" y="28921"/>
                </a:moveTo>
                <a:lnTo>
                  <a:pt x="39215" y="30962"/>
                </a:lnTo>
                <a:lnTo>
                  <a:pt x="37174" y="30962"/>
                </a:lnTo>
                <a:lnTo>
                  <a:pt x="37174" y="28921"/>
                </a:lnTo>
                <a:close/>
                <a:moveTo>
                  <a:pt x="41279" y="28921"/>
                </a:moveTo>
                <a:lnTo>
                  <a:pt x="41279" y="30962"/>
                </a:lnTo>
                <a:lnTo>
                  <a:pt x="39238" y="30962"/>
                </a:lnTo>
                <a:lnTo>
                  <a:pt x="39238" y="28921"/>
                </a:lnTo>
                <a:close/>
                <a:moveTo>
                  <a:pt x="43342" y="28921"/>
                </a:moveTo>
                <a:lnTo>
                  <a:pt x="43342" y="30962"/>
                </a:lnTo>
                <a:lnTo>
                  <a:pt x="41301" y="30962"/>
                </a:lnTo>
                <a:lnTo>
                  <a:pt x="41301" y="28921"/>
                </a:lnTo>
                <a:close/>
                <a:moveTo>
                  <a:pt x="45407" y="28921"/>
                </a:moveTo>
                <a:lnTo>
                  <a:pt x="45407" y="30962"/>
                </a:lnTo>
                <a:lnTo>
                  <a:pt x="43367" y="30962"/>
                </a:lnTo>
                <a:lnTo>
                  <a:pt x="43367" y="28921"/>
                </a:lnTo>
                <a:close/>
                <a:moveTo>
                  <a:pt x="47471" y="28921"/>
                </a:moveTo>
                <a:lnTo>
                  <a:pt x="47471" y="30962"/>
                </a:lnTo>
                <a:lnTo>
                  <a:pt x="45430" y="30962"/>
                </a:lnTo>
                <a:lnTo>
                  <a:pt x="45430" y="28921"/>
                </a:lnTo>
                <a:close/>
                <a:moveTo>
                  <a:pt x="49535" y="28921"/>
                </a:moveTo>
                <a:lnTo>
                  <a:pt x="49535" y="30962"/>
                </a:lnTo>
                <a:lnTo>
                  <a:pt x="47494" y="30962"/>
                </a:lnTo>
                <a:lnTo>
                  <a:pt x="47494" y="28921"/>
                </a:lnTo>
                <a:close/>
                <a:moveTo>
                  <a:pt x="51599" y="28921"/>
                </a:moveTo>
                <a:lnTo>
                  <a:pt x="51599" y="30962"/>
                </a:lnTo>
                <a:lnTo>
                  <a:pt x="49558" y="30962"/>
                </a:lnTo>
                <a:lnTo>
                  <a:pt x="49558" y="28921"/>
                </a:lnTo>
                <a:close/>
                <a:moveTo>
                  <a:pt x="53662" y="28921"/>
                </a:moveTo>
                <a:lnTo>
                  <a:pt x="53662" y="30962"/>
                </a:lnTo>
                <a:lnTo>
                  <a:pt x="51621" y="30962"/>
                </a:lnTo>
                <a:lnTo>
                  <a:pt x="51621" y="28921"/>
                </a:lnTo>
                <a:close/>
                <a:moveTo>
                  <a:pt x="55727" y="28921"/>
                </a:moveTo>
                <a:lnTo>
                  <a:pt x="55727" y="30962"/>
                </a:lnTo>
                <a:lnTo>
                  <a:pt x="53688" y="30962"/>
                </a:lnTo>
                <a:lnTo>
                  <a:pt x="53688" y="28921"/>
                </a:lnTo>
                <a:close/>
                <a:moveTo>
                  <a:pt x="57791" y="28921"/>
                </a:moveTo>
                <a:lnTo>
                  <a:pt x="57791" y="30962"/>
                </a:lnTo>
                <a:lnTo>
                  <a:pt x="55752" y="30962"/>
                </a:lnTo>
                <a:lnTo>
                  <a:pt x="55752" y="28921"/>
                </a:lnTo>
                <a:close/>
                <a:moveTo>
                  <a:pt x="59855" y="28921"/>
                </a:moveTo>
                <a:lnTo>
                  <a:pt x="59855" y="30962"/>
                </a:lnTo>
                <a:lnTo>
                  <a:pt x="57815" y="30962"/>
                </a:lnTo>
                <a:lnTo>
                  <a:pt x="57815" y="28921"/>
                </a:lnTo>
                <a:close/>
                <a:moveTo>
                  <a:pt x="61918" y="28921"/>
                </a:moveTo>
                <a:lnTo>
                  <a:pt x="61918" y="30962"/>
                </a:lnTo>
                <a:lnTo>
                  <a:pt x="59879" y="30962"/>
                </a:lnTo>
                <a:lnTo>
                  <a:pt x="59879" y="28921"/>
                </a:lnTo>
                <a:close/>
                <a:moveTo>
                  <a:pt x="63985" y="28921"/>
                </a:moveTo>
                <a:lnTo>
                  <a:pt x="63985" y="30962"/>
                </a:lnTo>
                <a:lnTo>
                  <a:pt x="61944" y="30962"/>
                </a:lnTo>
                <a:lnTo>
                  <a:pt x="61944" y="28921"/>
                </a:lnTo>
                <a:close/>
                <a:moveTo>
                  <a:pt x="66049" y="28921"/>
                </a:moveTo>
                <a:lnTo>
                  <a:pt x="66049" y="30962"/>
                </a:lnTo>
                <a:lnTo>
                  <a:pt x="64008" y="30962"/>
                </a:lnTo>
                <a:lnTo>
                  <a:pt x="64008" y="28921"/>
                </a:lnTo>
                <a:close/>
                <a:moveTo>
                  <a:pt x="68112" y="28921"/>
                </a:moveTo>
                <a:lnTo>
                  <a:pt x="68112" y="30962"/>
                </a:lnTo>
                <a:lnTo>
                  <a:pt x="66071" y="30962"/>
                </a:lnTo>
                <a:lnTo>
                  <a:pt x="66071" y="28921"/>
                </a:lnTo>
                <a:close/>
                <a:moveTo>
                  <a:pt x="70176" y="28921"/>
                </a:moveTo>
                <a:lnTo>
                  <a:pt x="70176" y="30962"/>
                </a:lnTo>
                <a:lnTo>
                  <a:pt x="68135" y="30962"/>
                </a:lnTo>
                <a:lnTo>
                  <a:pt x="68135" y="28921"/>
                </a:lnTo>
                <a:close/>
                <a:moveTo>
                  <a:pt x="72240" y="28921"/>
                </a:moveTo>
                <a:lnTo>
                  <a:pt x="72240" y="30962"/>
                </a:lnTo>
                <a:lnTo>
                  <a:pt x="70199" y="30962"/>
                </a:lnTo>
                <a:lnTo>
                  <a:pt x="70199" y="28921"/>
                </a:lnTo>
                <a:close/>
                <a:moveTo>
                  <a:pt x="74305" y="28921"/>
                </a:moveTo>
                <a:lnTo>
                  <a:pt x="74305" y="30962"/>
                </a:lnTo>
                <a:lnTo>
                  <a:pt x="72264" y="30962"/>
                </a:lnTo>
                <a:lnTo>
                  <a:pt x="72264" y="28921"/>
                </a:lnTo>
                <a:close/>
                <a:moveTo>
                  <a:pt x="76368" y="28921"/>
                </a:moveTo>
                <a:lnTo>
                  <a:pt x="76368" y="30962"/>
                </a:lnTo>
                <a:lnTo>
                  <a:pt x="74328" y="30962"/>
                </a:lnTo>
                <a:lnTo>
                  <a:pt x="74328" y="28921"/>
                </a:lnTo>
                <a:close/>
                <a:moveTo>
                  <a:pt x="78432" y="28921"/>
                </a:moveTo>
                <a:lnTo>
                  <a:pt x="78432" y="30962"/>
                </a:lnTo>
                <a:lnTo>
                  <a:pt x="76391" y="30962"/>
                </a:lnTo>
                <a:lnTo>
                  <a:pt x="76391" y="28921"/>
                </a:lnTo>
                <a:close/>
                <a:moveTo>
                  <a:pt x="80496" y="28921"/>
                </a:moveTo>
                <a:lnTo>
                  <a:pt x="80496" y="30962"/>
                </a:lnTo>
                <a:lnTo>
                  <a:pt x="78455" y="30962"/>
                </a:lnTo>
                <a:lnTo>
                  <a:pt x="78455" y="28921"/>
                </a:lnTo>
                <a:close/>
                <a:moveTo>
                  <a:pt x="82561" y="28921"/>
                </a:moveTo>
                <a:lnTo>
                  <a:pt x="82561" y="30962"/>
                </a:lnTo>
                <a:lnTo>
                  <a:pt x="80520" y="30962"/>
                </a:lnTo>
                <a:lnTo>
                  <a:pt x="80520" y="28921"/>
                </a:lnTo>
                <a:close/>
                <a:moveTo>
                  <a:pt x="84625" y="28921"/>
                </a:moveTo>
                <a:lnTo>
                  <a:pt x="84625" y="30962"/>
                </a:lnTo>
                <a:lnTo>
                  <a:pt x="82584" y="30962"/>
                </a:lnTo>
                <a:lnTo>
                  <a:pt x="82584" y="28921"/>
                </a:lnTo>
                <a:close/>
                <a:moveTo>
                  <a:pt x="86688" y="28921"/>
                </a:moveTo>
                <a:lnTo>
                  <a:pt x="86688" y="30962"/>
                </a:lnTo>
                <a:lnTo>
                  <a:pt x="84648" y="30962"/>
                </a:lnTo>
                <a:lnTo>
                  <a:pt x="84648" y="28921"/>
                </a:lnTo>
                <a:close/>
                <a:moveTo>
                  <a:pt x="2061" y="30985"/>
                </a:moveTo>
                <a:lnTo>
                  <a:pt x="2061" y="33025"/>
                </a:lnTo>
                <a:lnTo>
                  <a:pt x="21" y="33025"/>
                </a:lnTo>
                <a:lnTo>
                  <a:pt x="21" y="30985"/>
                </a:lnTo>
                <a:close/>
                <a:moveTo>
                  <a:pt x="4125" y="30985"/>
                </a:moveTo>
                <a:lnTo>
                  <a:pt x="4125" y="33025"/>
                </a:lnTo>
                <a:lnTo>
                  <a:pt x="2084" y="33025"/>
                </a:lnTo>
                <a:lnTo>
                  <a:pt x="2084" y="30985"/>
                </a:lnTo>
                <a:close/>
                <a:moveTo>
                  <a:pt x="6190" y="30985"/>
                </a:moveTo>
                <a:lnTo>
                  <a:pt x="6190" y="33025"/>
                </a:lnTo>
                <a:lnTo>
                  <a:pt x="4149" y="33025"/>
                </a:lnTo>
                <a:lnTo>
                  <a:pt x="4149" y="30985"/>
                </a:lnTo>
                <a:close/>
                <a:moveTo>
                  <a:pt x="8254" y="30985"/>
                </a:moveTo>
                <a:lnTo>
                  <a:pt x="8254" y="33025"/>
                </a:lnTo>
                <a:lnTo>
                  <a:pt x="6213" y="33025"/>
                </a:lnTo>
                <a:lnTo>
                  <a:pt x="6213" y="30985"/>
                </a:lnTo>
                <a:close/>
                <a:moveTo>
                  <a:pt x="10318" y="30985"/>
                </a:moveTo>
                <a:lnTo>
                  <a:pt x="10318" y="33025"/>
                </a:lnTo>
                <a:lnTo>
                  <a:pt x="8277" y="33025"/>
                </a:lnTo>
                <a:lnTo>
                  <a:pt x="8277" y="30985"/>
                </a:lnTo>
                <a:close/>
                <a:moveTo>
                  <a:pt x="12381" y="30985"/>
                </a:moveTo>
                <a:lnTo>
                  <a:pt x="12381" y="33025"/>
                </a:lnTo>
                <a:lnTo>
                  <a:pt x="10340" y="33025"/>
                </a:lnTo>
                <a:lnTo>
                  <a:pt x="10340" y="30985"/>
                </a:lnTo>
                <a:close/>
                <a:moveTo>
                  <a:pt x="14446" y="30985"/>
                </a:moveTo>
                <a:lnTo>
                  <a:pt x="14446" y="33025"/>
                </a:lnTo>
                <a:lnTo>
                  <a:pt x="12407" y="33025"/>
                </a:lnTo>
                <a:lnTo>
                  <a:pt x="12407" y="30985"/>
                </a:lnTo>
                <a:close/>
                <a:moveTo>
                  <a:pt x="16510" y="30985"/>
                </a:moveTo>
                <a:lnTo>
                  <a:pt x="16510" y="33025"/>
                </a:lnTo>
                <a:lnTo>
                  <a:pt x="14471" y="33025"/>
                </a:lnTo>
                <a:lnTo>
                  <a:pt x="14471" y="30985"/>
                </a:lnTo>
                <a:close/>
                <a:moveTo>
                  <a:pt x="18574" y="30985"/>
                </a:moveTo>
                <a:lnTo>
                  <a:pt x="18574" y="33025"/>
                </a:lnTo>
                <a:lnTo>
                  <a:pt x="16534" y="33025"/>
                </a:lnTo>
                <a:lnTo>
                  <a:pt x="16534" y="30985"/>
                </a:lnTo>
                <a:close/>
                <a:moveTo>
                  <a:pt x="20637" y="30985"/>
                </a:moveTo>
                <a:lnTo>
                  <a:pt x="20637" y="33025"/>
                </a:lnTo>
                <a:lnTo>
                  <a:pt x="18598" y="33025"/>
                </a:lnTo>
                <a:lnTo>
                  <a:pt x="18598" y="30985"/>
                </a:lnTo>
                <a:close/>
                <a:moveTo>
                  <a:pt x="22701" y="30985"/>
                </a:moveTo>
                <a:lnTo>
                  <a:pt x="22701" y="33025"/>
                </a:lnTo>
                <a:lnTo>
                  <a:pt x="20662" y="33025"/>
                </a:lnTo>
                <a:lnTo>
                  <a:pt x="20662" y="30985"/>
                </a:lnTo>
                <a:close/>
                <a:moveTo>
                  <a:pt x="24768" y="30985"/>
                </a:moveTo>
                <a:lnTo>
                  <a:pt x="24768" y="33025"/>
                </a:lnTo>
                <a:lnTo>
                  <a:pt x="22727" y="33025"/>
                </a:lnTo>
                <a:lnTo>
                  <a:pt x="22727" y="30985"/>
                </a:lnTo>
                <a:close/>
                <a:moveTo>
                  <a:pt x="26831" y="30985"/>
                </a:moveTo>
                <a:lnTo>
                  <a:pt x="26831" y="33025"/>
                </a:lnTo>
                <a:lnTo>
                  <a:pt x="24791" y="33025"/>
                </a:lnTo>
                <a:lnTo>
                  <a:pt x="24791" y="30985"/>
                </a:lnTo>
                <a:close/>
                <a:moveTo>
                  <a:pt x="28895" y="30985"/>
                </a:moveTo>
                <a:lnTo>
                  <a:pt x="28895" y="33025"/>
                </a:lnTo>
                <a:lnTo>
                  <a:pt x="26854" y="33025"/>
                </a:lnTo>
                <a:lnTo>
                  <a:pt x="26854" y="30985"/>
                </a:lnTo>
                <a:close/>
                <a:moveTo>
                  <a:pt x="30957" y="30985"/>
                </a:moveTo>
                <a:lnTo>
                  <a:pt x="30957" y="33025"/>
                </a:lnTo>
                <a:lnTo>
                  <a:pt x="28918" y="33025"/>
                </a:lnTo>
                <a:lnTo>
                  <a:pt x="28918" y="30985"/>
                </a:lnTo>
                <a:close/>
                <a:moveTo>
                  <a:pt x="33022" y="30985"/>
                </a:moveTo>
                <a:lnTo>
                  <a:pt x="33022" y="33025"/>
                </a:lnTo>
                <a:lnTo>
                  <a:pt x="30982" y="33025"/>
                </a:lnTo>
                <a:lnTo>
                  <a:pt x="30982" y="30985"/>
                </a:lnTo>
                <a:close/>
                <a:moveTo>
                  <a:pt x="35088" y="30985"/>
                </a:moveTo>
                <a:lnTo>
                  <a:pt x="35088" y="33025"/>
                </a:lnTo>
                <a:lnTo>
                  <a:pt x="33047" y="33025"/>
                </a:lnTo>
                <a:lnTo>
                  <a:pt x="33047" y="30985"/>
                </a:lnTo>
                <a:close/>
                <a:moveTo>
                  <a:pt x="37151" y="30985"/>
                </a:moveTo>
                <a:lnTo>
                  <a:pt x="37151" y="33025"/>
                </a:lnTo>
                <a:lnTo>
                  <a:pt x="35110" y="33025"/>
                </a:lnTo>
                <a:lnTo>
                  <a:pt x="35110" y="30985"/>
                </a:lnTo>
                <a:close/>
                <a:moveTo>
                  <a:pt x="39215" y="30985"/>
                </a:moveTo>
                <a:lnTo>
                  <a:pt x="39215" y="33025"/>
                </a:lnTo>
                <a:lnTo>
                  <a:pt x="37174" y="33025"/>
                </a:lnTo>
                <a:lnTo>
                  <a:pt x="37174" y="30985"/>
                </a:lnTo>
                <a:close/>
                <a:moveTo>
                  <a:pt x="41279" y="30985"/>
                </a:moveTo>
                <a:lnTo>
                  <a:pt x="41279" y="33025"/>
                </a:lnTo>
                <a:lnTo>
                  <a:pt x="39238" y="33025"/>
                </a:lnTo>
                <a:lnTo>
                  <a:pt x="39238" y="30985"/>
                </a:lnTo>
                <a:close/>
                <a:moveTo>
                  <a:pt x="43342" y="30985"/>
                </a:moveTo>
                <a:lnTo>
                  <a:pt x="43342" y="33025"/>
                </a:lnTo>
                <a:lnTo>
                  <a:pt x="41301" y="33025"/>
                </a:lnTo>
                <a:lnTo>
                  <a:pt x="41301" y="30985"/>
                </a:lnTo>
                <a:close/>
                <a:moveTo>
                  <a:pt x="45407" y="30985"/>
                </a:moveTo>
                <a:lnTo>
                  <a:pt x="45407" y="33025"/>
                </a:lnTo>
                <a:lnTo>
                  <a:pt x="43367" y="33025"/>
                </a:lnTo>
                <a:lnTo>
                  <a:pt x="43367" y="30985"/>
                </a:lnTo>
                <a:close/>
                <a:moveTo>
                  <a:pt x="47471" y="30985"/>
                </a:moveTo>
                <a:lnTo>
                  <a:pt x="47471" y="33025"/>
                </a:lnTo>
                <a:lnTo>
                  <a:pt x="45430" y="33025"/>
                </a:lnTo>
                <a:lnTo>
                  <a:pt x="45430" y="30985"/>
                </a:lnTo>
                <a:close/>
                <a:moveTo>
                  <a:pt x="49535" y="30985"/>
                </a:moveTo>
                <a:lnTo>
                  <a:pt x="49535" y="33025"/>
                </a:lnTo>
                <a:lnTo>
                  <a:pt x="47494" y="33025"/>
                </a:lnTo>
                <a:lnTo>
                  <a:pt x="47494" y="30985"/>
                </a:lnTo>
                <a:close/>
                <a:moveTo>
                  <a:pt x="51599" y="30985"/>
                </a:moveTo>
                <a:lnTo>
                  <a:pt x="51599" y="33025"/>
                </a:lnTo>
                <a:lnTo>
                  <a:pt x="49558" y="33025"/>
                </a:lnTo>
                <a:lnTo>
                  <a:pt x="49558" y="30985"/>
                </a:lnTo>
                <a:close/>
                <a:moveTo>
                  <a:pt x="53662" y="30985"/>
                </a:moveTo>
                <a:lnTo>
                  <a:pt x="53662" y="33025"/>
                </a:lnTo>
                <a:lnTo>
                  <a:pt x="51621" y="33025"/>
                </a:lnTo>
                <a:lnTo>
                  <a:pt x="51621" y="30985"/>
                </a:lnTo>
                <a:close/>
                <a:moveTo>
                  <a:pt x="55727" y="30985"/>
                </a:moveTo>
                <a:lnTo>
                  <a:pt x="55727" y="33025"/>
                </a:lnTo>
                <a:lnTo>
                  <a:pt x="53688" y="33025"/>
                </a:lnTo>
                <a:lnTo>
                  <a:pt x="53688" y="30985"/>
                </a:lnTo>
                <a:close/>
                <a:moveTo>
                  <a:pt x="57791" y="30985"/>
                </a:moveTo>
                <a:lnTo>
                  <a:pt x="57791" y="33025"/>
                </a:lnTo>
                <a:lnTo>
                  <a:pt x="55752" y="33025"/>
                </a:lnTo>
                <a:lnTo>
                  <a:pt x="55752" y="30985"/>
                </a:lnTo>
                <a:close/>
                <a:moveTo>
                  <a:pt x="59855" y="30985"/>
                </a:moveTo>
                <a:lnTo>
                  <a:pt x="59855" y="33025"/>
                </a:lnTo>
                <a:lnTo>
                  <a:pt x="57815" y="33025"/>
                </a:lnTo>
                <a:lnTo>
                  <a:pt x="57815" y="30985"/>
                </a:lnTo>
                <a:close/>
                <a:moveTo>
                  <a:pt x="61918" y="30987"/>
                </a:moveTo>
                <a:lnTo>
                  <a:pt x="61918" y="33027"/>
                </a:lnTo>
                <a:lnTo>
                  <a:pt x="59879" y="33027"/>
                </a:lnTo>
                <a:lnTo>
                  <a:pt x="59879" y="30987"/>
                </a:lnTo>
                <a:close/>
                <a:moveTo>
                  <a:pt x="63985" y="30987"/>
                </a:moveTo>
                <a:lnTo>
                  <a:pt x="63985" y="33027"/>
                </a:lnTo>
                <a:lnTo>
                  <a:pt x="61944" y="33027"/>
                </a:lnTo>
                <a:lnTo>
                  <a:pt x="61944" y="30987"/>
                </a:lnTo>
                <a:close/>
                <a:moveTo>
                  <a:pt x="66049" y="30987"/>
                </a:moveTo>
                <a:lnTo>
                  <a:pt x="66049" y="33027"/>
                </a:lnTo>
                <a:lnTo>
                  <a:pt x="64008" y="33027"/>
                </a:lnTo>
                <a:lnTo>
                  <a:pt x="64008" y="30987"/>
                </a:lnTo>
                <a:close/>
                <a:moveTo>
                  <a:pt x="68112" y="30987"/>
                </a:moveTo>
                <a:lnTo>
                  <a:pt x="68112" y="33027"/>
                </a:lnTo>
                <a:lnTo>
                  <a:pt x="66071" y="33027"/>
                </a:lnTo>
                <a:lnTo>
                  <a:pt x="66071" y="30987"/>
                </a:lnTo>
                <a:close/>
                <a:moveTo>
                  <a:pt x="70176" y="30987"/>
                </a:moveTo>
                <a:lnTo>
                  <a:pt x="70176" y="33027"/>
                </a:lnTo>
                <a:lnTo>
                  <a:pt x="68135" y="33027"/>
                </a:lnTo>
                <a:lnTo>
                  <a:pt x="68135" y="30987"/>
                </a:lnTo>
                <a:close/>
                <a:moveTo>
                  <a:pt x="72240" y="30987"/>
                </a:moveTo>
                <a:lnTo>
                  <a:pt x="72240" y="33027"/>
                </a:lnTo>
                <a:lnTo>
                  <a:pt x="70199" y="33027"/>
                </a:lnTo>
                <a:lnTo>
                  <a:pt x="70199" y="30987"/>
                </a:lnTo>
                <a:close/>
                <a:moveTo>
                  <a:pt x="74305" y="30987"/>
                </a:moveTo>
                <a:lnTo>
                  <a:pt x="74305" y="33027"/>
                </a:lnTo>
                <a:lnTo>
                  <a:pt x="72264" y="33027"/>
                </a:lnTo>
                <a:lnTo>
                  <a:pt x="72264" y="30987"/>
                </a:lnTo>
                <a:close/>
                <a:moveTo>
                  <a:pt x="76368" y="30987"/>
                </a:moveTo>
                <a:lnTo>
                  <a:pt x="76368" y="33027"/>
                </a:lnTo>
                <a:lnTo>
                  <a:pt x="74328" y="33027"/>
                </a:lnTo>
                <a:lnTo>
                  <a:pt x="74328" y="30987"/>
                </a:lnTo>
                <a:close/>
                <a:moveTo>
                  <a:pt x="78432" y="30987"/>
                </a:moveTo>
                <a:lnTo>
                  <a:pt x="78432" y="33027"/>
                </a:lnTo>
                <a:lnTo>
                  <a:pt x="76391" y="33027"/>
                </a:lnTo>
                <a:lnTo>
                  <a:pt x="76391" y="30987"/>
                </a:lnTo>
                <a:close/>
                <a:moveTo>
                  <a:pt x="80496" y="30987"/>
                </a:moveTo>
                <a:lnTo>
                  <a:pt x="80496" y="33027"/>
                </a:lnTo>
                <a:lnTo>
                  <a:pt x="78455" y="33027"/>
                </a:lnTo>
                <a:lnTo>
                  <a:pt x="78455" y="30987"/>
                </a:lnTo>
                <a:close/>
                <a:moveTo>
                  <a:pt x="82561" y="30987"/>
                </a:moveTo>
                <a:lnTo>
                  <a:pt x="82561" y="33027"/>
                </a:lnTo>
                <a:lnTo>
                  <a:pt x="80520" y="33027"/>
                </a:lnTo>
                <a:lnTo>
                  <a:pt x="80520" y="30987"/>
                </a:lnTo>
                <a:close/>
                <a:moveTo>
                  <a:pt x="84625" y="30987"/>
                </a:moveTo>
                <a:lnTo>
                  <a:pt x="84625" y="33027"/>
                </a:lnTo>
                <a:lnTo>
                  <a:pt x="82584" y="33027"/>
                </a:lnTo>
                <a:lnTo>
                  <a:pt x="82584" y="30987"/>
                </a:lnTo>
                <a:close/>
                <a:moveTo>
                  <a:pt x="86688" y="30987"/>
                </a:moveTo>
                <a:lnTo>
                  <a:pt x="86688" y="33027"/>
                </a:lnTo>
                <a:lnTo>
                  <a:pt x="84648" y="33027"/>
                </a:lnTo>
                <a:lnTo>
                  <a:pt x="84648" y="30987"/>
                </a:lnTo>
                <a:close/>
                <a:moveTo>
                  <a:pt x="2061" y="33051"/>
                </a:moveTo>
                <a:lnTo>
                  <a:pt x="2061" y="35091"/>
                </a:lnTo>
                <a:lnTo>
                  <a:pt x="21" y="35091"/>
                </a:lnTo>
                <a:lnTo>
                  <a:pt x="21" y="33051"/>
                </a:lnTo>
                <a:close/>
                <a:moveTo>
                  <a:pt x="4125" y="33051"/>
                </a:moveTo>
                <a:lnTo>
                  <a:pt x="4125" y="35091"/>
                </a:lnTo>
                <a:lnTo>
                  <a:pt x="2084" y="35091"/>
                </a:lnTo>
                <a:lnTo>
                  <a:pt x="2084" y="33051"/>
                </a:lnTo>
                <a:close/>
                <a:moveTo>
                  <a:pt x="6190" y="33051"/>
                </a:moveTo>
                <a:lnTo>
                  <a:pt x="6190" y="35091"/>
                </a:lnTo>
                <a:lnTo>
                  <a:pt x="4149" y="35091"/>
                </a:lnTo>
                <a:lnTo>
                  <a:pt x="4149" y="33051"/>
                </a:lnTo>
                <a:close/>
                <a:moveTo>
                  <a:pt x="8254" y="33051"/>
                </a:moveTo>
                <a:lnTo>
                  <a:pt x="8254" y="35091"/>
                </a:lnTo>
                <a:lnTo>
                  <a:pt x="6213" y="35091"/>
                </a:lnTo>
                <a:lnTo>
                  <a:pt x="6213" y="33051"/>
                </a:lnTo>
                <a:close/>
                <a:moveTo>
                  <a:pt x="10318" y="33051"/>
                </a:moveTo>
                <a:lnTo>
                  <a:pt x="10318" y="35091"/>
                </a:lnTo>
                <a:lnTo>
                  <a:pt x="8277" y="35091"/>
                </a:lnTo>
                <a:lnTo>
                  <a:pt x="8277" y="33051"/>
                </a:lnTo>
                <a:close/>
                <a:moveTo>
                  <a:pt x="12381" y="33051"/>
                </a:moveTo>
                <a:lnTo>
                  <a:pt x="12381" y="35091"/>
                </a:lnTo>
                <a:lnTo>
                  <a:pt x="10340" y="35091"/>
                </a:lnTo>
                <a:lnTo>
                  <a:pt x="10340" y="33051"/>
                </a:lnTo>
                <a:close/>
                <a:moveTo>
                  <a:pt x="14446" y="33051"/>
                </a:moveTo>
                <a:lnTo>
                  <a:pt x="14446" y="35091"/>
                </a:lnTo>
                <a:lnTo>
                  <a:pt x="12407" y="35091"/>
                </a:lnTo>
                <a:lnTo>
                  <a:pt x="12407" y="33051"/>
                </a:lnTo>
                <a:close/>
                <a:moveTo>
                  <a:pt x="16510" y="33051"/>
                </a:moveTo>
                <a:lnTo>
                  <a:pt x="16510" y="35091"/>
                </a:lnTo>
                <a:lnTo>
                  <a:pt x="14471" y="35091"/>
                </a:lnTo>
                <a:lnTo>
                  <a:pt x="14471" y="33051"/>
                </a:lnTo>
                <a:close/>
                <a:moveTo>
                  <a:pt x="18574" y="33051"/>
                </a:moveTo>
                <a:lnTo>
                  <a:pt x="18574" y="35091"/>
                </a:lnTo>
                <a:lnTo>
                  <a:pt x="16534" y="35091"/>
                </a:lnTo>
                <a:lnTo>
                  <a:pt x="16534" y="33051"/>
                </a:lnTo>
                <a:close/>
                <a:moveTo>
                  <a:pt x="20637" y="33051"/>
                </a:moveTo>
                <a:lnTo>
                  <a:pt x="20637" y="35091"/>
                </a:lnTo>
                <a:lnTo>
                  <a:pt x="18598" y="35091"/>
                </a:lnTo>
                <a:lnTo>
                  <a:pt x="18598" y="33051"/>
                </a:lnTo>
                <a:close/>
                <a:moveTo>
                  <a:pt x="22701" y="33051"/>
                </a:moveTo>
                <a:lnTo>
                  <a:pt x="22701" y="35091"/>
                </a:lnTo>
                <a:lnTo>
                  <a:pt x="20662" y="35091"/>
                </a:lnTo>
                <a:lnTo>
                  <a:pt x="20662" y="33051"/>
                </a:lnTo>
                <a:close/>
                <a:moveTo>
                  <a:pt x="24768" y="33051"/>
                </a:moveTo>
                <a:lnTo>
                  <a:pt x="24768" y="35091"/>
                </a:lnTo>
                <a:lnTo>
                  <a:pt x="22727" y="35091"/>
                </a:lnTo>
                <a:lnTo>
                  <a:pt x="22727" y="33051"/>
                </a:lnTo>
                <a:close/>
                <a:moveTo>
                  <a:pt x="26831" y="33051"/>
                </a:moveTo>
                <a:lnTo>
                  <a:pt x="26831" y="35091"/>
                </a:lnTo>
                <a:lnTo>
                  <a:pt x="24791" y="35091"/>
                </a:lnTo>
                <a:lnTo>
                  <a:pt x="24791" y="33051"/>
                </a:lnTo>
                <a:close/>
                <a:moveTo>
                  <a:pt x="28895" y="33051"/>
                </a:moveTo>
                <a:lnTo>
                  <a:pt x="28895" y="35091"/>
                </a:lnTo>
                <a:lnTo>
                  <a:pt x="26854" y="35091"/>
                </a:lnTo>
                <a:lnTo>
                  <a:pt x="26854" y="33051"/>
                </a:lnTo>
                <a:close/>
                <a:moveTo>
                  <a:pt x="30957" y="33051"/>
                </a:moveTo>
                <a:lnTo>
                  <a:pt x="30957" y="35091"/>
                </a:lnTo>
                <a:lnTo>
                  <a:pt x="28918" y="35091"/>
                </a:lnTo>
                <a:lnTo>
                  <a:pt x="28918" y="33051"/>
                </a:lnTo>
                <a:close/>
                <a:moveTo>
                  <a:pt x="33022" y="33051"/>
                </a:moveTo>
                <a:lnTo>
                  <a:pt x="33022" y="35091"/>
                </a:lnTo>
                <a:lnTo>
                  <a:pt x="30982" y="35091"/>
                </a:lnTo>
                <a:lnTo>
                  <a:pt x="30982" y="33051"/>
                </a:lnTo>
                <a:close/>
                <a:moveTo>
                  <a:pt x="35088" y="33051"/>
                </a:moveTo>
                <a:lnTo>
                  <a:pt x="35088" y="35091"/>
                </a:lnTo>
                <a:lnTo>
                  <a:pt x="33047" y="35091"/>
                </a:lnTo>
                <a:lnTo>
                  <a:pt x="33047" y="33051"/>
                </a:lnTo>
                <a:close/>
                <a:moveTo>
                  <a:pt x="37151" y="33051"/>
                </a:moveTo>
                <a:lnTo>
                  <a:pt x="37151" y="35091"/>
                </a:lnTo>
                <a:lnTo>
                  <a:pt x="35110" y="35091"/>
                </a:lnTo>
                <a:lnTo>
                  <a:pt x="35110" y="33051"/>
                </a:lnTo>
                <a:close/>
                <a:moveTo>
                  <a:pt x="39215" y="33051"/>
                </a:moveTo>
                <a:lnTo>
                  <a:pt x="39215" y="35091"/>
                </a:lnTo>
                <a:lnTo>
                  <a:pt x="37174" y="35091"/>
                </a:lnTo>
                <a:lnTo>
                  <a:pt x="37174" y="33051"/>
                </a:lnTo>
                <a:close/>
                <a:moveTo>
                  <a:pt x="41279" y="33051"/>
                </a:moveTo>
                <a:lnTo>
                  <a:pt x="41279" y="35091"/>
                </a:lnTo>
                <a:lnTo>
                  <a:pt x="39238" y="35091"/>
                </a:lnTo>
                <a:lnTo>
                  <a:pt x="39238" y="33051"/>
                </a:lnTo>
                <a:close/>
                <a:moveTo>
                  <a:pt x="43342" y="33051"/>
                </a:moveTo>
                <a:lnTo>
                  <a:pt x="43342" y="35091"/>
                </a:lnTo>
                <a:lnTo>
                  <a:pt x="41301" y="35091"/>
                </a:lnTo>
                <a:lnTo>
                  <a:pt x="41301" y="33051"/>
                </a:lnTo>
                <a:close/>
                <a:moveTo>
                  <a:pt x="45407" y="33051"/>
                </a:moveTo>
                <a:lnTo>
                  <a:pt x="45407" y="35091"/>
                </a:lnTo>
                <a:lnTo>
                  <a:pt x="43367" y="35091"/>
                </a:lnTo>
                <a:lnTo>
                  <a:pt x="43367" y="33051"/>
                </a:lnTo>
                <a:close/>
                <a:moveTo>
                  <a:pt x="47471" y="33051"/>
                </a:moveTo>
                <a:lnTo>
                  <a:pt x="47471" y="35091"/>
                </a:lnTo>
                <a:lnTo>
                  <a:pt x="45430" y="35091"/>
                </a:lnTo>
                <a:lnTo>
                  <a:pt x="45430" y="33051"/>
                </a:lnTo>
                <a:close/>
                <a:moveTo>
                  <a:pt x="49535" y="33051"/>
                </a:moveTo>
                <a:lnTo>
                  <a:pt x="49535" y="35091"/>
                </a:lnTo>
                <a:lnTo>
                  <a:pt x="47494" y="35091"/>
                </a:lnTo>
                <a:lnTo>
                  <a:pt x="47494" y="33051"/>
                </a:lnTo>
                <a:close/>
                <a:moveTo>
                  <a:pt x="51599" y="33051"/>
                </a:moveTo>
                <a:lnTo>
                  <a:pt x="51599" y="35091"/>
                </a:lnTo>
                <a:lnTo>
                  <a:pt x="49558" y="35091"/>
                </a:lnTo>
                <a:lnTo>
                  <a:pt x="49558" y="33051"/>
                </a:lnTo>
                <a:close/>
                <a:moveTo>
                  <a:pt x="53662" y="33051"/>
                </a:moveTo>
                <a:lnTo>
                  <a:pt x="53662" y="35091"/>
                </a:lnTo>
                <a:lnTo>
                  <a:pt x="51621" y="35091"/>
                </a:lnTo>
                <a:lnTo>
                  <a:pt x="51621" y="33051"/>
                </a:lnTo>
                <a:close/>
                <a:moveTo>
                  <a:pt x="55727" y="33051"/>
                </a:moveTo>
                <a:lnTo>
                  <a:pt x="55727" y="35091"/>
                </a:lnTo>
                <a:lnTo>
                  <a:pt x="53688" y="35091"/>
                </a:lnTo>
                <a:lnTo>
                  <a:pt x="53688" y="33051"/>
                </a:lnTo>
                <a:close/>
                <a:moveTo>
                  <a:pt x="57791" y="33051"/>
                </a:moveTo>
                <a:lnTo>
                  <a:pt x="57791" y="35091"/>
                </a:lnTo>
                <a:lnTo>
                  <a:pt x="55752" y="35091"/>
                </a:lnTo>
                <a:lnTo>
                  <a:pt x="55752" y="33051"/>
                </a:lnTo>
                <a:close/>
                <a:moveTo>
                  <a:pt x="59855" y="33051"/>
                </a:moveTo>
                <a:lnTo>
                  <a:pt x="59855" y="35091"/>
                </a:lnTo>
                <a:lnTo>
                  <a:pt x="57815" y="35091"/>
                </a:lnTo>
                <a:lnTo>
                  <a:pt x="57815" y="33051"/>
                </a:lnTo>
                <a:close/>
                <a:moveTo>
                  <a:pt x="61918" y="33051"/>
                </a:moveTo>
                <a:lnTo>
                  <a:pt x="61918" y="35091"/>
                </a:lnTo>
                <a:lnTo>
                  <a:pt x="59879" y="35091"/>
                </a:lnTo>
                <a:lnTo>
                  <a:pt x="59879" y="33051"/>
                </a:lnTo>
                <a:close/>
                <a:moveTo>
                  <a:pt x="63985" y="33051"/>
                </a:moveTo>
                <a:lnTo>
                  <a:pt x="63985" y="35091"/>
                </a:lnTo>
                <a:lnTo>
                  <a:pt x="61944" y="35091"/>
                </a:lnTo>
                <a:lnTo>
                  <a:pt x="61944" y="33051"/>
                </a:lnTo>
                <a:close/>
                <a:moveTo>
                  <a:pt x="66049" y="33051"/>
                </a:moveTo>
                <a:lnTo>
                  <a:pt x="66049" y="35091"/>
                </a:lnTo>
                <a:lnTo>
                  <a:pt x="64008" y="35091"/>
                </a:lnTo>
                <a:lnTo>
                  <a:pt x="64008" y="33051"/>
                </a:lnTo>
                <a:close/>
                <a:moveTo>
                  <a:pt x="68112" y="33051"/>
                </a:moveTo>
                <a:lnTo>
                  <a:pt x="68112" y="35091"/>
                </a:lnTo>
                <a:lnTo>
                  <a:pt x="66071" y="35091"/>
                </a:lnTo>
                <a:lnTo>
                  <a:pt x="66071" y="33051"/>
                </a:lnTo>
                <a:close/>
                <a:moveTo>
                  <a:pt x="70176" y="33051"/>
                </a:moveTo>
                <a:lnTo>
                  <a:pt x="70176" y="35091"/>
                </a:lnTo>
                <a:lnTo>
                  <a:pt x="68135" y="35091"/>
                </a:lnTo>
                <a:lnTo>
                  <a:pt x="68135" y="33051"/>
                </a:lnTo>
                <a:close/>
                <a:moveTo>
                  <a:pt x="72240" y="33051"/>
                </a:moveTo>
                <a:lnTo>
                  <a:pt x="72240" y="35091"/>
                </a:lnTo>
                <a:lnTo>
                  <a:pt x="70199" y="35091"/>
                </a:lnTo>
                <a:lnTo>
                  <a:pt x="70199" y="33051"/>
                </a:lnTo>
                <a:close/>
                <a:moveTo>
                  <a:pt x="74305" y="33051"/>
                </a:moveTo>
                <a:lnTo>
                  <a:pt x="74305" y="35091"/>
                </a:lnTo>
                <a:lnTo>
                  <a:pt x="72264" y="35091"/>
                </a:lnTo>
                <a:lnTo>
                  <a:pt x="72264" y="33051"/>
                </a:lnTo>
                <a:close/>
                <a:moveTo>
                  <a:pt x="76368" y="33051"/>
                </a:moveTo>
                <a:lnTo>
                  <a:pt x="76368" y="35091"/>
                </a:lnTo>
                <a:lnTo>
                  <a:pt x="74328" y="35091"/>
                </a:lnTo>
                <a:lnTo>
                  <a:pt x="74328" y="33051"/>
                </a:lnTo>
                <a:close/>
                <a:moveTo>
                  <a:pt x="78432" y="33051"/>
                </a:moveTo>
                <a:lnTo>
                  <a:pt x="78432" y="35091"/>
                </a:lnTo>
                <a:lnTo>
                  <a:pt x="76391" y="35091"/>
                </a:lnTo>
                <a:lnTo>
                  <a:pt x="76391" y="33051"/>
                </a:lnTo>
                <a:close/>
                <a:moveTo>
                  <a:pt x="80496" y="33051"/>
                </a:moveTo>
                <a:lnTo>
                  <a:pt x="80496" y="35091"/>
                </a:lnTo>
                <a:lnTo>
                  <a:pt x="78455" y="35091"/>
                </a:lnTo>
                <a:lnTo>
                  <a:pt x="78455" y="33051"/>
                </a:lnTo>
                <a:close/>
                <a:moveTo>
                  <a:pt x="82561" y="33051"/>
                </a:moveTo>
                <a:lnTo>
                  <a:pt x="82561" y="35091"/>
                </a:lnTo>
                <a:lnTo>
                  <a:pt x="80520" y="35091"/>
                </a:lnTo>
                <a:lnTo>
                  <a:pt x="80520" y="33051"/>
                </a:lnTo>
                <a:close/>
                <a:moveTo>
                  <a:pt x="84625" y="33051"/>
                </a:moveTo>
                <a:lnTo>
                  <a:pt x="84625" y="35091"/>
                </a:lnTo>
                <a:lnTo>
                  <a:pt x="82584" y="35091"/>
                </a:lnTo>
                <a:lnTo>
                  <a:pt x="82584" y="33051"/>
                </a:lnTo>
                <a:close/>
                <a:moveTo>
                  <a:pt x="86688" y="33051"/>
                </a:moveTo>
                <a:lnTo>
                  <a:pt x="86688" y="35091"/>
                </a:lnTo>
                <a:lnTo>
                  <a:pt x="84648" y="35091"/>
                </a:lnTo>
                <a:lnTo>
                  <a:pt x="84648" y="33051"/>
                </a:lnTo>
                <a:close/>
                <a:moveTo>
                  <a:pt x="2061" y="35113"/>
                </a:moveTo>
                <a:lnTo>
                  <a:pt x="2061" y="37154"/>
                </a:lnTo>
                <a:lnTo>
                  <a:pt x="21" y="37154"/>
                </a:lnTo>
                <a:lnTo>
                  <a:pt x="21" y="35113"/>
                </a:lnTo>
                <a:close/>
                <a:moveTo>
                  <a:pt x="4125" y="35113"/>
                </a:moveTo>
                <a:lnTo>
                  <a:pt x="4125" y="37154"/>
                </a:lnTo>
                <a:lnTo>
                  <a:pt x="2084" y="37154"/>
                </a:lnTo>
                <a:lnTo>
                  <a:pt x="2084" y="35113"/>
                </a:lnTo>
                <a:close/>
                <a:moveTo>
                  <a:pt x="6190" y="35113"/>
                </a:moveTo>
                <a:lnTo>
                  <a:pt x="6190" y="37154"/>
                </a:lnTo>
                <a:lnTo>
                  <a:pt x="4149" y="37154"/>
                </a:lnTo>
                <a:lnTo>
                  <a:pt x="4149" y="35113"/>
                </a:lnTo>
                <a:close/>
                <a:moveTo>
                  <a:pt x="8254" y="35113"/>
                </a:moveTo>
                <a:lnTo>
                  <a:pt x="8254" y="37154"/>
                </a:lnTo>
                <a:lnTo>
                  <a:pt x="6213" y="37154"/>
                </a:lnTo>
                <a:lnTo>
                  <a:pt x="6213" y="35113"/>
                </a:lnTo>
                <a:close/>
                <a:moveTo>
                  <a:pt x="10318" y="35113"/>
                </a:moveTo>
                <a:lnTo>
                  <a:pt x="10318" y="37154"/>
                </a:lnTo>
                <a:lnTo>
                  <a:pt x="8277" y="37154"/>
                </a:lnTo>
                <a:lnTo>
                  <a:pt x="8277" y="35113"/>
                </a:lnTo>
                <a:close/>
                <a:moveTo>
                  <a:pt x="12381" y="35113"/>
                </a:moveTo>
                <a:lnTo>
                  <a:pt x="12381" y="37154"/>
                </a:lnTo>
                <a:lnTo>
                  <a:pt x="10340" y="37154"/>
                </a:lnTo>
                <a:lnTo>
                  <a:pt x="10340" y="35113"/>
                </a:lnTo>
                <a:close/>
                <a:moveTo>
                  <a:pt x="14446" y="35113"/>
                </a:moveTo>
                <a:lnTo>
                  <a:pt x="14446" y="37154"/>
                </a:lnTo>
                <a:lnTo>
                  <a:pt x="12407" y="37154"/>
                </a:lnTo>
                <a:lnTo>
                  <a:pt x="12407" y="35113"/>
                </a:lnTo>
                <a:close/>
                <a:moveTo>
                  <a:pt x="16510" y="35113"/>
                </a:moveTo>
                <a:lnTo>
                  <a:pt x="16510" y="37154"/>
                </a:lnTo>
                <a:lnTo>
                  <a:pt x="14471" y="37154"/>
                </a:lnTo>
                <a:lnTo>
                  <a:pt x="14471" y="35113"/>
                </a:lnTo>
                <a:close/>
                <a:moveTo>
                  <a:pt x="18574" y="35113"/>
                </a:moveTo>
                <a:lnTo>
                  <a:pt x="18574" y="37154"/>
                </a:lnTo>
                <a:lnTo>
                  <a:pt x="16534" y="37154"/>
                </a:lnTo>
                <a:lnTo>
                  <a:pt x="16534" y="35113"/>
                </a:lnTo>
                <a:close/>
                <a:moveTo>
                  <a:pt x="20637" y="35113"/>
                </a:moveTo>
                <a:lnTo>
                  <a:pt x="20637" y="37154"/>
                </a:lnTo>
                <a:lnTo>
                  <a:pt x="18598" y="37154"/>
                </a:lnTo>
                <a:lnTo>
                  <a:pt x="18598" y="35113"/>
                </a:lnTo>
                <a:close/>
                <a:moveTo>
                  <a:pt x="22701" y="35113"/>
                </a:moveTo>
                <a:lnTo>
                  <a:pt x="22701" y="37154"/>
                </a:lnTo>
                <a:lnTo>
                  <a:pt x="20662" y="37154"/>
                </a:lnTo>
                <a:lnTo>
                  <a:pt x="20662" y="35113"/>
                </a:lnTo>
                <a:close/>
                <a:moveTo>
                  <a:pt x="24768" y="35113"/>
                </a:moveTo>
                <a:lnTo>
                  <a:pt x="24768" y="37154"/>
                </a:lnTo>
                <a:lnTo>
                  <a:pt x="22727" y="37154"/>
                </a:lnTo>
                <a:lnTo>
                  <a:pt x="22727" y="35113"/>
                </a:lnTo>
                <a:close/>
                <a:moveTo>
                  <a:pt x="26831" y="35113"/>
                </a:moveTo>
                <a:lnTo>
                  <a:pt x="26831" y="37154"/>
                </a:lnTo>
                <a:lnTo>
                  <a:pt x="24791" y="37154"/>
                </a:lnTo>
                <a:lnTo>
                  <a:pt x="24791" y="35113"/>
                </a:lnTo>
                <a:close/>
                <a:moveTo>
                  <a:pt x="28895" y="35113"/>
                </a:moveTo>
                <a:lnTo>
                  <a:pt x="28895" y="37154"/>
                </a:lnTo>
                <a:lnTo>
                  <a:pt x="26854" y="37154"/>
                </a:lnTo>
                <a:lnTo>
                  <a:pt x="26854" y="35113"/>
                </a:lnTo>
                <a:close/>
                <a:moveTo>
                  <a:pt x="30957" y="35113"/>
                </a:moveTo>
                <a:lnTo>
                  <a:pt x="30957" y="37154"/>
                </a:lnTo>
                <a:lnTo>
                  <a:pt x="28918" y="37154"/>
                </a:lnTo>
                <a:lnTo>
                  <a:pt x="28918" y="35113"/>
                </a:lnTo>
                <a:close/>
                <a:moveTo>
                  <a:pt x="33022" y="35113"/>
                </a:moveTo>
                <a:lnTo>
                  <a:pt x="33022" y="37154"/>
                </a:lnTo>
                <a:lnTo>
                  <a:pt x="30982" y="37154"/>
                </a:lnTo>
                <a:lnTo>
                  <a:pt x="30982" y="35113"/>
                </a:lnTo>
                <a:close/>
                <a:moveTo>
                  <a:pt x="35088" y="35113"/>
                </a:moveTo>
                <a:lnTo>
                  <a:pt x="35088" y="37154"/>
                </a:lnTo>
                <a:lnTo>
                  <a:pt x="33047" y="37154"/>
                </a:lnTo>
                <a:lnTo>
                  <a:pt x="33047" y="35113"/>
                </a:lnTo>
                <a:close/>
                <a:moveTo>
                  <a:pt x="37151" y="35113"/>
                </a:moveTo>
                <a:lnTo>
                  <a:pt x="37151" y="37154"/>
                </a:lnTo>
                <a:lnTo>
                  <a:pt x="35110" y="37154"/>
                </a:lnTo>
                <a:lnTo>
                  <a:pt x="35110" y="35113"/>
                </a:lnTo>
                <a:close/>
                <a:moveTo>
                  <a:pt x="39215" y="35113"/>
                </a:moveTo>
                <a:lnTo>
                  <a:pt x="39215" y="37154"/>
                </a:lnTo>
                <a:lnTo>
                  <a:pt x="37174" y="37154"/>
                </a:lnTo>
                <a:lnTo>
                  <a:pt x="37174" y="35113"/>
                </a:lnTo>
                <a:close/>
                <a:moveTo>
                  <a:pt x="41279" y="35113"/>
                </a:moveTo>
                <a:lnTo>
                  <a:pt x="41279" y="37154"/>
                </a:lnTo>
                <a:lnTo>
                  <a:pt x="39238" y="37154"/>
                </a:lnTo>
                <a:lnTo>
                  <a:pt x="39238" y="35113"/>
                </a:lnTo>
                <a:close/>
                <a:moveTo>
                  <a:pt x="43342" y="35113"/>
                </a:moveTo>
                <a:lnTo>
                  <a:pt x="43342" y="37154"/>
                </a:lnTo>
                <a:lnTo>
                  <a:pt x="41301" y="37154"/>
                </a:lnTo>
                <a:lnTo>
                  <a:pt x="41301" y="35113"/>
                </a:lnTo>
                <a:close/>
                <a:moveTo>
                  <a:pt x="45407" y="35113"/>
                </a:moveTo>
                <a:lnTo>
                  <a:pt x="45407" y="37154"/>
                </a:lnTo>
                <a:lnTo>
                  <a:pt x="43367" y="37154"/>
                </a:lnTo>
                <a:lnTo>
                  <a:pt x="43367" y="35113"/>
                </a:lnTo>
                <a:close/>
                <a:moveTo>
                  <a:pt x="47471" y="35113"/>
                </a:moveTo>
                <a:lnTo>
                  <a:pt x="47471" y="37154"/>
                </a:lnTo>
                <a:lnTo>
                  <a:pt x="45430" y="37154"/>
                </a:lnTo>
                <a:lnTo>
                  <a:pt x="45430" y="35113"/>
                </a:lnTo>
                <a:close/>
                <a:moveTo>
                  <a:pt x="49535" y="35113"/>
                </a:moveTo>
                <a:lnTo>
                  <a:pt x="49535" y="37154"/>
                </a:lnTo>
                <a:lnTo>
                  <a:pt x="47494" y="37154"/>
                </a:lnTo>
                <a:lnTo>
                  <a:pt x="47494" y="35113"/>
                </a:lnTo>
                <a:close/>
                <a:moveTo>
                  <a:pt x="51599" y="35113"/>
                </a:moveTo>
                <a:lnTo>
                  <a:pt x="51599" y="37154"/>
                </a:lnTo>
                <a:lnTo>
                  <a:pt x="49558" y="37154"/>
                </a:lnTo>
                <a:lnTo>
                  <a:pt x="49558" y="35113"/>
                </a:lnTo>
                <a:close/>
                <a:moveTo>
                  <a:pt x="53662" y="35113"/>
                </a:moveTo>
                <a:lnTo>
                  <a:pt x="53662" y="37154"/>
                </a:lnTo>
                <a:lnTo>
                  <a:pt x="51621" y="37154"/>
                </a:lnTo>
                <a:lnTo>
                  <a:pt x="51621" y="35113"/>
                </a:lnTo>
                <a:close/>
                <a:moveTo>
                  <a:pt x="55727" y="35113"/>
                </a:moveTo>
                <a:lnTo>
                  <a:pt x="55727" y="37154"/>
                </a:lnTo>
                <a:lnTo>
                  <a:pt x="53688" y="37154"/>
                </a:lnTo>
                <a:lnTo>
                  <a:pt x="53688" y="35113"/>
                </a:lnTo>
                <a:close/>
                <a:moveTo>
                  <a:pt x="57791" y="35113"/>
                </a:moveTo>
                <a:lnTo>
                  <a:pt x="57791" y="37154"/>
                </a:lnTo>
                <a:lnTo>
                  <a:pt x="55752" y="37154"/>
                </a:lnTo>
                <a:lnTo>
                  <a:pt x="55752" y="35113"/>
                </a:lnTo>
                <a:close/>
                <a:moveTo>
                  <a:pt x="59855" y="35113"/>
                </a:moveTo>
                <a:lnTo>
                  <a:pt x="59855" y="37154"/>
                </a:lnTo>
                <a:lnTo>
                  <a:pt x="57815" y="37154"/>
                </a:lnTo>
                <a:lnTo>
                  <a:pt x="57815" y="35113"/>
                </a:lnTo>
                <a:close/>
                <a:moveTo>
                  <a:pt x="61918" y="35113"/>
                </a:moveTo>
                <a:lnTo>
                  <a:pt x="61918" y="37154"/>
                </a:lnTo>
                <a:lnTo>
                  <a:pt x="59879" y="37154"/>
                </a:lnTo>
                <a:lnTo>
                  <a:pt x="59879" y="35113"/>
                </a:lnTo>
                <a:close/>
                <a:moveTo>
                  <a:pt x="63983" y="35113"/>
                </a:moveTo>
                <a:lnTo>
                  <a:pt x="63983" y="37154"/>
                </a:lnTo>
                <a:lnTo>
                  <a:pt x="61944" y="37154"/>
                </a:lnTo>
                <a:lnTo>
                  <a:pt x="61944" y="35113"/>
                </a:lnTo>
                <a:close/>
                <a:moveTo>
                  <a:pt x="66049" y="35113"/>
                </a:moveTo>
                <a:lnTo>
                  <a:pt x="66049" y="37154"/>
                </a:lnTo>
                <a:lnTo>
                  <a:pt x="64008" y="37154"/>
                </a:lnTo>
                <a:lnTo>
                  <a:pt x="64008" y="35113"/>
                </a:lnTo>
                <a:close/>
                <a:moveTo>
                  <a:pt x="68112" y="35113"/>
                </a:moveTo>
                <a:lnTo>
                  <a:pt x="68112" y="37154"/>
                </a:lnTo>
                <a:lnTo>
                  <a:pt x="66071" y="37154"/>
                </a:lnTo>
                <a:lnTo>
                  <a:pt x="66071" y="35113"/>
                </a:lnTo>
                <a:close/>
                <a:moveTo>
                  <a:pt x="70176" y="35113"/>
                </a:moveTo>
                <a:lnTo>
                  <a:pt x="70176" y="37154"/>
                </a:lnTo>
                <a:lnTo>
                  <a:pt x="68135" y="37154"/>
                </a:lnTo>
                <a:lnTo>
                  <a:pt x="68135" y="35113"/>
                </a:lnTo>
                <a:close/>
                <a:moveTo>
                  <a:pt x="72240" y="35113"/>
                </a:moveTo>
                <a:lnTo>
                  <a:pt x="72240" y="37154"/>
                </a:lnTo>
                <a:lnTo>
                  <a:pt x="70199" y="37154"/>
                </a:lnTo>
                <a:lnTo>
                  <a:pt x="70199" y="35113"/>
                </a:lnTo>
                <a:close/>
                <a:moveTo>
                  <a:pt x="74305" y="35113"/>
                </a:moveTo>
                <a:lnTo>
                  <a:pt x="74305" y="37154"/>
                </a:lnTo>
                <a:lnTo>
                  <a:pt x="72264" y="37154"/>
                </a:lnTo>
                <a:lnTo>
                  <a:pt x="72264" y="35113"/>
                </a:lnTo>
                <a:close/>
                <a:moveTo>
                  <a:pt x="76368" y="35113"/>
                </a:moveTo>
                <a:lnTo>
                  <a:pt x="76368" y="37154"/>
                </a:lnTo>
                <a:lnTo>
                  <a:pt x="74328" y="37154"/>
                </a:lnTo>
                <a:lnTo>
                  <a:pt x="74328" y="35113"/>
                </a:lnTo>
                <a:close/>
                <a:moveTo>
                  <a:pt x="78432" y="35113"/>
                </a:moveTo>
                <a:lnTo>
                  <a:pt x="78432" y="37154"/>
                </a:lnTo>
                <a:lnTo>
                  <a:pt x="76391" y="37154"/>
                </a:lnTo>
                <a:lnTo>
                  <a:pt x="76391" y="35113"/>
                </a:lnTo>
                <a:close/>
                <a:moveTo>
                  <a:pt x="80496" y="35113"/>
                </a:moveTo>
                <a:lnTo>
                  <a:pt x="80496" y="37154"/>
                </a:lnTo>
                <a:lnTo>
                  <a:pt x="78455" y="37154"/>
                </a:lnTo>
                <a:lnTo>
                  <a:pt x="78455" y="35113"/>
                </a:lnTo>
                <a:close/>
                <a:moveTo>
                  <a:pt x="82561" y="35113"/>
                </a:moveTo>
                <a:lnTo>
                  <a:pt x="82561" y="37154"/>
                </a:lnTo>
                <a:lnTo>
                  <a:pt x="80520" y="37154"/>
                </a:lnTo>
                <a:lnTo>
                  <a:pt x="80520" y="35113"/>
                </a:lnTo>
                <a:close/>
                <a:moveTo>
                  <a:pt x="84625" y="35113"/>
                </a:moveTo>
                <a:lnTo>
                  <a:pt x="84625" y="37154"/>
                </a:lnTo>
                <a:lnTo>
                  <a:pt x="82584" y="37154"/>
                </a:lnTo>
                <a:lnTo>
                  <a:pt x="82584" y="35113"/>
                </a:lnTo>
                <a:close/>
                <a:moveTo>
                  <a:pt x="86688" y="35113"/>
                </a:moveTo>
                <a:lnTo>
                  <a:pt x="86688" y="37154"/>
                </a:lnTo>
                <a:lnTo>
                  <a:pt x="84648" y="37154"/>
                </a:lnTo>
                <a:lnTo>
                  <a:pt x="84648" y="35113"/>
                </a:lnTo>
                <a:close/>
                <a:moveTo>
                  <a:pt x="2061" y="37179"/>
                </a:moveTo>
                <a:lnTo>
                  <a:pt x="2061" y="39218"/>
                </a:lnTo>
                <a:lnTo>
                  <a:pt x="21" y="39218"/>
                </a:lnTo>
                <a:lnTo>
                  <a:pt x="21" y="37179"/>
                </a:lnTo>
                <a:close/>
                <a:moveTo>
                  <a:pt x="4125" y="37179"/>
                </a:moveTo>
                <a:lnTo>
                  <a:pt x="4125" y="39218"/>
                </a:lnTo>
                <a:lnTo>
                  <a:pt x="2084" y="39218"/>
                </a:lnTo>
                <a:lnTo>
                  <a:pt x="2084" y="37179"/>
                </a:lnTo>
                <a:close/>
                <a:moveTo>
                  <a:pt x="6190" y="37179"/>
                </a:moveTo>
                <a:lnTo>
                  <a:pt x="6190" y="39218"/>
                </a:lnTo>
                <a:lnTo>
                  <a:pt x="4149" y="39218"/>
                </a:lnTo>
                <a:lnTo>
                  <a:pt x="4149" y="37179"/>
                </a:lnTo>
                <a:close/>
                <a:moveTo>
                  <a:pt x="8254" y="37179"/>
                </a:moveTo>
                <a:lnTo>
                  <a:pt x="8254" y="39218"/>
                </a:lnTo>
                <a:lnTo>
                  <a:pt x="6213" y="39218"/>
                </a:lnTo>
                <a:lnTo>
                  <a:pt x="6213" y="37179"/>
                </a:lnTo>
                <a:close/>
                <a:moveTo>
                  <a:pt x="10318" y="37179"/>
                </a:moveTo>
                <a:lnTo>
                  <a:pt x="10318" y="39218"/>
                </a:lnTo>
                <a:lnTo>
                  <a:pt x="8277" y="39218"/>
                </a:lnTo>
                <a:lnTo>
                  <a:pt x="8277" y="37179"/>
                </a:lnTo>
                <a:close/>
                <a:moveTo>
                  <a:pt x="12381" y="37179"/>
                </a:moveTo>
                <a:lnTo>
                  <a:pt x="12381" y="39218"/>
                </a:lnTo>
                <a:lnTo>
                  <a:pt x="10340" y="39218"/>
                </a:lnTo>
                <a:lnTo>
                  <a:pt x="10340" y="37179"/>
                </a:lnTo>
                <a:close/>
                <a:moveTo>
                  <a:pt x="14446" y="37179"/>
                </a:moveTo>
                <a:lnTo>
                  <a:pt x="14446" y="39218"/>
                </a:lnTo>
                <a:lnTo>
                  <a:pt x="12407" y="39218"/>
                </a:lnTo>
                <a:lnTo>
                  <a:pt x="12407" y="37179"/>
                </a:lnTo>
                <a:close/>
                <a:moveTo>
                  <a:pt x="16510" y="37179"/>
                </a:moveTo>
                <a:lnTo>
                  <a:pt x="16510" y="39218"/>
                </a:lnTo>
                <a:lnTo>
                  <a:pt x="14471" y="39218"/>
                </a:lnTo>
                <a:lnTo>
                  <a:pt x="14471" y="37179"/>
                </a:lnTo>
                <a:close/>
                <a:moveTo>
                  <a:pt x="18574" y="37179"/>
                </a:moveTo>
                <a:lnTo>
                  <a:pt x="18574" y="39218"/>
                </a:lnTo>
                <a:lnTo>
                  <a:pt x="16534" y="39218"/>
                </a:lnTo>
                <a:lnTo>
                  <a:pt x="16534" y="37179"/>
                </a:lnTo>
                <a:close/>
                <a:moveTo>
                  <a:pt x="20637" y="37179"/>
                </a:moveTo>
                <a:lnTo>
                  <a:pt x="20637" y="39218"/>
                </a:lnTo>
                <a:lnTo>
                  <a:pt x="18598" y="39218"/>
                </a:lnTo>
                <a:lnTo>
                  <a:pt x="18598" y="37179"/>
                </a:lnTo>
                <a:close/>
                <a:moveTo>
                  <a:pt x="22701" y="37179"/>
                </a:moveTo>
                <a:lnTo>
                  <a:pt x="22701" y="39218"/>
                </a:lnTo>
                <a:lnTo>
                  <a:pt x="20662" y="39218"/>
                </a:lnTo>
                <a:lnTo>
                  <a:pt x="20662" y="37179"/>
                </a:lnTo>
                <a:close/>
                <a:moveTo>
                  <a:pt x="24768" y="37179"/>
                </a:moveTo>
                <a:lnTo>
                  <a:pt x="24768" y="39218"/>
                </a:lnTo>
                <a:lnTo>
                  <a:pt x="22727" y="39218"/>
                </a:lnTo>
                <a:lnTo>
                  <a:pt x="22727" y="37179"/>
                </a:lnTo>
                <a:close/>
                <a:moveTo>
                  <a:pt x="26831" y="37179"/>
                </a:moveTo>
                <a:lnTo>
                  <a:pt x="26831" y="39218"/>
                </a:lnTo>
                <a:lnTo>
                  <a:pt x="24791" y="39218"/>
                </a:lnTo>
                <a:lnTo>
                  <a:pt x="24791" y="37179"/>
                </a:lnTo>
                <a:close/>
                <a:moveTo>
                  <a:pt x="28895" y="37179"/>
                </a:moveTo>
                <a:lnTo>
                  <a:pt x="28895" y="39218"/>
                </a:lnTo>
                <a:lnTo>
                  <a:pt x="26854" y="39218"/>
                </a:lnTo>
                <a:lnTo>
                  <a:pt x="26854" y="37179"/>
                </a:lnTo>
                <a:close/>
                <a:moveTo>
                  <a:pt x="30957" y="37179"/>
                </a:moveTo>
                <a:lnTo>
                  <a:pt x="30957" y="39218"/>
                </a:lnTo>
                <a:lnTo>
                  <a:pt x="28918" y="39218"/>
                </a:lnTo>
                <a:lnTo>
                  <a:pt x="28918" y="37179"/>
                </a:lnTo>
                <a:close/>
                <a:moveTo>
                  <a:pt x="33022" y="37179"/>
                </a:moveTo>
                <a:lnTo>
                  <a:pt x="33022" y="39218"/>
                </a:lnTo>
                <a:lnTo>
                  <a:pt x="30982" y="39218"/>
                </a:lnTo>
                <a:lnTo>
                  <a:pt x="30982" y="37179"/>
                </a:lnTo>
                <a:close/>
                <a:moveTo>
                  <a:pt x="35088" y="37179"/>
                </a:moveTo>
                <a:lnTo>
                  <a:pt x="35088" y="39218"/>
                </a:lnTo>
                <a:lnTo>
                  <a:pt x="33047" y="39218"/>
                </a:lnTo>
                <a:lnTo>
                  <a:pt x="33047" y="37179"/>
                </a:lnTo>
                <a:close/>
                <a:moveTo>
                  <a:pt x="37151" y="37179"/>
                </a:moveTo>
                <a:lnTo>
                  <a:pt x="37151" y="39218"/>
                </a:lnTo>
                <a:lnTo>
                  <a:pt x="35110" y="39218"/>
                </a:lnTo>
                <a:lnTo>
                  <a:pt x="35110" y="37179"/>
                </a:lnTo>
                <a:close/>
                <a:moveTo>
                  <a:pt x="39215" y="37179"/>
                </a:moveTo>
                <a:lnTo>
                  <a:pt x="39215" y="39218"/>
                </a:lnTo>
                <a:lnTo>
                  <a:pt x="37174" y="39218"/>
                </a:lnTo>
                <a:lnTo>
                  <a:pt x="37174" y="37179"/>
                </a:lnTo>
                <a:close/>
                <a:moveTo>
                  <a:pt x="41279" y="37179"/>
                </a:moveTo>
                <a:lnTo>
                  <a:pt x="41279" y="39218"/>
                </a:lnTo>
                <a:lnTo>
                  <a:pt x="39238" y="39218"/>
                </a:lnTo>
                <a:lnTo>
                  <a:pt x="39238" y="37179"/>
                </a:lnTo>
                <a:close/>
                <a:moveTo>
                  <a:pt x="43342" y="37179"/>
                </a:moveTo>
                <a:lnTo>
                  <a:pt x="43342" y="39218"/>
                </a:lnTo>
                <a:lnTo>
                  <a:pt x="41301" y="39218"/>
                </a:lnTo>
                <a:lnTo>
                  <a:pt x="41301" y="37179"/>
                </a:lnTo>
                <a:close/>
                <a:moveTo>
                  <a:pt x="45407" y="37179"/>
                </a:moveTo>
                <a:lnTo>
                  <a:pt x="45407" y="39218"/>
                </a:lnTo>
                <a:lnTo>
                  <a:pt x="43367" y="39218"/>
                </a:lnTo>
                <a:lnTo>
                  <a:pt x="43367" y="37179"/>
                </a:lnTo>
                <a:close/>
                <a:moveTo>
                  <a:pt x="47471" y="37179"/>
                </a:moveTo>
                <a:lnTo>
                  <a:pt x="47471" y="39218"/>
                </a:lnTo>
                <a:lnTo>
                  <a:pt x="45430" y="39218"/>
                </a:lnTo>
                <a:lnTo>
                  <a:pt x="45430" y="37179"/>
                </a:lnTo>
                <a:close/>
                <a:moveTo>
                  <a:pt x="49535" y="37179"/>
                </a:moveTo>
                <a:lnTo>
                  <a:pt x="49535" y="39218"/>
                </a:lnTo>
                <a:lnTo>
                  <a:pt x="47494" y="39218"/>
                </a:lnTo>
                <a:lnTo>
                  <a:pt x="47494" y="37179"/>
                </a:lnTo>
                <a:close/>
                <a:moveTo>
                  <a:pt x="51599" y="37179"/>
                </a:moveTo>
                <a:lnTo>
                  <a:pt x="51599" y="39218"/>
                </a:lnTo>
                <a:lnTo>
                  <a:pt x="49558" y="39218"/>
                </a:lnTo>
                <a:lnTo>
                  <a:pt x="49558" y="37179"/>
                </a:lnTo>
                <a:close/>
                <a:moveTo>
                  <a:pt x="53662" y="37179"/>
                </a:moveTo>
                <a:lnTo>
                  <a:pt x="53662" y="39218"/>
                </a:lnTo>
                <a:lnTo>
                  <a:pt x="51621" y="39218"/>
                </a:lnTo>
                <a:lnTo>
                  <a:pt x="51621" y="37179"/>
                </a:lnTo>
                <a:close/>
                <a:moveTo>
                  <a:pt x="55727" y="37179"/>
                </a:moveTo>
                <a:lnTo>
                  <a:pt x="55727" y="39218"/>
                </a:lnTo>
                <a:lnTo>
                  <a:pt x="53688" y="39218"/>
                </a:lnTo>
                <a:lnTo>
                  <a:pt x="53688" y="37179"/>
                </a:lnTo>
                <a:close/>
                <a:moveTo>
                  <a:pt x="57791" y="37179"/>
                </a:moveTo>
                <a:lnTo>
                  <a:pt x="57791" y="39218"/>
                </a:lnTo>
                <a:lnTo>
                  <a:pt x="55752" y="39218"/>
                </a:lnTo>
                <a:lnTo>
                  <a:pt x="55752" y="37179"/>
                </a:lnTo>
                <a:close/>
                <a:moveTo>
                  <a:pt x="59855" y="37179"/>
                </a:moveTo>
                <a:lnTo>
                  <a:pt x="59855" y="39218"/>
                </a:lnTo>
                <a:lnTo>
                  <a:pt x="57815" y="39218"/>
                </a:lnTo>
                <a:lnTo>
                  <a:pt x="57815" y="37179"/>
                </a:lnTo>
                <a:close/>
                <a:moveTo>
                  <a:pt x="61918" y="37179"/>
                </a:moveTo>
                <a:lnTo>
                  <a:pt x="61918" y="39218"/>
                </a:lnTo>
                <a:lnTo>
                  <a:pt x="59879" y="39218"/>
                </a:lnTo>
                <a:lnTo>
                  <a:pt x="59879" y="37179"/>
                </a:lnTo>
                <a:close/>
                <a:moveTo>
                  <a:pt x="63983" y="37179"/>
                </a:moveTo>
                <a:lnTo>
                  <a:pt x="63983" y="39218"/>
                </a:lnTo>
                <a:lnTo>
                  <a:pt x="61944" y="39218"/>
                </a:lnTo>
                <a:lnTo>
                  <a:pt x="61944" y="37179"/>
                </a:lnTo>
                <a:close/>
                <a:moveTo>
                  <a:pt x="66049" y="37179"/>
                </a:moveTo>
                <a:lnTo>
                  <a:pt x="66049" y="39218"/>
                </a:lnTo>
                <a:lnTo>
                  <a:pt x="64008" y="39218"/>
                </a:lnTo>
                <a:lnTo>
                  <a:pt x="64008" y="37179"/>
                </a:lnTo>
                <a:close/>
                <a:moveTo>
                  <a:pt x="68112" y="37179"/>
                </a:moveTo>
                <a:lnTo>
                  <a:pt x="68112" y="39218"/>
                </a:lnTo>
                <a:lnTo>
                  <a:pt x="66071" y="39218"/>
                </a:lnTo>
                <a:lnTo>
                  <a:pt x="66071" y="37179"/>
                </a:lnTo>
                <a:close/>
                <a:moveTo>
                  <a:pt x="70176" y="37179"/>
                </a:moveTo>
                <a:lnTo>
                  <a:pt x="70176" y="39218"/>
                </a:lnTo>
                <a:lnTo>
                  <a:pt x="68135" y="39218"/>
                </a:lnTo>
                <a:lnTo>
                  <a:pt x="68135" y="37179"/>
                </a:lnTo>
                <a:close/>
                <a:moveTo>
                  <a:pt x="72240" y="37179"/>
                </a:moveTo>
                <a:lnTo>
                  <a:pt x="72240" y="39218"/>
                </a:lnTo>
                <a:lnTo>
                  <a:pt x="70199" y="39218"/>
                </a:lnTo>
                <a:lnTo>
                  <a:pt x="70199" y="37179"/>
                </a:lnTo>
                <a:close/>
                <a:moveTo>
                  <a:pt x="74305" y="37179"/>
                </a:moveTo>
                <a:lnTo>
                  <a:pt x="74305" y="39218"/>
                </a:lnTo>
                <a:lnTo>
                  <a:pt x="72264" y="39218"/>
                </a:lnTo>
                <a:lnTo>
                  <a:pt x="72264" y="37179"/>
                </a:lnTo>
                <a:close/>
                <a:moveTo>
                  <a:pt x="76368" y="37179"/>
                </a:moveTo>
                <a:lnTo>
                  <a:pt x="76368" y="39218"/>
                </a:lnTo>
                <a:lnTo>
                  <a:pt x="74328" y="39218"/>
                </a:lnTo>
                <a:lnTo>
                  <a:pt x="74328" y="37179"/>
                </a:lnTo>
                <a:close/>
                <a:moveTo>
                  <a:pt x="78432" y="37179"/>
                </a:moveTo>
                <a:lnTo>
                  <a:pt x="78432" y="39218"/>
                </a:lnTo>
                <a:lnTo>
                  <a:pt x="76391" y="39218"/>
                </a:lnTo>
                <a:lnTo>
                  <a:pt x="76391" y="37179"/>
                </a:lnTo>
                <a:close/>
                <a:moveTo>
                  <a:pt x="80496" y="37179"/>
                </a:moveTo>
                <a:lnTo>
                  <a:pt x="80496" y="39218"/>
                </a:lnTo>
                <a:lnTo>
                  <a:pt x="78455" y="39218"/>
                </a:lnTo>
                <a:lnTo>
                  <a:pt x="78455" y="37179"/>
                </a:lnTo>
                <a:close/>
                <a:moveTo>
                  <a:pt x="82561" y="37179"/>
                </a:moveTo>
                <a:lnTo>
                  <a:pt x="82561" y="39218"/>
                </a:lnTo>
                <a:lnTo>
                  <a:pt x="80520" y="39218"/>
                </a:lnTo>
                <a:lnTo>
                  <a:pt x="80520" y="37179"/>
                </a:lnTo>
                <a:close/>
                <a:moveTo>
                  <a:pt x="84625" y="37179"/>
                </a:moveTo>
                <a:lnTo>
                  <a:pt x="84625" y="39218"/>
                </a:lnTo>
                <a:lnTo>
                  <a:pt x="82584" y="39218"/>
                </a:lnTo>
                <a:lnTo>
                  <a:pt x="82584" y="37179"/>
                </a:lnTo>
                <a:close/>
                <a:moveTo>
                  <a:pt x="86688" y="37179"/>
                </a:moveTo>
                <a:lnTo>
                  <a:pt x="86688" y="39218"/>
                </a:lnTo>
                <a:lnTo>
                  <a:pt x="84648" y="39218"/>
                </a:lnTo>
                <a:lnTo>
                  <a:pt x="84648" y="37179"/>
                </a:lnTo>
                <a:close/>
                <a:moveTo>
                  <a:pt x="2061" y="39242"/>
                </a:moveTo>
                <a:lnTo>
                  <a:pt x="2061" y="41282"/>
                </a:lnTo>
                <a:lnTo>
                  <a:pt x="21" y="41282"/>
                </a:lnTo>
                <a:lnTo>
                  <a:pt x="21" y="39242"/>
                </a:lnTo>
                <a:close/>
                <a:moveTo>
                  <a:pt x="4125" y="39242"/>
                </a:moveTo>
                <a:lnTo>
                  <a:pt x="4125" y="41282"/>
                </a:lnTo>
                <a:lnTo>
                  <a:pt x="2084" y="41282"/>
                </a:lnTo>
                <a:lnTo>
                  <a:pt x="2084" y="39242"/>
                </a:lnTo>
                <a:close/>
                <a:moveTo>
                  <a:pt x="6190" y="39242"/>
                </a:moveTo>
                <a:lnTo>
                  <a:pt x="6190" y="41282"/>
                </a:lnTo>
                <a:lnTo>
                  <a:pt x="4149" y="41282"/>
                </a:lnTo>
                <a:lnTo>
                  <a:pt x="4149" y="39242"/>
                </a:lnTo>
                <a:close/>
                <a:moveTo>
                  <a:pt x="8254" y="39242"/>
                </a:moveTo>
                <a:lnTo>
                  <a:pt x="8254" y="41282"/>
                </a:lnTo>
                <a:lnTo>
                  <a:pt x="6213" y="41282"/>
                </a:lnTo>
                <a:lnTo>
                  <a:pt x="6213" y="39242"/>
                </a:lnTo>
                <a:close/>
                <a:moveTo>
                  <a:pt x="10318" y="39242"/>
                </a:moveTo>
                <a:lnTo>
                  <a:pt x="10318" y="41282"/>
                </a:lnTo>
                <a:lnTo>
                  <a:pt x="8277" y="41282"/>
                </a:lnTo>
                <a:lnTo>
                  <a:pt x="8277" y="39242"/>
                </a:lnTo>
                <a:close/>
                <a:moveTo>
                  <a:pt x="12381" y="39242"/>
                </a:moveTo>
                <a:lnTo>
                  <a:pt x="12381" y="41282"/>
                </a:lnTo>
                <a:lnTo>
                  <a:pt x="10340" y="41282"/>
                </a:lnTo>
                <a:lnTo>
                  <a:pt x="10340" y="39242"/>
                </a:lnTo>
                <a:close/>
                <a:moveTo>
                  <a:pt x="14446" y="39242"/>
                </a:moveTo>
                <a:lnTo>
                  <a:pt x="14446" y="41282"/>
                </a:lnTo>
                <a:lnTo>
                  <a:pt x="12407" y="41282"/>
                </a:lnTo>
                <a:lnTo>
                  <a:pt x="12407" y="39242"/>
                </a:lnTo>
                <a:close/>
                <a:moveTo>
                  <a:pt x="16510" y="39242"/>
                </a:moveTo>
                <a:lnTo>
                  <a:pt x="16510" y="41282"/>
                </a:lnTo>
                <a:lnTo>
                  <a:pt x="14471" y="41282"/>
                </a:lnTo>
                <a:lnTo>
                  <a:pt x="14471" y="39242"/>
                </a:lnTo>
                <a:close/>
                <a:moveTo>
                  <a:pt x="18574" y="39242"/>
                </a:moveTo>
                <a:lnTo>
                  <a:pt x="18574" y="41282"/>
                </a:lnTo>
                <a:lnTo>
                  <a:pt x="16534" y="41282"/>
                </a:lnTo>
                <a:lnTo>
                  <a:pt x="16534" y="39242"/>
                </a:lnTo>
                <a:close/>
                <a:moveTo>
                  <a:pt x="20637" y="39242"/>
                </a:moveTo>
                <a:lnTo>
                  <a:pt x="20637" y="41282"/>
                </a:lnTo>
                <a:lnTo>
                  <a:pt x="18598" y="41282"/>
                </a:lnTo>
                <a:lnTo>
                  <a:pt x="18598" y="39242"/>
                </a:lnTo>
                <a:close/>
                <a:moveTo>
                  <a:pt x="22701" y="39242"/>
                </a:moveTo>
                <a:lnTo>
                  <a:pt x="22701" y="41282"/>
                </a:lnTo>
                <a:lnTo>
                  <a:pt x="20662" y="41282"/>
                </a:lnTo>
                <a:lnTo>
                  <a:pt x="20662" y="39242"/>
                </a:lnTo>
                <a:close/>
                <a:moveTo>
                  <a:pt x="24768" y="39242"/>
                </a:moveTo>
                <a:lnTo>
                  <a:pt x="24768" y="41282"/>
                </a:lnTo>
                <a:lnTo>
                  <a:pt x="22727" y="41282"/>
                </a:lnTo>
                <a:lnTo>
                  <a:pt x="22727" y="39242"/>
                </a:lnTo>
                <a:close/>
                <a:moveTo>
                  <a:pt x="26831" y="39242"/>
                </a:moveTo>
                <a:lnTo>
                  <a:pt x="26831" y="41282"/>
                </a:lnTo>
                <a:lnTo>
                  <a:pt x="24791" y="41282"/>
                </a:lnTo>
                <a:lnTo>
                  <a:pt x="24791" y="39242"/>
                </a:lnTo>
                <a:close/>
                <a:moveTo>
                  <a:pt x="28895" y="39242"/>
                </a:moveTo>
                <a:lnTo>
                  <a:pt x="28895" y="41282"/>
                </a:lnTo>
                <a:lnTo>
                  <a:pt x="26854" y="41282"/>
                </a:lnTo>
                <a:lnTo>
                  <a:pt x="26854" y="39242"/>
                </a:lnTo>
                <a:close/>
                <a:moveTo>
                  <a:pt x="30957" y="39242"/>
                </a:moveTo>
                <a:lnTo>
                  <a:pt x="30957" y="41282"/>
                </a:lnTo>
                <a:lnTo>
                  <a:pt x="28918" y="41282"/>
                </a:lnTo>
                <a:lnTo>
                  <a:pt x="28918" y="39242"/>
                </a:lnTo>
                <a:close/>
                <a:moveTo>
                  <a:pt x="33022" y="39242"/>
                </a:moveTo>
                <a:lnTo>
                  <a:pt x="33022" y="41282"/>
                </a:lnTo>
                <a:lnTo>
                  <a:pt x="30982" y="41282"/>
                </a:lnTo>
                <a:lnTo>
                  <a:pt x="30982" y="39242"/>
                </a:lnTo>
                <a:close/>
                <a:moveTo>
                  <a:pt x="35088" y="39242"/>
                </a:moveTo>
                <a:lnTo>
                  <a:pt x="35088" y="41282"/>
                </a:lnTo>
                <a:lnTo>
                  <a:pt x="33047" y="41282"/>
                </a:lnTo>
                <a:lnTo>
                  <a:pt x="33047" y="39242"/>
                </a:lnTo>
                <a:close/>
                <a:moveTo>
                  <a:pt x="37151" y="39242"/>
                </a:moveTo>
                <a:lnTo>
                  <a:pt x="37151" y="41282"/>
                </a:lnTo>
                <a:lnTo>
                  <a:pt x="35110" y="41282"/>
                </a:lnTo>
                <a:lnTo>
                  <a:pt x="35110" y="39242"/>
                </a:lnTo>
                <a:close/>
                <a:moveTo>
                  <a:pt x="39215" y="39242"/>
                </a:moveTo>
                <a:lnTo>
                  <a:pt x="39215" y="41282"/>
                </a:lnTo>
                <a:lnTo>
                  <a:pt x="37174" y="41282"/>
                </a:lnTo>
                <a:lnTo>
                  <a:pt x="37174" y="39242"/>
                </a:lnTo>
                <a:close/>
                <a:moveTo>
                  <a:pt x="41279" y="39242"/>
                </a:moveTo>
                <a:lnTo>
                  <a:pt x="41279" y="41282"/>
                </a:lnTo>
                <a:lnTo>
                  <a:pt x="39238" y="41282"/>
                </a:lnTo>
                <a:lnTo>
                  <a:pt x="39238" y="39242"/>
                </a:lnTo>
                <a:close/>
                <a:moveTo>
                  <a:pt x="43342" y="39242"/>
                </a:moveTo>
                <a:lnTo>
                  <a:pt x="43342" y="41282"/>
                </a:lnTo>
                <a:lnTo>
                  <a:pt x="41301" y="41282"/>
                </a:lnTo>
                <a:lnTo>
                  <a:pt x="41301" y="39242"/>
                </a:lnTo>
                <a:close/>
                <a:moveTo>
                  <a:pt x="45407" y="39242"/>
                </a:moveTo>
                <a:lnTo>
                  <a:pt x="45407" y="41282"/>
                </a:lnTo>
                <a:lnTo>
                  <a:pt x="43367" y="41282"/>
                </a:lnTo>
                <a:lnTo>
                  <a:pt x="43367" y="39242"/>
                </a:lnTo>
                <a:close/>
                <a:moveTo>
                  <a:pt x="47471" y="39242"/>
                </a:moveTo>
                <a:lnTo>
                  <a:pt x="47471" y="41282"/>
                </a:lnTo>
                <a:lnTo>
                  <a:pt x="45430" y="41282"/>
                </a:lnTo>
                <a:lnTo>
                  <a:pt x="45430" y="39242"/>
                </a:lnTo>
                <a:close/>
                <a:moveTo>
                  <a:pt x="49535" y="39242"/>
                </a:moveTo>
                <a:lnTo>
                  <a:pt x="49535" y="41282"/>
                </a:lnTo>
                <a:lnTo>
                  <a:pt x="47494" y="41282"/>
                </a:lnTo>
                <a:lnTo>
                  <a:pt x="47494" y="39242"/>
                </a:lnTo>
                <a:close/>
                <a:moveTo>
                  <a:pt x="51599" y="39242"/>
                </a:moveTo>
                <a:lnTo>
                  <a:pt x="51599" y="41282"/>
                </a:lnTo>
                <a:lnTo>
                  <a:pt x="49558" y="41282"/>
                </a:lnTo>
                <a:lnTo>
                  <a:pt x="49558" y="39242"/>
                </a:lnTo>
                <a:close/>
                <a:moveTo>
                  <a:pt x="53662" y="39242"/>
                </a:moveTo>
                <a:lnTo>
                  <a:pt x="53662" y="41282"/>
                </a:lnTo>
                <a:lnTo>
                  <a:pt x="51621" y="41282"/>
                </a:lnTo>
                <a:lnTo>
                  <a:pt x="51621" y="39242"/>
                </a:lnTo>
                <a:close/>
                <a:moveTo>
                  <a:pt x="55727" y="39242"/>
                </a:moveTo>
                <a:lnTo>
                  <a:pt x="55727" y="41282"/>
                </a:lnTo>
                <a:lnTo>
                  <a:pt x="53688" y="41282"/>
                </a:lnTo>
                <a:lnTo>
                  <a:pt x="53688" y="39242"/>
                </a:lnTo>
                <a:close/>
                <a:moveTo>
                  <a:pt x="57791" y="39242"/>
                </a:moveTo>
                <a:lnTo>
                  <a:pt x="57791" y="41282"/>
                </a:lnTo>
                <a:lnTo>
                  <a:pt x="55752" y="41282"/>
                </a:lnTo>
                <a:lnTo>
                  <a:pt x="55752" y="39242"/>
                </a:lnTo>
                <a:close/>
                <a:moveTo>
                  <a:pt x="59855" y="39242"/>
                </a:moveTo>
                <a:lnTo>
                  <a:pt x="59855" y="41282"/>
                </a:lnTo>
                <a:lnTo>
                  <a:pt x="57815" y="41282"/>
                </a:lnTo>
                <a:lnTo>
                  <a:pt x="57815" y="39242"/>
                </a:lnTo>
                <a:close/>
                <a:moveTo>
                  <a:pt x="61918" y="39242"/>
                </a:moveTo>
                <a:lnTo>
                  <a:pt x="61918" y="41282"/>
                </a:lnTo>
                <a:lnTo>
                  <a:pt x="59879" y="41282"/>
                </a:lnTo>
                <a:lnTo>
                  <a:pt x="59879" y="39242"/>
                </a:lnTo>
                <a:close/>
                <a:moveTo>
                  <a:pt x="63983" y="39242"/>
                </a:moveTo>
                <a:lnTo>
                  <a:pt x="63983" y="41282"/>
                </a:lnTo>
                <a:lnTo>
                  <a:pt x="61944" y="41282"/>
                </a:lnTo>
                <a:lnTo>
                  <a:pt x="61944" y="39242"/>
                </a:lnTo>
                <a:close/>
                <a:moveTo>
                  <a:pt x="66049" y="39242"/>
                </a:moveTo>
                <a:lnTo>
                  <a:pt x="66049" y="41282"/>
                </a:lnTo>
                <a:lnTo>
                  <a:pt x="64008" y="41282"/>
                </a:lnTo>
                <a:lnTo>
                  <a:pt x="64008" y="39242"/>
                </a:lnTo>
                <a:close/>
                <a:moveTo>
                  <a:pt x="68112" y="39242"/>
                </a:moveTo>
                <a:lnTo>
                  <a:pt x="68112" y="41282"/>
                </a:lnTo>
                <a:lnTo>
                  <a:pt x="66071" y="41282"/>
                </a:lnTo>
                <a:lnTo>
                  <a:pt x="66071" y="39242"/>
                </a:lnTo>
                <a:close/>
                <a:moveTo>
                  <a:pt x="70176" y="39241"/>
                </a:moveTo>
                <a:lnTo>
                  <a:pt x="70176" y="41282"/>
                </a:lnTo>
                <a:lnTo>
                  <a:pt x="68135" y="41282"/>
                </a:lnTo>
                <a:lnTo>
                  <a:pt x="68135" y="39241"/>
                </a:lnTo>
                <a:close/>
                <a:moveTo>
                  <a:pt x="72240" y="39241"/>
                </a:moveTo>
                <a:lnTo>
                  <a:pt x="72240" y="41282"/>
                </a:lnTo>
                <a:lnTo>
                  <a:pt x="70199" y="41282"/>
                </a:lnTo>
                <a:lnTo>
                  <a:pt x="70199" y="39241"/>
                </a:lnTo>
                <a:close/>
                <a:moveTo>
                  <a:pt x="74305" y="39241"/>
                </a:moveTo>
                <a:lnTo>
                  <a:pt x="74305" y="41282"/>
                </a:lnTo>
                <a:lnTo>
                  <a:pt x="72264" y="41282"/>
                </a:lnTo>
                <a:lnTo>
                  <a:pt x="72264" y="39241"/>
                </a:lnTo>
                <a:close/>
                <a:moveTo>
                  <a:pt x="76368" y="39241"/>
                </a:moveTo>
                <a:lnTo>
                  <a:pt x="76368" y="41282"/>
                </a:lnTo>
                <a:lnTo>
                  <a:pt x="74328" y="41282"/>
                </a:lnTo>
                <a:lnTo>
                  <a:pt x="74328" y="39241"/>
                </a:lnTo>
                <a:close/>
                <a:moveTo>
                  <a:pt x="78432" y="39241"/>
                </a:moveTo>
                <a:lnTo>
                  <a:pt x="78432" y="41282"/>
                </a:lnTo>
                <a:lnTo>
                  <a:pt x="76391" y="41282"/>
                </a:lnTo>
                <a:lnTo>
                  <a:pt x="76391" y="39241"/>
                </a:lnTo>
                <a:close/>
                <a:moveTo>
                  <a:pt x="80496" y="39241"/>
                </a:moveTo>
                <a:lnTo>
                  <a:pt x="80496" y="41282"/>
                </a:lnTo>
                <a:lnTo>
                  <a:pt x="78455" y="41282"/>
                </a:lnTo>
                <a:lnTo>
                  <a:pt x="78455" y="39241"/>
                </a:lnTo>
                <a:close/>
                <a:moveTo>
                  <a:pt x="82561" y="39241"/>
                </a:moveTo>
                <a:lnTo>
                  <a:pt x="82561" y="41282"/>
                </a:lnTo>
                <a:lnTo>
                  <a:pt x="80520" y="41282"/>
                </a:lnTo>
                <a:lnTo>
                  <a:pt x="80520" y="39241"/>
                </a:lnTo>
                <a:close/>
                <a:moveTo>
                  <a:pt x="84625" y="39241"/>
                </a:moveTo>
                <a:lnTo>
                  <a:pt x="84625" y="41282"/>
                </a:lnTo>
                <a:lnTo>
                  <a:pt x="82584" y="41282"/>
                </a:lnTo>
                <a:lnTo>
                  <a:pt x="82584" y="39241"/>
                </a:lnTo>
                <a:close/>
                <a:moveTo>
                  <a:pt x="86688" y="39241"/>
                </a:moveTo>
                <a:lnTo>
                  <a:pt x="86688" y="41282"/>
                </a:lnTo>
                <a:lnTo>
                  <a:pt x="84648" y="41282"/>
                </a:lnTo>
                <a:lnTo>
                  <a:pt x="84648" y="39241"/>
                </a:lnTo>
                <a:close/>
                <a:moveTo>
                  <a:pt x="2061" y="41307"/>
                </a:moveTo>
                <a:lnTo>
                  <a:pt x="2061" y="43348"/>
                </a:lnTo>
                <a:lnTo>
                  <a:pt x="21" y="43348"/>
                </a:lnTo>
                <a:lnTo>
                  <a:pt x="21" y="41307"/>
                </a:lnTo>
                <a:close/>
                <a:moveTo>
                  <a:pt x="4125" y="41307"/>
                </a:moveTo>
                <a:lnTo>
                  <a:pt x="4125" y="43348"/>
                </a:lnTo>
                <a:lnTo>
                  <a:pt x="2084" y="43348"/>
                </a:lnTo>
                <a:lnTo>
                  <a:pt x="2084" y="41307"/>
                </a:lnTo>
                <a:close/>
                <a:moveTo>
                  <a:pt x="6190" y="41307"/>
                </a:moveTo>
                <a:lnTo>
                  <a:pt x="6190" y="43348"/>
                </a:lnTo>
                <a:lnTo>
                  <a:pt x="4149" y="43348"/>
                </a:lnTo>
                <a:lnTo>
                  <a:pt x="4149" y="41307"/>
                </a:lnTo>
                <a:close/>
                <a:moveTo>
                  <a:pt x="8254" y="41307"/>
                </a:moveTo>
                <a:lnTo>
                  <a:pt x="8254" y="43348"/>
                </a:lnTo>
                <a:lnTo>
                  <a:pt x="6213" y="43348"/>
                </a:lnTo>
                <a:lnTo>
                  <a:pt x="6213" y="41307"/>
                </a:lnTo>
                <a:close/>
                <a:moveTo>
                  <a:pt x="10318" y="41307"/>
                </a:moveTo>
                <a:lnTo>
                  <a:pt x="10318" y="43348"/>
                </a:lnTo>
                <a:lnTo>
                  <a:pt x="8277" y="43348"/>
                </a:lnTo>
                <a:lnTo>
                  <a:pt x="8277" y="41307"/>
                </a:lnTo>
                <a:close/>
                <a:moveTo>
                  <a:pt x="12381" y="41307"/>
                </a:moveTo>
                <a:lnTo>
                  <a:pt x="12381" y="43348"/>
                </a:lnTo>
                <a:lnTo>
                  <a:pt x="10340" y="43348"/>
                </a:lnTo>
                <a:lnTo>
                  <a:pt x="10340" y="41307"/>
                </a:lnTo>
                <a:close/>
                <a:moveTo>
                  <a:pt x="14446" y="41307"/>
                </a:moveTo>
                <a:lnTo>
                  <a:pt x="14446" y="43348"/>
                </a:lnTo>
                <a:lnTo>
                  <a:pt x="12407" y="43348"/>
                </a:lnTo>
                <a:lnTo>
                  <a:pt x="12407" y="41307"/>
                </a:lnTo>
                <a:close/>
                <a:moveTo>
                  <a:pt x="16510" y="41307"/>
                </a:moveTo>
                <a:lnTo>
                  <a:pt x="16510" y="43348"/>
                </a:lnTo>
                <a:lnTo>
                  <a:pt x="14471" y="43348"/>
                </a:lnTo>
                <a:lnTo>
                  <a:pt x="14471" y="41307"/>
                </a:lnTo>
                <a:close/>
                <a:moveTo>
                  <a:pt x="18574" y="41307"/>
                </a:moveTo>
                <a:lnTo>
                  <a:pt x="18574" y="43348"/>
                </a:lnTo>
                <a:lnTo>
                  <a:pt x="16534" y="43348"/>
                </a:lnTo>
                <a:lnTo>
                  <a:pt x="16534" y="41307"/>
                </a:lnTo>
                <a:close/>
                <a:moveTo>
                  <a:pt x="20637" y="41307"/>
                </a:moveTo>
                <a:lnTo>
                  <a:pt x="20637" y="43348"/>
                </a:lnTo>
                <a:lnTo>
                  <a:pt x="18598" y="43348"/>
                </a:lnTo>
                <a:lnTo>
                  <a:pt x="18598" y="41307"/>
                </a:lnTo>
                <a:close/>
                <a:moveTo>
                  <a:pt x="22701" y="41307"/>
                </a:moveTo>
                <a:lnTo>
                  <a:pt x="22701" y="43348"/>
                </a:lnTo>
                <a:lnTo>
                  <a:pt x="20662" y="43348"/>
                </a:lnTo>
                <a:lnTo>
                  <a:pt x="20662" y="41307"/>
                </a:lnTo>
                <a:close/>
                <a:moveTo>
                  <a:pt x="24768" y="41307"/>
                </a:moveTo>
                <a:lnTo>
                  <a:pt x="24768" y="43348"/>
                </a:lnTo>
                <a:lnTo>
                  <a:pt x="22727" y="43348"/>
                </a:lnTo>
                <a:lnTo>
                  <a:pt x="22727" y="41307"/>
                </a:lnTo>
                <a:close/>
                <a:moveTo>
                  <a:pt x="26831" y="41307"/>
                </a:moveTo>
                <a:lnTo>
                  <a:pt x="26831" y="43348"/>
                </a:lnTo>
                <a:lnTo>
                  <a:pt x="24791" y="43348"/>
                </a:lnTo>
                <a:lnTo>
                  <a:pt x="24791" y="41307"/>
                </a:lnTo>
                <a:close/>
                <a:moveTo>
                  <a:pt x="28895" y="41307"/>
                </a:moveTo>
                <a:lnTo>
                  <a:pt x="28895" y="43348"/>
                </a:lnTo>
                <a:lnTo>
                  <a:pt x="26854" y="43348"/>
                </a:lnTo>
                <a:lnTo>
                  <a:pt x="26854" y="41307"/>
                </a:lnTo>
                <a:close/>
                <a:moveTo>
                  <a:pt x="30957" y="41307"/>
                </a:moveTo>
                <a:lnTo>
                  <a:pt x="30957" y="43348"/>
                </a:lnTo>
                <a:lnTo>
                  <a:pt x="28918" y="43348"/>
                </a:lnTo>
                <a:lnTo>
                  <a:pt x="28918" y="41307"/>
                </a:lnTo>
                <a:close/>
                <a:moveTo>
                  <a:pt x="33022" y="41307"/>
                </a:moveTo>
                <a:lnTo>
                  <a:pt x="33022" y="43348"/>
                </a:lnTo>
                <a:lnTo>
                  <a:pt x="30982" y="43348"/>
                </a:lnTo>
                <a:lnTo>
                  <a:pt x="30982" y="41307"/>
                </a:lnTo>
                <a:close/>
                <a:moveTo>
                  <a:pt x="35088" y="41307"/>
                </a:moveTo>
                <a:lnTo>
                  <a:pt x="35088" y="43348"/>
                </a:lnTo>
                <a:lnTo>
                  <a:pt x="33047" y="43348"/>
                </a:lnTo>
                <a:lnTo>
                  <a:pt x="33047" y="41307"/>
                </a:lnTo>
                <a:close/>
                <a:moveTo>
                  <a:pt x="37151" y="41307"/>
                </a:moveTo>
                <a:lnTo>
                  <a:pt x="37151" y="43348"/>
                </a:lnTo>
                <a:lnTo>
                  <a:pt x="35110" y="43348"/>
                </a:lnTo>
                <a:lnTo>
                  <a:pt x="35110" y="41307"/>
                </a:lnTo>
                <a:close/>
                <a:moveTo>
                  <a:pt x="39215" y="41307"/>
                </a:moveTo>
                <a:lnTo>
                  <a:pt x="39215" y="43348"/>
                </a:lnTo>
                <a:lnTo>
                  <a:pt x="37174" y="43348"/>
                </a:lnTo>
                <a:lnTo>
                  <a:pt x="37174" y="41307"/>
                </a:lnTo>
                <a:close/>
                <a:moveTo>
                  <a:pt x="41279" y="41307"/>
                </a:moveTo>
                <a:lnTo>
                  <a:pt x="41279" y="43348"/>
                </a:lnTo>
                <a:lnTo>
                  <a:pt x="39238" y="43348"/>
                </a:lnTo>
                <a:lnTo>
                  <a:pt x="39238" y="41307"/>
                </a:lnTo>
                <a:close/>
                <a:moveTo>
                  <a:pt x="43342" y="41307"/>
                </a:moveTo>
                <a:lnTo>
                  <a:pt x="43342" y="43348"/>
                </a:lnTo>
                <a:lnTo>
                  <a:pt x="41301" y="43348"/>
                </a:lnTo>
                <a:lnTo>
                  <a:pt x="41301" y="41307"/>
                </a:lnTo>
                <a:close/>
                <a:moveTo>
                  <a:pt x="45407" y="41307"/>
                </a:moveTo>
                <a:lnTo>
                  <a:pt x="45407" y="43348"/>
                </a:lnTo>
                <a:lnTo>
                  <a:pt x="43367" y="43348"/>
                </a:lnTo>
                <a:lnTo>
                  <a:pt x="43367" y="41307"/>
                </a:lnTo>
                <a:close/>
                <a:moveTo>
                  <a:pt x="47471" y="41307"/>
                </a:moveTo>
                <a:lnTo>
                  <a:pt x="47471" y="43348"/>
                </a:lnTo>
                <a:lnTo>
                  <a:pt x="45430" y="43348"/>
                </a:lnTo>
                <a:lnTo>
                  <a:pt x="45430" y="41307"/>
                </a:lnTo>
                <a:close/>
                <a:moveTo>
                  <a:pt x="49535" y="41307"/>
                </a:moveTo>
                <a:lnTo>
                  <a:pt x="49535" y="43348"/>
                </a:lnTo>
                <a:lnTo>
                  <a:pt x="47494" y="43348"/>
                </a:lnTo>
                <a:lnTo>
                  <a:pt x="47494" y="41307"/>
                </a:lnTo>
                <a:close/>
                <a:moveTo>
                  <a:pt x="51599" y="41307"/>
                </a:moveTo>
                <a:lnTo>
                  <a:pt x="51599" y="43348"/>
                </a:lnTo>
                <a:lnTo>
                  <a:pt x="49558" y="43348"/>
                </a:lnTo>
                <a:lnTo>
                  <a:pt x="49558" y="41307"/>
                </a:lnTo>
                <a:close/>
                <a:moveTo>
                  <a:pt x="53662" y="41307"/>
                </a:moveTo>
                <a:lnTo>
                  <a:pt x="53662" y="43348"/>
                </a:lnTo>
                <a:lnTo>
                  <a:pt x="51621" y="43348"/>
                </a:lnTo>
                <a:lnTo>
                  <a:pt x="51621" y="41307"/>
                </a:lnTo>
                <a:close/>
                <a:moveTo>
                  <a:pt x="55727" y="41307"/>
                </a:moveTo>
                <a:lnTo>
                  <a:pt x="55727" y="43348"/>
                </a:lnTo>
                <a:lnTo>
                  <a:pt x="53688" y="43348"/>
                </a:lnTo>
                <a:lnTo>
                  <a:pt x="53688" y="41307"/>
                </a:lnTo>
                <a:close/>
                <a:moveTo>
                  <a:pt x="57791" y="41307"/>
                </a:moveTo>
                <a:lnTo>
                  <a:pt x="57791" y="43348"/>
                </a:lnTo>
                <a:lnTo>
                  <a:pt x="55752" y="43348"/>
                </a:lnTo>
                <a:lnTo>
                  <a:pt x="55752" y="41307"/>
                </a:lnTo>
                <a:close/>
                <a:moveTo>
                  <a:pt x="59855" y="41307"/>
                </a:moveTo>
                <a:lnTo>
                  <a:pt x="59855" y="43348"/>
                </a:lnTo>
                <a:lnTo>
                  <a:pt x="57815" y="43348"/>
                </a:lnTo>
                <a:lnTo>
                  <a:pt x="57815" y="41307"/>
                </a:lnTo>
                <a:close/>
                <a:moveTo>
                  <a:pt x="61918" y="41307"/>
                </a:moveTo>
                <a:lnTo>
                  <a:pt x="61918" y="43348"/>
                </a:lnTo>
                <a:lnTo>
                  <a:pt x="59879" y="43348"/>
                </a:lnTo>
                <a:lnTo>
                  <a:pt x="59879" y="41307"/>
                </a:lnTo>
                <a:close/>
                <a:moveTo>
                  <a:pt x="63983" y="41307"/>
                </a:moveTo>
                <a:lnTo>
                  <a:pt x="63983" y="43348"/>
                </a:lnTo>
                <a:lnTo>
                  <a:pt x="61944" y="43348"/>
                </a:lnTo>
                <a:lnTo>
                  <a:pt x="61944" y="41307"/>
                </a:lnTo>
                <a:close/>
                <a:moveTo>
                  <a:pt x="66049" y="41307"/>
                </a:moveTo>
                <a:lnTo>
                  <a:pt x="66049" y="43348"/>
                </a:lnTo>
                <a:lnTo>
                  <a:pt x="64008" y="43348"/>
                </a:lnTo>
                <a:lnTo>
                  <a:pt x="64008" y="41307"/>
                </a:lnTo>
                <a:close/>
                <a:moveTo>
                  <a:pt x="68112" y="41307"/>
                </a:moveTo>
                <a:lnTo>
                  <a:pt x="68112" y="43348"/>
                </a:lnTo>
                <a:lnTo>
                  <a:pt x="66071" y="43348"/>
                </a:lnTo>
                <a:lnTo>
                  <a:pt x="66071" y="41307"/>
                </a:lnTo>
                <a:close/>
                <a:moveTo>
                  <a:pt x="70176" y="41307"/>
                </a:moveTo>
                <a:lnTo>
                  <a:pt x="70176" y="43348"/>
                </a:lnTo>
                <a:lnTo>
                  <a:pt x="68135" y="43348"/>
                </a:lnTo>
                <a:lnTo>
                  <a:pt x="68135" y="41307"/>
                </a:lnTo>
                <a:close/>
                <a:moveTo>
                  <a:pt x="72240" y="41307"/>
                </a:moveTo>
                <a:lnTo>
                  <a:pt x="72240" y="43348"/>
                </a:lnTo>
                <a:lnTo>
                  <a:pt x="70199" y="43348"/>
                </a:lnTo>
                <a:lnTo>
                  <a:pt x="70199" y="41307"/>
                </a:lnTo>
                <a:close/>
                <a:moveTo>
                  <a:pt x="74305" y="41307"/>
                </a:moveTo>
                <a:lnTo>
                  <a:pt x="74305" y="43348"/>
                </a:lnTo>
                <a:lnTo>
                  <a:pt x="72264" y="43348"/>
                </a:lnTo>
                <a:lnTo>
                  <a:pt x="72264" y="41307"/>
                </a:lnTo>
                <a:close/>
                <a:moveTo>
                  <a:pt x="76368" y="41307"/>
                </a:moveTo>
                <a:lnTo>
                  <a:pt x="76368" y="43348"/>
                </a:lnTo>
                <a:lnTo>
                  <a:pt x="74328" y="43348"/>
                </a:lnTo>
                <a:lnTo>
                  <a:pt x="74328" y="41307"/>
                </a:lnTo>
                <a:close/>
                <a:moveTo>
                  <a:pt x="78432" y="41307"/>
                </a:moveTo>
                <a:lnTo>
                  <a:pt x="78432" y="43348"/>
                </a:lnTo>
                <a:lnTo>
                  <a:pt x="76391" y="43348"/>
                </a:lnTo>
                <a:lnTo>
                  <a:pt x="76391" y="41307"/>
                </a:lnTo>
                <a:close/>
                <a:moveTo>
                  <a:pt x="80496" y="41307"/>
                </a:moveTo>
                <a:lnTo>
                  <a:pt x="80496" y="43348"/>
                </a:lnTo>
                <a:lnTo>
                  <a:pt x="78455" y="43348"/>
                </a:lnTo>
                <a:lnTo>
                  <a:pt x="78455" y="41307"/>
                </a:lnTo>
                <a:close/>
                <a:moveTo>
                  <a:pt x="82561" y="41307"/>
                </a:moveTo>
                <a:lnTo>
                  <a:pt x="82561" y="43348"/>
                </a:lnTo>
                <a:lnTo>
                  <a:pt x="80520" y="43348"/>
                </a:lnTo>
                <a:lnTo>
                  <a:pt x="80520" y="41307"/>
                </a:lnTo>
                <a:close/>
                <a:moveTo>
                  <a:pt x="84625" y="41307"/>
                </a:moveTo>
                <a:lnTo>
                  <a:pt x="84625" y="43348"/>
                </a:lnTo>
                <a:lnTo>
                  <a:pt x="82584" y="43348"/>
                </a:lnTo>
                <a:lnTo>
                  <a:pt x="82584" y="41307"/>
                </a:lnTo>
                <a:close/>
                <a:moveTo>
                  <a:pt x="86688" y="41307"/>
                </a:moveTo>
                <a:lnTo>
                  <a:pt x="86688" y="43348"/>
                </a:lnTo>
                <a:lnTo>
                  <a:pt x="84648" y="43348"/>
                </a:lnTo>
                <a:lnTo>
                  <a:pt x="84648" y="41307"/>
                </a:lnTo>
                <a:close/>
                <a:moveTo>
                  <a:pt x="2061" y="43371"/>
                </a:moveTo>
                <a:lnTo>
                  <a:pt x="2061" y="45412"/>
                </a:lnTo>
                <a:lnTo>
                  <a:pt x="21" y="45412"/>
                </a:lnTo>
                <a:lnTo>
                  <a:pt x="21" y="43371"/>
                </a:lnTo>
                <a:close/>
                <a:moveTo>
                  <a:pt x="4125" y="43371"/>
                </a:moveTo>
                <a:lnTo>
                  <a:pt x="4125" y="45412"/>
                </a:lnTo>
                <a:lnTo>
                  <a:pt x="2084" y="45412"/>
                </a:lnTo>
                <a:lnTo>
                  <a:pt x="2084" y="43371"/>
                </a:lnTo>
                <a:close/>
                <a:moveTo>
                  <a:pt x="6190" y="43371"/>
                </a:moveTo>
                <a:lnTo>
                  <a:pt x="6190" y="45412"/>
                </a:lnTo>
                <a:lnTo>
                  <a:pt x="4149" y="45412"/>
                </a:lnTo>
                <a:lnTo>
                  <a:pt x="4149" y="43371"/>
                </a:lnTo>
                <a:close/>
                <a:moveTo>
                  <a:pt x="8254" y="43371"/>
                </a:moveTo>
                <a:lnTo>
                  <a:pt x="8254" y="45412"/>
                </a:lnTo>
                <a:lnTo>
                  <a:pt x="6213" y="45412"/>
                </a:lnTo>
                <a:lnTo>
                  <a:pt x="6213" y="43371"/>
                </a:lnTo>
                <a:close/>
                <a:moveTo>
                  <a:pt x="10318" y="43371"/>
                </a:moveTo>
                <a:lnTo>
                  <a:pt x="10318" y="45412"/>
                </a:lnTo>
                <a:lnTo>
                  <a:pt x="8277" y="45412"/>
                </a:lnTo>
                <a:lnTo>
                  <a:pt x="8277" y="43371"/>
                </a:lnTo>
                <a:close/>
                <a:moveTo>
                  <a:pt x="12381" y="43371"/>
                </a:moveTo>
                <a:lnTo>
                  <a:pt x="12381" y="45412"/>
                </a:lnTo>
                <a:lnTo>
                  <a:pt x="10340" y="45412"/>
                </a:lnTo>
                <a:lnTo>
                  <a:pt x="10340" y="43371"/>
                </a:lnTo>
                <a:close/>
                <a:moveTo>
                  <a:pt x="14446" y="43371"/>
                </a:moveTo>
                <a:lnTo>
                  <a:pt x="14446" y="45412"/>
                </a:lnTo>
                <a:lnTo>
                  <a:pt x="12407" y="45412"/>
                </a:lnTo>
                <a:lnTo>
                  <a:pt x="12407" y="43371"/>
                </a:lnTo>
                <a:close/>
                <a:moveTo>
                  <a:pt x="16510" y="43371"/>
                </a:moveTo>
                <a:lnTo>
                  <a:pt x="16510" y="45412"/>
                </a:lnTo>
                <a:lnTo>
                  <a:pt x="14471" y="45412"/>
                </a:lnTo>
                <a:lnTo>
                  <a:pt x="14471" y="43371"/>
                </a:lnTo>
                <a:close/>
                <a:moveTo>
                  <a:pt x="18574" y="43371"/>
                </a:moveTo>
                <a:lnTo>
                  <a:pt x="18574" y="45412"/>
                </a:lnTo>
                <a:lnTo>
                  <a:pt x="16534" y="45412"/>
                </a:lnTo>
                <a:lnTo>
                  <a:pt x="16534" y="43371"/>
                </a:lnTo>
                <a:close/>
                <a:moveTo>
                  <a:pt x="20637" y="43371"/>
                </a:moveTo>
                <a:lnTo>
                  <a:pt x="20637" y="45412"/>
                </a:lnTo>
                <a:lnTo>
                  <a:pt x="18598" y="45412"/>
                </a:lnTo>
                <a:lnTo>
                  <a:pt x="18598" y="43371"/>
                </a:lnTo>
                <a:close/>
                <a:moveTo>
                  <a:pt x="22701" y="43371"/>
                </a:moveTo>
                <a:lnTo>
                  <a:pt x="22701" y="45412"/>
                </a:lnTo>
                <a:lnTo>
                  <a:pt x="20662" y="45412"/>
                </a:lnTo>
                <a:lnTo>
                  <a:pt x="20662" y="43371"/>
                </a:lnTo>
                <a:close/>
                <a:moveTo>
                  <a:pt x="24768" y="43371"/>
                </a:moveTo>
                <a:lnTo>
                  <a:pt x="24768" y="45412"/>
                </a:lnTo>
                <a:lnTo>
                  <a:pt x="22727" y="45412"/>
                </a:lnTo>
                <a:lnTo>
                  <a:pt x="22727" y="43371"/>
                </a:lnTo>
                <a:close/>
                <a:moveTo>
                  <a:pt x="26831" y="43371"/>
                </a:moveTo>
                <a:lnTo>
                  <a:pt x="26831" y="45412"/>
                </a:lnTo>
                <a:lnTo>
                  <a:pt x="24791" y="45412"/>
                </a:lnTo>
                <a:lnTo>
                  <a:pt x="24791" y="43371"/>
                </a:lnTo>
                <a:close/>
                <a:moveTo>
                  <a:pt x="28895" y="43371"/>
                </a:moveTo>
                <a:lnTo>
                  <a:pt x="28895" y="45412"/>
                </a:lnTo>
                <a:lnTo>
                  <a:pt x="26854" y="45412"/>
                </a:lnTo>
                <a:lnTo>
                  <a:pt x="26854" y="43371"/>
                </a:lnTo>
                <a:close/>
                <a:moveTo>
                  <a:pt x="30957" y="43371"/>
                </a:moveTo>
                <a:lnTo>
                  <a:pt x="30957" y="45412"/>
                </a:lnTo>
                <a:lnTo>
                  <a:pt x="28918" y="45412"/>
                </a:lnTo>
                <a:lnTo>
                  <a:pt x="28918" y="43371"/>
                </a:lnTo>
                <a:close/>
                <a:moveTo>
                  <a:pt x="33022" y="43371"/>
                </a:moveTo>
                <a:lnTo>
                  <a:pt x="33022" y="45412"/>
                </a:lnTo>
                <a:lnTo>
                  <a:pt x="30982" y="45412"/>
                </a:lnTo>
                <a:lnTo>
                  <a:pt x="30982" y="43371"/>
                </a:lnTo>
                <a:close/>
                <a:moveTo>
                  <a:pt x="35088" y="43371"/>
                </a:moveTo>
                <a:lnTo>
                  <a:pt x="35088" y="45412"/>
                </a:lnTo>
                <a:lnTo>
                  <a:pt x="33047" y="45412"/>
                </a:lnTo>
                <a:lnTo>
                  <a:pt x="33047" y="43371"/>
                </a:lnTo>
                <a:close/>
                <a:moveTo>
                  <a:pt x="37151" y="43371"/>
                </a:moveTo>
                <a:lnTo>
                  <a:pt x="37151" y="45412"/>
                </a:lnTo>
                <a:lnTo>
                  <a:pt x="35110" y="45412"/>
                </a:lnTo>
                <a:lnTo>
                  <a:pt x="35110" y="43371"/>
                </a:lnTo>
                <a:close/>
                <a:moveTo>
                  <a:pt x="39215" y="43371"/>
                </a:moveTo>
                <a:lnTo>
                  <a:pt x="39215" y="45412"/>
                </a:lnTo>
                <a:lnTo>
                  <a:pt x="37174" y="45412"/>
                </a:lnTo>
                <a:lnTo>
                  <a:pt x="37174" y="43371"/>
                </a:lnTo>
                <a:close/>
                <a:moveTo>
                  <a:pt x="41279" y="43371"/>
                </a:moveTo>
                <a:lnTo>
                  <a:pt x="41279" y="45412"/>
                </a:lnTo>
                <a:lnTo>
                  <a:pt x="39238" y="45412"/>
                </a:lnTo>
                <a:lnTo>
                  <a:pt x="39238" y="43371"/>
                </a:lnTo>
                <a:close/>
                <a:moveTo>
                  <a:pt x="43342" y="43371"/>
                </a:moveTo>
                <a:lnTo>
                  <a:pt x="43342" y="45412"/>
                </a:lnTo>
                <a:lnTo>
                  <a:pt x="41301" y="45412"/>
                </a:lnTo>
                <a:lnTo>
                  <a:pt x="41301" y="43371"/>
                </a:lnTo>
                <a:close/>
                <a:moveTo>
                  <a:pt x="45407" y="43371"/>
                </a:moveTo>
                <a:lnTo>
                  <a:pt x="45407" y="45412"/>
                </a:lnTo>
                <a:lnTo>
                  <a:pt x="43367" y="45412"/>
                </a:lnTo>
                <a:lnTo>
                  <a:pt x="43367" y="43371"/>
                </a:lnTo>
                <a:close/>
                <a:moveTo>
                  <a:pt x="47471" y="43371"/>
                </a:moveTo>
                <a:lnTo>
                  <a:pt x="47471" y="45412"/>
                </a:lnTo>
                <a:lnTo>
                  <a:pt x="45430" y="45412"/>
                </a:lnTo>
                <a:lnTo>
                  <a:pt x="45430" y="43371"/>
                </a:lnTo>
                <a:close/>
                <a:moveTo>
                  <a:pt x="49535" y="43371"/>
                </a:moveTo>
                <a:lnTo>
                  <a:pt x="49535" y="45412"/>
                </a:lnTo>
                <a:lnTo>
                  <a:pt x="47494" y="45412"/>
                </a:lnTo>
                <a:lnTo>
                  <a:pt x="47494" y="43371"/>
                </a:lnTo>
                <a:close/>
                <a:moveTo>
                  <a:pt x="51599" y="43371"/>
                </a:moveTo>
                <a:lnTo>
                  <a:pt x="51599" y="45412"/>
                </a:lnTo>
                <a:lnTo>
                  <a:pt x="49558" y="45412"/>
                </a:lnTo>
                <a:lnTo>
                  <a:pt x="49558" y="43371"/>
                </a:lnTo>
                <a:close/>
                <a:moveTo>
                  <a:pt x="53662" y="43371"/>
                </a:moveTo>
                <a:lnTo>
                  <a:pt x="53662" y="45412"/>
                </a:lnTo>
                <a:lnTo>
                  <a:pt x="51621" y="45412"/>
                </a:lnTo>
                <a:lnTo>
                  <a:pt x="51621" y="43371"/>
                </a:lnTo>
                <a:close/>
                <a:moveTo>
                  <a:pt x="55727" y="43371"/>
                </a:moveTo>
                <a:lnTo>
                  <a:pt x="55727" y="45412"/>
                </a:lnTo>
                <a:lnTo>
                  <a:pt x="53688" y="45412"/>
                </a:lnTo>
                <a:lnTo>
                  <a:pt x="53688" y="43371"/>
                </a:lnTo>
                <a:close/>
                <a:moveTo>
                  <a:pt x="57791" y="43371"/>
                </a:moveTo>
                <a:lnTo>
                  <a:pt x="57791" y="45412"/>
                </a:lnTo>
                <a:lnTo>
                  <a:pt x="55752" y="45412"/>
                </a:lnTo>
                <a:lnTo>
                  <a:pt x="55752" y="43371"/>
                </a:lnTo>
                <a:close/>
                <a:moveTo>
                  <a:pt x="59855" y="43371"/>
                </a:moveTo>
                <a:lnTo>
                  <a:pt x="59855" y="45412"/>
                </a:lnTo>
                <a:lnTo>
                  <a:pt x="57815" y="45412"/>
                </a:lnTo>
                <a:lnTo>
                  <a:pt x="57815" y="43371"/>
                </a:lnTo>
                <a:close/>
                <a:moveTo>
                  <a:pt x="61918" y="43371"/>
                </a:moveTo>
                <a:lnTo>
                  <a:pt x="61918" y="45412"/>
                </a:lnTo>
                <a:lnTo>
                  <a:pt x="59879" y="45412"/>
                </a:lnTo>
                <a:lnTo>
                  <a:pt x="59879" y="43371"/>
                </a:lnTo>
                <a:close/>
                <a:moveTo>
                  <a:pt x="63983" y="43371"/>
                </a:moveTo>
                <a:lnTo>
                  <a:pt x="63983" y="45412"/>
                </a:lnTo>
                <a:lnTo>
                  <a:pt x="61944" y="45412"/>
                </a:lnTo>
                <a:lnTo>
                  <a:pt x="61944" y="43371"/>
                </a:lnTo>
                <a:close/>
                <a:moveTo>
                  <a:pt x="66049" y="43371"/>
                </a:moveTo>
                <a:lnTo>
                  <a:pt x="66049" y="45412"/>
                </a:lnTo>
                <a:lnTo>
                  <a:pt x="64008" y="45412"/>
                </a:lnTo>
                <a:lnTo>
                  <a:pt x="64008" y="43371"/>
                </a:lnTo>
                <a:close/>
                <a:moveTo>
                  <a:pt x="68112" y="43371"/>
                </a:moveTo>
                <a:lnTo>
                  <a:pt x="68112" y="45412"/>
                </a:lnTo>
                <a:lnTo>
                  <a:pt x="66071" y="45412"/>
                </a:lnTo>
                <a:lnTo>
                  <a:pt x="66071" y="43371"/>
                </a:lnTo>
                <a:close/>
                <a:moveTo>
                  <a:pt x="70176" y="43371"/>
                </a:moveTo>
                <a:lnTo>
                  <a:pt x="70176" y="45412"/>
                </a:lnTo>
                <a:lnTo>
                  <a:pt x="68135" y="45412"/>
                </a:lnTo>
                <a:lnTo>
                  <a:pt x="68135" y="43371"/>
                </a:lnTo>
                <a:close/>
                <a:moveTo>
                  <a:pt x="72240" y="43371"/>
                </a:moveTo>
                <a:lnTo>
                  <a:pt x="72240" y="45412"/>
                </a:lnTo>
                <a:lnTo>
                  <a:pt x="70199" y="45412"/>
                </a:lnTo>
                <a:lnTo>
                  <a:pt x="70199" y="43371"/>
                </a:lnTo>
                <a:close/>
                <a:moveTo>
                  <a:pt x="74305" y="43371"/>
                </a:moveTo>
                <a:lnTo>
                  <a:pt x="74305" y="45412"/>
                </a:lnTo>
                <a:lnTo>
                  <a:pt x="72264" y="45412"/>
                </a:lnTo>
                <a:lnTo>
                  <a:pt x="72264" y="43371"/>
                </a:lnTo>
                <a:close/>
                <a:moveTo>
                  <a:pt x="76368" y="43371"/>
                </a:moveTo>
                <a:lnTo>
                  <a:pt x="76368" y="45412"/>
                </a:lnTo>
                <a:lnTo>
                  <a:pt x="74328" y="45412"/>
                </a:lnTo>
                <a:lnTo>
                  <a:pt x="74328" y="43371"/>
                </a:lnTo>
                <a:close/>
                <a:moveTo>
                  <a:pt x="78432" y="43371"/>
                </a:moveTo>
                <a:lnTo>
                  <a:pt x="78432" y="45412"/>
                </a:lnTo>
                <a:lnTo>
                  <a:pt x="76391" y="45412"/>
                </a:lnTo>
                <a:lnTo>
                  <a:pt x="76391" y="43371"/>
                </a:lnTo>
                <a:close/>
                <a:moveTo>
                  <a:pt x="80496" y="43371"/>
                </a:moveTo>
                <a:lnTo>
                  <a:pt x="80496" y="45412"/>
                </a:lnTo>
                <a:lnTo>
                  <a:pt x="78455" y="45412"/>
                </a:lnTo>
                <a:lnTo>
                  <a:pt x="78455" y="43371"/>
                </a:lnTo>
                <a:close/>
                <a:moveTo>
                  <a:pt x="82561" y="43371"/>
                </a:moveTo>
                <a:lnTo>
                  <a:pt x="82561" y="45412"/>
                </a:lnTo>
                <a:lnTo>
                  <a:pt x="80520" y="45412"/>
                </a:lnTo>
                <a:lnTo>
                  <a:pt x="80520" y="43371"/>
                </a:lnTo>
                <a:close/>
                <a:moveTo>
                  <a:pt x="84625" y="43371"/>
                </a:moveTo>
                <a:lnTo>
                  <a:pt x="84625" y="45412"/>
                </a:lnTo>
                <a:lnTo>
                  <a:pt x="82584" y="45412"/>
                </a:lnTo>
                <a:lnTo>
                  <a:pt x="82584" y="43371"/>
                </a:lnTo>
                <a:close/>
                <a:moveTo>
                  <a:pt x="86688" y="43371"/>
                </a:moveTo>
                <a:lnTo>
                  <a:pt x="86688" y="45412"/>
                </a:lnTo>
                <a:lnTo>
                  <a:pt x="84648" y="45412"/>
                </a:lnTo>
                <a:lnTo>
                  <a:pt x="84648" y="43371"/>
                </a:lnTo>
                <a:close/>
                <a:moveTo>
                  <a:pt x="2061" y="45435"/>
                </a:moveTo>
                <a:lnTo>
                  <a:pt x="2061" y="47476"/>
                </a:lnTo>
                <a:lnTo>
                  <a:pt x="21" y="47476"/>
                </a:lnTo>
                <a:lnTo>
                  <a:pt x="21" y="45435"/>
                </a:lnTo>
                <a:close/>
                <a:moveTo>
                  <a:pt x="4125" y="45435"/>
                </a:moveTo>
                <a:lnTo>
                  <a:pt x="4125" y="47476"/>
                </a:lnTo>
                <a:lnTo>
                  <a:pt x="2084" y="47476"/>
                </a:lnTo>
                <a:lnTo>
                  <a:pt x="2084" y="45435"/>
                </a:lnTo>
                <a:close/>
                <a:moveTo>
                  <a:pt x="6190" y="45435"/>
                </a:moveTo>
                <a:lnTo>
                  <a:pt x="6190" y="47476"/>
                </a:lnTo>
                <a:lnTo>
                  <a:pt x="4149" y="47476"/>
                </a:lnTo>
                <a:lnTo>
                  <a:pt x="4149" y="45435"/>
                </a:lnTo>
                <a:close/>
                <a:moveTo>
                  <a:pt x="8254" y="45435"/>
                </a:moveTo>
                <a:lnTo>
                  <a:pt x="8254" y="47476"/>
                </a:lnTo>
                <a:lnTo>
                  <a:pt x="6213" y="47476"/>
                </a:lnTo>
                <a:lnTo>
                  <a:pt x="6213" y="45435"/>
                </a:lnTo>
                <a:close/>
                <a:moveTo>
                  <a:pt x="10318" y="45435"/>
                </a:moveTo>
                <a:lnTo>
                  <a:pt x="10318" y="47476"/>
                </a:lnTo>
                <a:lnTo>
                  <a:pt x="8277" y="47476"/>
                </a:lnTo>
                <a:lnTo>
                  <a:pt x="8277" y="45435"/>
                </a:lnTo>
                <a:close/>
                <a:moveTo>
                  <a:pt x="12381" y="45435"/>
                </a:moveTo>
                <a:lnTo>
                  <a:pt x="12381" y="47476"/>
                </a:lnTo>
                <a:lnTo>
                  <a:pt x="10340" y="47476"/>
                </a:lnTo>
                <a:lnTo>
                  <a:pt x="10340" y="45435"/>
                </a:lnTo>
                <a:close/>
                <a:moveTo>
                  <a:pt x="14446" y="45435"/>
                </a:moveTo>
                <a:lnTo>
                  <a:pt x="14446" y="47476"/>
                </a:lnTo>
                <a:lnTo>
                  <a:pt x="12407" y="47476"/>
                </a:lnTo>
                <a:lnTo>
                  <a:pt x="12407" y="45435"/>
                </a:lnTo>
                <a:close/>
                <a:moveTo>
                  <a:pt x="16510" y="45435"/>
                </a:moveTo>
                <a:lnTo>
                  <a:pt x="16510" y="47476"/>
                </a:lnTo>
                <a:lnTo>
                  <a:pt x="14471" y="47476"/>
                </a:lnTo>
                <a:lnTo>
                  <a:pt x="14471" y="45435"/>
                </a:lnTo>
                <a:close/>
                <a:moveTo>
                  <a:pt x="18574" y="45435"/>
                </a:moveTo>
                <a:lnTo>
                  <a:pt x="18574" y="47476"/>
                </a:lnTo>
                <a:lnTo>
                  <a:pt x="16534" y="47476"/>
                </a:lnTo>
                <a:lnTo>
                  <a:pt x="16534" y="45435"/>
                </a:lnTo>
                <a:close/>
                <a:moveTo>
                  <a:pt x="20637" y="45435"/>
                </a:moveTo>
                <a:lnTo>
                  <a:pt x="20637" y="47476"/>
                </a:lnTo>
                <a:lnTo>
                  <a:pt x="18598" y="47476"/>
                </a:lnTo>
                <a:lnTo>
                  <a:pt x="18598" y="45435"/>
                </a:lnTo>
                <a:close/>
                <a:moveTo>
                  <a:pt x="22701" y="45435"/>
                </a:moveTo>
                <a:lnTo>
                  <a:pt x="22701" y="47476"/>
                </a:lnTo>
                <a:lnTo>
                  <a:pt x="20662" y="47476"/>
                </a:lnTo>
                <a:lnTo>
                  <a:pt x="20662" y="45435"/>
                </a:lnTo>
                <a:close/>
                <a:moveTo>
                  <a:pt x="24768" y="45435"/>
                </a:moveTo>
                <a:lnTo>
                  <a:pt x="24768" y="47476"/>
                </a:lnTo>
                <a:lnTo>
                  <a:pt x="22727" y="47476"/>
                </a:lnTo>
                <a:lnTo>
                  <a:pt x="22727" y="45435"/>
                </a:lnTo>
                <a:close/>
                <a:moveTo>
                  <a:pt x="26831" y="45435"/>
                </a:moveTo>
                <a:lnTo>
                  <a:pt x="26831" y="47476"/>
                </a:lnTo>
                <a:lnTo>
                  <a:pt x="24791" y="47476"/>
                </a:lnTo>
                <a:lnTo>
                  <a:pt x="24791" y="45435"/>
                </a:lnTo>
                <a:close/>
                <a:moveTo>
                  <a:pt x="28895" y="45435"/>
                </a:moveTo>
                <a:lnTo>
                  <a:pt x="28895" y="47476"/>
                </a:lnTo>
                <a:lnTo>
                  <a:pt x="26854" y="47476"/>
                </a:lnTo>
                <a:lnTo>
                  <a:pt x="26854" y="45435"/>
                </a:lnTo>
                <a:close/>
                <a:moveTo>
                  <a:pt x="30957" y="45435"/>
                </a:moveTo>
                <a:lnTo>
                  <a:pt x="30957" y="47476"/>
                </a:lnTo>
                <a:lnTo>
                  <a:pt x="28918" y="47476"/>
                </a:lnTo>
                <a:lnTo>
                  <a:pt x="28918" y="45435"/>
                </a:lnTo>
                <a:close/>
                <a:moveTo>
                  <a:pt x="33022" y="45435"/>
                </a:moveTo>
                <a:lnTo>
                  <a:pt x="33022" y="47476"/>
                </a:lnTo>
                <a:lnTo>
                  <a:pt x="30982" y="47476"/>
                </a:lnTo>
                <a:lnTo>
                  <a:pt x="30982" y="45435"/>
                </a:lnTo>
                <a:close/>
                <a:moveTo>
                  <a:pt x="35088" y="45435"/>
                </a:moveTo>
                <a:lnTo>
                  <a:pt x="35088" y="47476"/>
                </a:lnTo>
                <a:lnTo>
                  <a:pt x="33047" y="47476"/>
                </a:lnTo>
                <a:lnTo>
                  <a:pt x="33047" y="45435"/>
                </a:lnTo>
                <a:close/>
                <a:moveTo>
                  <a:pt x="37151" y="45435"/>
                </a:moveTo>
                <a:lnTo>
                  <a:pt x="37151" y="47476"/>
                </a:lnTo>
                <a:lnTo>
                  <a:pt x="35110" y="47476"/>
                </a:lnTo>
                <a:lnTo>
                  <a:pt x="35110" y="45435"/>
                </a:lnTo>
                <a:close/>
                <a:moveTo>
                  <a:pt x="39215" y="45435"/>
                </a:moveTo>
                <a:lnTo>
                  <a:pt x="39215" y="47476"/>
                </a:lnTo>
                <a:lnTo>
                  <a:pt x="37174" y="47476"/>
                </a:lnTo>
                <a:lnTo>
                  <a:pt x="37174" y="45435"/>
                </a:lnTo>
                <a:close/>
                <a:moveTo>
                  <a:pt x="41279" y="45435"/>
                </a:moveTo>
                <a:lnTo>
                  <a:pt x="41279" y="47476"/>
                </a:lnTo>
                <a:lnTo>
                  <a:pt x="39238" y="47476"/>
                </a:lnTo>
                <a:lnTo>
                  <a:pt x="39238" y="45435"/>
                </a:lnTo>
                <a:close/>
                <a:moveTo>
                  <a:pt x="43342" y="45435"/>
                </a:moveTo>
                <a:lnTo>
                  <a:pt x="43342" y="47476"/>
                </a:lnTo>
                <a:lnTo>
                  <a:pt x="41301" y="47476"/>
                </a:lnTo>
                <a:lnTo>
                  <a:pt x="41301" y="45435"/>
                </a:lnTo>
                <a:close/>
                <a:moveTo>
                  <a:pt x="45407" y="45435"/>
                </a:moveTo>
                <a:lnTo>
                  <a:pt x="45407" y="47476"/>
                </a:lnTo>
                <a:lnTo>
                  <a:pt x="43367" y="47476"/>
                </a:lnTo>
                <a:lnTo>
                  <a:pt x="43367" y="45435"/>
                </a:lnTo>
                <a:close/>
                <a:moveTo>
                  <a:pt x="47471" y="45435"/>
                </a:moveTo>
                <a:lnTo>
                  <a:pt x="47471" y="47476"/>
                </a:lnTo>
                <a:lnTo>
                  <a:pt x="45430" y="47476"/>
                </a:lnTo>
                <a:lnTo>
                  <a:pt x="45430" y="45435"/>
                </a:lnTo>
                <a:close/>
                <a:moveTo>
                  <a:pt x="49535" y="45435"/>
                </a:moveTo>
                <a:lnTo>
                  <a:pt x="49535" y="47476"/>
                </a:lnTo>
                <a:lnTo>
                  <a:pt x="47494" y="47476"/>
                </a:lnTo>
                <a:lnTo>
                  <a:pt x="47494" y="45435"/>
                </a:lnTo>
                <a:close/>
                <a:moveTo>
                  <a:pt x="51599" y="45435"/>
                </a:moveTo>
                <a:lnTo>
                  <a:pt x="51599" y="47476"/>
                </a:lnTo>
                <a:lnTo>
                  <a:pt x="49558" y="47476"/>
                </a:lnTo>
                <a:lnTo>
                  <a:pt x="49558" y="45435"/>
                </a:lnTo>
                <a:close/>
                <a:moveTo>
                  <a:pt x="53662" y="45435"/>
                </a:moveTo>
                <a:lnTo>
                  <a:pt x="53662" y="47476"/>
                </a:lnTo>
                <a:lnTo>
                  <a:pt x="51621" y="47476"/>
                </a:lnTo>
                <a:lnTo>
                  <a:pt x="51621" y="45435"/>
                </a:lnTo>
                <a:close/>
                <a:moveTo>
                  <a:pt x="55727" y="45435"/>
                </a:moveTo>
                <a:lnTo>
                  <a:pt x="55727" y="47476"/>
                </a:lnTo>
                <a:lnTo>
                  <a:pt x="53688" y="47476"/>
                </a:lnTo>
                <a:lnTo>
                  <a:pt x="53688" y="45435"/>
                </a:lnTo>
                <a:close/>
                <a:moveTo>
                  <a:pt x="57791" y="45435"/>
                </a:moveTo>
                <a:lnTo>
                  <a:pt x="57791" y="47476"/>
                </a:lnTo>
                <a:lnTo>
                  <a:pt x="55752" y="47476"/>
                </a:lnTo>
                <a:lnTo>
                  <a:pt x="55752" y="45435"/>
                </a:lnTo>
                <a:close/>
                <a:moveTo>
                  <a:pt x="59855" y="45435"/>
                </a:moveTo>
                <a:lnTo>
                  <a:pt x="59855" y="47476"/>
                </a:lnTo>
                <a:lnTo>
                  <a:pt x="57815" y="47476"/>
                </a:lnTo>
                <a:lnTo>
                  <a:pt x="57815" y="45435"/>
                </a:lnTo>
                <a:close/>
                <a:moveTo>
                  <a:pt x="61918" y="45435"/>
                </a:moveTo>
                <a:lnTo>
                  <a:pt x="61918" y="47476"/>
                </a:lnTo>
                <a:lnTo>
                  <a:pt x="59879" y="47476"/>
                </a:lnTo>
                <a:lnTo>
                  <a:pt x="59879" y="45435"/>
                </a:lnTo>
                <a:close/>
                <a:moveTo>
                  <a:pt x="63983" y="45435"/>
                </a:moveTo>
                <a:lnTo>
                  <a:pt x="63983" y="47476"/>
                </a:lnTo>
                <a:lnTo>
                  <a:pt x="61944" y="47476"/>
                </a:lnTo>
                <a:lnTo>
                  <a:pt x="61944" y="45435"/>
                </a:lnTo>
                <a:close/>
                <a:moveTo>
                  <a:pt x="66049" y="45435"/>
                </a:moveTo>
                <a:lnTo>
                  <a:pt x="66049" y="47476"/>
                </a:lnTo>
                <a:lnTo>
                  <a:pt x="64008" y="47476"/>
                </a:lnTo>
                <a:lnTo>
                  <a:pt x="64008" y="45435"/>
                </a:lnTo>
                <a:close/>
                <a:moveTo>
                  <a:pt x="68112" y="45435"/>
                </a:moveTo>
                <a:lnTo>
                  <a:pt x="68112" y="47476"/>
                </a:lnTo>
                <a:lnTo>
                  <a:pt x="66071" y="47476"/>
                </a:lnTo>
                <a:lnTo>
                  <a:pt x="66071" y="45435"/>
                </a:lnTo>
                <a:close/>
                <a:moveTo>
                  <a:pt x="70176" y="45435"/>
                </a:moveTo>
                <a:lnTo>
                  <a:pt x="70176" y="47476"/>
                </a:lnTo>
                <a:lnTo>
                  <a:pt x="68135" y="47476"/>
                </a:lnTo>
                <a:lnTo>
                  <a:pt x="68135" y="45435"/>
                </a:lnTo>
                <a:close/>
                <a:moveTo>
                  <a:pt x="72240" y="45435"/>
                </a:moveTo>
                <a:lnTo>
                  <a:pt x="72240" y="47476"/>
                </a:lnTo>
                <a:lnTo>
                  <a:pt x="70199" y="47476"/>
                </a:lnTo>
                <a:lnTo>
                  <a:pt x="70199" y="45435"/>
                </a:lnTo>
                <a:close/>
                <a:moveTo>
                  <a:pt x="74305" y="45435"/>
                </a:moveTo>
                <a:lnTo>
                  <a:pt x="74305" y="47476"/>
                </a:lnTo>
                <a:lnTo>
                  <a:pt x="72264" y="47476"/>
                </a:lnTo>
                <a:lnTo>
                  <a:pt x="72264" y="45435"/>
                </a:lnTo>
                <a:close/>
                <a:moveTo>
                  <a:pt x="76368" y="45435"/>
                </a:moveTo>
                <a:lnTo>
                  <a:pt x="76368" y="47476"/>
                </a:lnTo>
                <a:lnTo>
                  <a:pt x="74328" y="47476"/>
                </a:lnTo>
                <a:lnTo>
                  <a:pt x="74328" y="45435"/>
                </a:lnTo>
                <a:close/>
                <a:moveTo>
                  <a:pt x="78432" y="45435"/>
                </a:moveTo>
                <a:lnTo>
                  <a:pt x="78432" y="47476"/>
                </a:lnTo>
                <a:lnTo>
                  <a:pt x="76391" y="47476"/>
                </a:lnTo>
                <a:lnTo>
                  <a:pt x="76391" y="45435"/>
                </a:lnTo>
                <a:close/>
                <a:moveTo>
                  <a:pt x="80496" y="45435"/>
                </a:moveTo>
                <a:lnTo>
                  <a:pt x="80496" y="47476"/>
                </a:lnTo>
                <a:lnTo>
                  <a:pt x="78455" y="47476"/>
                </a:lnTo>
                <a:lnTo>
                  <a:pt x="78455" y="45435"/>
                </a:lnTo>
                <a:close/>
                <a:moveTo>
                  <a:pt x="82561" y="45435"/>
                </a:moveTo>
                <a:lnTo>
                  <a:pt x="82561" y="47476"/>
                </a:lnTo>
                <a:lnTo>
                  <a:pt x="80520" y="47476"/>
                </a:lnTo>
                <a:lnTo>
                  <a:pt x="80520" y="45435"/>
                </a:lnTo>
                <a:close/>
                <a:moveTo>
                  <a:pt x="84625" y="45435"/>
                </a:moveTo>
                <a:lnTo>
                  <a:pt x="84625" y="47476"/>
                </a:lnTo>
                <a:lnTo>
                  <a:pt x="82584" y="47476"/>
                </a:lnTo>
                <a:lnTo>
                  <a:pt x="82584" y="45435"/>
                </a:lnTo>
                <a:close/>
                <a:moveTo>
                  <a:pt x="86688" y="45435"/>
                </a:moveTo>
                <a:lnTo>
                  <a:pt x="86688" y="47476"/>
                </a:lnTo>
                <a:lnTo>
                  <a:pt x="84648" y="47476"/>
                </a:lnTo>
                <a:lnTo>
                  <a:pt x="84648" y="45435"/>
                </a:lnTo>
                <a:close/>
                <a:moveTo>
                  <a:pt x="2061" y="47498"/>
                </a:moveTo>
                <a:lnTo>
                  <a:pt x="2061" y="49539"/>
                </a:lnTo>
                <a:lnTo>
                  <a:pt x="21" y="49539"/>
                </a:lnTo>
                <a:lnTo>
                  <a:pt x="21" y="47498"/>
                </a:lnTo>
                <a:close/>
                <a:moveTo>
                  <a:pt x="4125" y="47498"/>
                </a:moveTo>
                <a:lnTo>
                  <a:pt x="4125" y="49539"/>
                </a:lnTo>
                <a:lnTo>
                  <a:pt x="2084" y="49539"/>
                </a:lnTo>
                <a:lnTo>
                  <a:pt x="2084" y="47498"/>
                </a:lnTo>
                <a:close/>
                <a:moveTo>
                  <a:pt x="6190" y="47498"/>
                </a:moveTo>
                <a:lnTo>
                  <a:pt x="6190" y="49539"/>
                </a:lnTo>
                <a:lnTo>
                  <a:pt x="4149" y="49539"/>
                </a:lnTo>
                <a:lnTo>
                  <a:pt x="4149" y="47498"/>
                </a:lnTo>
                <a:close/>
                <a:moveTo>
                  <a:pt x="8254" y="47498"/>
                </a:moveTo>
                <a:lnTo>
                  <a:pt x="8254" y="49539"/>
                </a:lnTo>
                <a:lnTo>
                  <a:pt x="6213" y="49539"/>
                </a:lnTo>
                <a:lnTo>
                  <a:pt x="6213" y="47498"/>
                </a:lnTo>
                <a:close/>
                <a:moveTo>
                  <a:pt x="10318" y="47498"/>
                </a:moveTo>
                <a:lnTo>
                  <a:pt x="10318" y="49539"/>
                </a:lnTo>
                <a:lnTo>
                  <a:pt x="8277" y="49539"/>
                </a:lnTo>
                <a:lnTo>
                  <a:pt x="8277" y="47498"/>
                </a:lnTo>
                <a:close/>
                <a:moveTo>
                  <a:pt x="12381" y="47498"/>
                </a:moveTo>
                <a:lnTo>
                  <a:pt x="12381" y="49539"/>
                </a:lnTo>
                <a:lnTo>
                  <a:pt x="10340" y="49539"/>
                </a:lnTo>
                <a:lnTo>
                  <a:pt x="10340" y="47498"/>
                </a:lnTo>
                <a:close/>
                <a:moveTo>
                  <a:pt x="14446" y="47498"/>
                </a:moveTo>
                <a:lnTo>
                  <a:pt x="14446" y="49539"/>
                </a:lnTo>
                <a:lnTo>
                  <a:pt x="12407" y="49539"/>
                </a:lnTo>
                <a:lnTo>
                  <a:pt x="12407" y="47498"/>
                </a:lnTo>
                <a:close/>
                <a:moveTo>
                  <a:pt x="16510" y="47498"/>
                </a:moveTo>
                <a:lnTo>
                  <a:pt x="16510" y="49539"/>
                </a:lnTo>
                <a:lnTo>
                  <a:pt x="14471" y="49539"/>
                </a:lnTo>
                <a:lnTo>
                  <a:pt x="14471" y="47498"/>
                </a:lnTo>
                <a:close/>
                <a:moveTo>
                  <a:pt x="18574" y="47498"/>
                </a:moveTo>
                <a:lnTo>
                  <a:pt x="18574" y="49539"/>
                </a:lnTo>
                <a:lnTo>
                  <a:pt x="16534" y="49539"/>
                </a:lnTo>
                <a:lnTo>
                  <a:pt x="16534" y="47498"/>
                </a:lnTo>
                <a:close/>
                <a:moveTo>
                  <a:pt x="20637" y="47498"/>
                </a:moveTo>
                <a:lnTo>
                  <a:pt x="20637" y="49539"/>
                </a:lnTo>
                <a:lnTo>
                  <a:pt x="18598" y="49539"/>
                </a:lnTo>
                <a:lnTo>
                  <a:pt x="18598" y="47498"/>
                </a:lnTo>
                <a:close/>
                <a:moveTo>
                  <a:pt x="22701" y="47498"/>
                </a:moveTo>
                <a:lnTo>
                  <a:pt x="22701" y="49539"/>
                </a:lnTo>
                <a:lnTo>
                  <a:pt x="20662" y="49539"/>
                </a:lnTo>
                <a:lnTo>
                  <a:pt x="20662" y="47498"/>
                </a:lnTo>
                <a:close/>
                <a:moveTo>
                  <a:pt x="24768" y="47498"/>
                </a:moveTo>
                <a:lnTo>
                  <a:pt x="24768" y="49539"/>
                </a:lnTo>
                <a:lnTo>
                  <a:pt x="22727" y="49539"/>
                </a:lnTo>
                <a:lnTo>
                  <a:pt x="22727" y="47498"/>
                </a:lnTo>
                <a:close/>
                <a:moveTo>
                  <a:pt x="26831" y="47498"/>
                </a:moveTo>
                <a:lnTo>
                  <a:pt x="26831" y="49539"/>
                </a:lnTo>
                <a:lnTo>
                  <a:pt x="24791" y="49539"/>
                </a:lnTo>
                <a:lnTo>
                  <a:pt x="24791" y="47498"/>
                </a:lnTo>
                <a:close/>
                <a:moveTo>
                  <a:pt x="28895" y="47498"/>
                </a:moveTo>
                <a:lnTo>
                  <a:pt x="28895" y="49539"/>
                </a:lnTo>
                <a:lnTo>
                  <a:pt x="26854" y="49539"/>
                </a:lnTo>
                <a:lnTo>
                  <a:pt x="26854" y="47498"/>
                </a:lnTo>
                <a:close/>
                <a:moveTo>
                  <a:pt x="30957" y="47498"/>
                </a:moveTo>
                <a:lnTo>
                  <a:pt x="30957" y="49539"/>
                </a:lnTo>
                <a:lnTo>
                  <a:pt x="28918" y="49539"/>
                </a:lnTo>
                <a:lnTo>
                  <a:pt x="28918" y="47498"/>
                </a:lnTo>
                <a:close/>
                <a:moveTo>
                  <a:pt x="33022" y="47498"/>
                </a:moveTo>
                <a:lnTo>
                  <a:pt x="33022" y="49539"/>
                </a:lnTo>
                <a:lnTo>
                  <a:pt x="30982" y="49539"/>
                </a:lnTo>
                <a:lnTo>
                  <a:pt x="30982" y="47498"/>
                </a:lnTo>
                <a:close/>
                <a:moveTo>
                  <a:pt x="35088" y="47498"/>
                </a:moveTo>
                <a:lnTo>
                  <a:pt x="35088" y="49539"/>
                </a:lnTo>
                <a:lnTo>
                  <a:pt x="33047" y="49539"/>
                </a:lnTo>
                <a:lnTo>
                  <a:pt x="33047" y="47498"/>
                </a:lnTo>
                <a:close/>
                <a:moveTo>
                  <a:pt x="37151" y="47498"/>
                </a:moveTo>
                <a:lnTo>
                  <a:pt x="37151" y="49539"/>
                </a:lnTo>
                <a:lnTo>
                  <a:pt x="35110" y="49539"/>
                </a:lnTo>
                <a:lnTo>
                  <a:pt x="35110" y="47498"/>
                </a:lnTo>
                <a:close/>
                <a:moveTo>
                  <a:pt x="39215" y="47498"/>
                </a:moveTo>
                <a:lnTo>
                  <a:pt x="39215" y="49539"/>
                </a:lnTo>
                <a:lnTo>
                  <a:pt x="37174" y="49539"/>
                </a:lnTo>
                <a:lnTo>
                  <a:pt x="37174" y="47498"/>
                </a:lnTo>
                <a:close/>
                <a:moveTo>
                  <a:pt x="41279" y="47498"/>
                </a:moveTo>
                <a:lnTo>
                  <a:pt x="41279" y="49539"/>
                </a:lnTo>
                <a:lnTo>
                  <a:pt x="39238" y="49539"/>
                </a:lnTo>
                <a:lnTo>
                  <a:pt x="39238" y="47498"/>
                </a:lnTo>
                <a:close/>
                <a:moveTo>
                  <a:pt x="43342" y="47498"/>
                </a:moveTo>
                <a:lnTo>
                  <a:pt x="43342" y="49539"/>
                </a:lnTo>
                <a:lnTo>
                  <a:pt x="41301" y="49539"/>
                </a:lnTo>
                <a:lnTo>
                  <a:pt x="41301" y="47498"/>
                </a:lnTo>
                <a:close/>
                <a:moveTo>
                  <a:pt x="45407" y="47498"/>
                </a:moveTo>
                <a:lnTo>
                  <a:pt x="45407" y="49539"/>
                </a:lnTo>
                <a:lnTo>
                  <a:pt x="43367" y="49539"/>
                </a:lnTo>
                <a:lnTo>
                  <a:pt x="43367" y="47498"/>
                </a:lnTo>
                <a:close/>
                <a:moveTo>
                  <a:pt x="47471" y="47498"/>
                </a:moveTo>
                <a:lnTo>
                  <a:pt x="47471" y="49539"/>
                </a:lnTo>
                <a:lnTo>
                  <a:pt x="45430" y="49539"/>
                </a:lnTo>
                <a:lnTo>
                  <a:pt x="45430" y="47498"/>
                </a:lnTo>
                <a:close/>
                <a:moveTo>
                  <a:pt x="49535" y="47498"/>
                </a:moveTo>
                <a:lnTo>
                  <a:pt x="49535" y="49539"/>
                </a:lnTo>
                <a:lnTo>
                  <a:pt x="47494" y="49539"/>
                </a:lnTo>
                <a:lnTo>
                  <a:pt x="47494" y="47498"/>
                </a:lnTo>
                <a:close/>
                <a:moveTo>
                  <a:pt x="51599" y="47498"/>
                </a:moveTo>
                <a:lnTo>
                  <a:pt x="51599" y="49539"/>
                </a:lnTo>
                <a:lnTo>
                  <a:pt x="49558" y="49539"/>
                </a:lnTo>
                <a:lnTo>
                  <a:pt x="49558" y="47498"/>
                </a:lnTo>
                <a:close/>
                <a:moveTo>
                  <a:pt x="53662" y="47498"/>
                </a:moveTo>
                <a:lnTo>
                  <a:pt x="53662" y="49539"/>
                </a:lnTo>
                <a:lnTo>
                  <a:pt x="51621" y="49539"/>
                </a:lnTo>
                <a:lnTo>
                  <a:pt x="51621" y="47498"/>
                </a:lnTo>
                <a:close/>
                <a:moveTo>
                  <a:pt x="55727" y="47498"/>
                </a:moveTo>
                <a:lnTo>
                  <a:pt x="55727" y="49539"/>
                </a:lnTo>
                <a:lnTo>
                  <a:pt x="53688" y="49539"/>
                </a:lnTo>
                <a:lnTo>
                  <a:pt x="53688" y="47498"/>
                </a:lnTo>
                <a:close/>
                <a:moveTo>
                  <a:pt x="57791" y="47498"/>
                </a:moveTo>
                <a:lnTo>
                  <a:pt x="57791" y="49539"/>
                </a:lnTo>
                <a:lnTo>
                  <a:pt x="55752" y="49539"/>
                </a:lnTo>
                <a:lnTo>
                  <a:pt x="55752" y="47498"/>
                </a:lnTo>
                <a:close/>
                <a:moveTo>
                  <a:pt x="59855" y="47498"/>
                </a:moveTo>
                <a:lnTo>
                  <a:pt x="59855" y="49539"/>
                </a:lnTo>
                <a:lnTo>
                  <a:pt x="57815" y="49539"/>
                </a:lnTo>
                <a:lnTo>
                  <a:pt x="57815" y="47498"/>
                </a:lnTo>
                <a:close/>
                <a:moveTo>
                  <a:pt x="61918" y="47498"/>
                </a:moveTo>
                <a:lnTo>
                  <a:pt x="61918" y="49539"/>
                </a:lnTo>
                <a:lnTo>
                  <a:pt x="59879" y="49539"/>
                </a:lnTo>
                <a:lnTo>
                  <a:pt x="59879" y="47498"/>
                </a:lnTo>
                <a:close/>
                <a:moveTo>
                  <a:pt x="63983" y="47498"/>
                </a:moveTo>
                <a:lnTo>
                  <a:pt x="63983" y="49539"/>
                </a:lnTo>
                <a:lnTo>
                  <a:pt x="61944" y="49539"/>
                </a:lnTo>
                <a:lnTo>
                  <a:pt x="61944" y="47498"/>
                </a:lnTo>
                <a:close/>
                <a:moveTo>
                  <a:pt x="66049" y="47498"/>
                </a:moveTo>
                <a:lnTo>
                  <a:pt x="66049" y="49539"/>
                </a:lnTo>
                <a:lnTo>
                  <a:pt x="64008" y="49539"/>
                </a:lnTo>
                <a:lnTo>
                  <a:pt x="64008" y="47498"/>
                </a:lnTo>
                <a:close/>
                <a:moveTo>
                  <a:pt x="68112" y="47498"/>
                </a:moveTo>
                <a:lnTo>
                  <a:pt x="68112" y="49539"/>
                </a:lnTo>
                <a:lnTo>
                  <a:pt x="66071" y="49539"/>
                </a:lnTo>
                <a:lnTo>
                  <a:pt x="66071" y="47498"/>
                </a:lnTo>
                <a:close/>
                <a:moveTo>
                  <a:pt x="70176" y="47498"/>
                </a:moveTo>
                <a:lnTo>
                  <a:pt x="70176" y="49539"/>
                </a:lnTo>
                <a:lnTo>
                  <a:pt x="68135" y="49539"/>
                </a:lnTo>
                <a:lnTo>
                  <a:pt x="68135" y="47498"/>
                </a:lnTo>
                <a:close/>
                <a:moveTo>
                  <a:pt x="72240" y="47498"/>
                </a:moveTo>
                <a:lnTo>
                  <a:pt x="72240" y="49539"/>
                </a:lnTo>
                <a:lnTo>
                  <a:pt x="70199" y="49539"/>
                </a:lnTo>
                <a:lnTo>
                  <a:pt x="70199" y="47498"/>
                </a:lnTo>
                <a:close/>
                <a:moveTo>
                  <a:pt x="74305" y="47498"/>
                </a:moveTo>
                <a:lnTo>
                  <a:pt x="74305" y="49539"/>
                </a:lnTo>
                <a:lnTo>
                  <a:pt x="72264" y="49539"/>
                </a:lnTo>
                <a:lnTo>
                  <a:pt x="72264" y="47498"/>
                </a:lnTo>
                <a:close/>
                <a:moveTo>
                  <a:pt x="76368" y="47498"/>
                </a:moveTo>
                <a:lnTo>
                  <a:pt x="76368" y="49539"/>
                </a:lnTo>
                <a:lnTo>
                  <a:pt x="74328" y="49539"/>
                </a:lnTo>
                <a:lnTo>
                  <a:pt x="74328" y="47498"/>
                </a:lnTo>
                <a:close/>
                <a:moveTo>
                  <a:pt x="78432" y="47498"/>
                </a:moveTo>
                <a:lnTo>
                  <a:pt x="78432" y="49539"/>
                </a:lnTo>
                <a:lnTo>
                  <a:pt x="76391" y="49539"/>
                </a:lnTo>
                <a:lnTo>
                  <a:pt x="76391" y="47498"/>
                </a:lnTo>
                <a:close/>
                <a:moveTo>
                  <a:pt x="80496" y="47498"/>
                </a:moveTo>
                <a:lnTo>
                  <a:pt x="80496" y="49539"/>
                </a:lnTo>
                <a:lnTo>
                  <a:pt x="78455" y="49539"/>
                </a:lnTo>
                <a:lnTo>
                  <a:pt x="78455" y="47498"/>
                </a:lnTo>
                <a:close/>
                <a:moveTo>
                  <a:pt x="82561" y="47498"/>
                </a:moveTo>
                <a:lnTo>
                  <a:pt x="82561" y="49539"/>
                </a:lnTo>
                <a:lnTo>
                  <a:pt x="80520" y="49539"/>
                </a:lnTo>
                <a:lnTo>
                  <a:pt x="80520" y="47498"/>
                </a:lnTo>
                <a:close/>
                <a:moveTo>
                  <a:pt x="84625" y="47498"/>
                </a:moveTo>
                <a:lnTo>
                  <a:pt x="84625" y="49539"/>
                </a:lnTo>
                <a:lnTo>
                  <a:pt x="82584" y="49539"/>
                </a:lnTo>
                <a:lnTo>
                  <a:pt x="82584" y="47498"/>
                </a:lnTo>
                <a:close/>
                <a:moveTo>
                  <a:pt x="86688" y="47498"/>
                </a:moveTo>
                <a:lnTo>
                  <a:pt x="86688" y="49539"/>
                </a:lnTo>
                <a:lnTo>
                  <a:pt x="84648" y="49539"/>
                </a:lnTo>
                <a:lnTo>
                  <a:pt x="84648" y="47498"/>
                </a:lnTo>
                <a:close/>
                <a:moveTo>
                  <a:pt x="2061" y="49562"/>
                </a:moveTo>
                <a:lnTo>
                  <a:pt x="2061" y="51603"/>
                </a:lnTo>
                <a:lnTo>
                  <a:pt x="21" y="51603"/>
                </a:lnTo>
                <a:lnTo>
                  <a:pt x="21" y="49562"/>
                </a:lnTo>
                <a:close/>
                <a:moveTo>
                  <a:pt x="4125" y="49562"/>
                </a:moveTo>
                <a:lnTo>
                  <a:pt x="4125" y="51603"/>
                </a:lnTo>
                <a:lnTo>
                  <a:pt x="2084" y="51603"/>
                </a:lnTo>
                <a:lnTo>
                  <a:pt x="2084" y="49562"/>
                </a:lnTo>
                <a:close/>
                <a:moveTo>
                  <a:pt x="6190" y="49562"/>
                </a:moveTo>
                <a:lnTo>
                  <a:pt x="6190" y="51603"/>
                </a:lnTo>
                <a:lnTo>
                  <a:pt x="4149" y="51603"/>
                </a:lnTo>
                <a:lnTo>
                  <a:pt x="4149" y="49562"/>
                </a:lnTo>
                <a:close/>
                <a:moveTo>
                  <a:pt x="8254" y="49562"/>
                </a:moveTo>
                <a:lnTo>
                  <a:pt x="8254" y="51603"/>
                </a:lnTo>
                <a:lnTo>
                  <a:pt x="6213" y="51603"/>
                </a:lnTo>
                <a:lnTo>
                  <a:pt x="6213" y="49562"/>
                </a:lnTo>
                <a:close/>
                <a:moveTo>
                  <a:pt x="10318" y="49562"/>
                </a:moveTo>
                <a:lnTo>
                  <a:pt x="10318" y="51603"/>
                </a:lnTo>
                <a:lnTo>
                  <a:pt x="8277" y="51603"/>
                </a:lnTo>
                <a:lnTo>
                  <a:pt x="8277" y="49562"/>
                </a:lnTo>
                <a:close/>
                <a:moveTo>
                  <a:pt x="12381" y="49562"/>
                </a:moveTo>
                <a:lnTo>
                  <a:pt x="12381" y="51603"/>
                </a:lnTo>
                <a:lnTo>
                  <a:pt x="10340" y="51603"/>
                </a:lnTo>
                <a:lnTo>
                  <a:pt x="10340" y="49562"/>
                </a:lnTo>
                <a:close/>
                <a:moveTo>
                  <a:pt x="14446" y="49562"/>
                </a:moveTo>
                <a:lnTo>
                  <a:pt x="14446" y="51603"/>
                </a:lnTo>
                <a:lnTo>
                  <a:pt x="12407" y="51603"/>
                </a:lnTo>
                <a:lnTo>
                  <a:pt x="12407" y="49562"/>
                </a:lnTo>
                <a:close/>
                <a:moveTo>
                  <a:pt x="16510" y="49562"/>
                </a:moveTo>
                <a:lnTo>
                  <a:pt x="16510" y="51603"/>
                </a:lnTo>
                <a:lnTo>
                  <a:pt x="14471" y="51603"/>
                </a:lnTo>
                <a:lnTo>
                  <a:pt x="14471" y="49562"/>
                </a:lnTo>
                <a:close/>
                <a:moveTo>
                  <a:pt x="18574" y="49562"/>
                </a:moveTo>
                <a:lnTo>
                  <a:pt x="18574" y="51603"/>
                </a:lnTo>
                <a:lnTo>
                  <a:pt x="16534" y="51603"/>
                </a:lnTo>
                <a:lnTo>
                  <a:pt x="16534" y="49562"/>
                </a:lnTo>
                <a:close/>
                <a:moveTo>
                  <a:pt x="20637" y="49562"/>
                </a:moveTo>
                <a:lnTo>
                  <a:pt x="20637" y="51603"/>
                </a:lnTo>
                <a:lnTo>
                  <a:pt x="18598" y="51603"/>
                </a:lnTo>
                <a:lnTo>
                  <a:pt x="18598" y="49562"/>
                </a:lnTo>
                <a:close/>
                <a:moveTo>
                  <a:pt x="22701" y="49562"/>
                </a:moveTo>
                <a:lnTo>
                  <a:pt x="22701" y="51603"/>
                </a:lnTo>
                <a:lnTo>
                  <a:pt x="20662" y="51603"/>
                </a:lnTo>
                <a:lnTo>
                  <a:pt x="20662" y="49562"/>
                </a:lnTo>
                <a:close/>
                <a:moveTo>
                  <a:pt x="24768" y="49562"/>
                </a:moveTo>
                <a:lnTo>
                  <a:pt x="24768" y="51603"/>
                </a:lnTo>
                <a:lnTo>
                  <a:pt x="22727" y="51603"/>
                </a:lnTo>
                <a:lnTo>
                  <a:pt x="22727" y="49562"/>
                </a:lnTo>
                <a:close/>
                <a:moveTo>
                  <a:pt x="26831" y="49562"/>
                </a:moveTo>
                <a:lnTo>
                  <a:pt x="26831" y="51603"/>
                </a:lnTo>
                <a:lnTo>
                  <a:pt x="24791" y="51603"/>
                </a:lnTo>
                <a:lnTo>
                  <a:pt x="24791" y="49562"/>
                </a:lnTo>
                <a:close/>
                <a:moveTo>
                  <a:pt x="28895" y="49562"/>
                </a:moveTo>
                <a:lnTo>
                  <a:pt x="28895" y="51603"/>
                </a:lnTo>
                <a:lnTo>
                  <a:pt x="26854" y="51603"/>
                </a:lnTo>
                <a:lnTo>
                  <a:pt x="26854" y="49562"/>
                </a:lnTo>
                <a:close/>
                <a:moveTo>
                  <a:pt x="30957" y="49562"/>
                </a:moveTo>
                <a:lnTo>
                  <a:pt x="30957" y="51603"/>
                </a:lnTo>
                <a:lnTo>
                  <a:pt x="28918" y="51603"/>
                </a:lnTo>
                <a:lnTo>
                  <a:pt x="28918" y="49562"/>
                </a:lnTo>
                <a:close/>
                <a:moveTo>
                  <a:pt x="33022" y="49562"/>
                </a:moveTo>
                <a:lnTo>
                  <a:pt x="33022" y="51603"/>
                </a:lnTo>
                <a:lnTo>
                  <a:pt x="30982" y="51603"/>
                </a:lnTo>
                <a:lnTo>
                  <a:pt x="30982" y="49562"/>
                </a:lnTo>
                <a:close/>
                <a:moveTo>
                  <a:pt x="35088" y="49562"/>
                </a:moveTo>
                <a:lnTo>
                  <a:pt x="35088" y="51603"/>
                </a:lnTo>
                <a:lnTo>
                  <a:pt x="33047" y="51603"/>
                </a:lnTo>
                <a:lnTo>
                  <a:pt x="33047" y="49562"/>
                </a:lnTo>
                <a:close/>
                <a:moveTo>
                  <a:pt x="37151" y="49562"/>
                </a:moveTo>
                <a:lnTo>
                  <a:pt x="37151" y="51603"/>
                </a:lnTo>
                <a:lnTo>
                  <a:pt x="35110" y="51603"/>
                </a:lnTo>
                <a:lnTo>
                  <a:pt x="35110" y="49562"/>
                </a:lnTo>
                <a:close/>
                <a:moveTo>
                  <a:pt x="39215" y="49562"/>
                </a:moveTo>
                <a:lnTo>
                  <a:pt x="39215" y="51603"/>
                </a:lnTo>
                <a:lnTo>
                  <a:pt x="37174" y="51603"/>
                </a:lnTo>
                <a:lnTo>
                  <a:pt x="37174" y="49562"/>
                </a:lnTo>
                <a:close/>
                <a:moveTo>
                  <a:pt x="41279" y="49562"/>
                </a:moveTo>
                <a:lnTo>
                  <a:pt x="41279" y="51603"/>
                </a:lnTo>
                <a:lnTo>
                  <a:pt x="39238" y="51603"/>
                </a:lnTo>
                <a:lnTo>
                  <a:pt x="39238" y="49562"/>
                </a:lnTo>
                <a:close/>
                <a:moveTo>
                  <a:pt x="43342" y="49562"/>
                </a:moveTo>
                <a:lnTo>
                  <a:pt x="43342" y="51603"/>
                </a:lnTo>
                <a:lnTo>
                  <a:pt x="41301" y="51603"/>
                </a:lnTo>
                <a:lnTo>
                  <a:pt x="41301" y="49562"/>
                </a:lnTo>
                <a:close/>
                <a:moveTo>
                  <a:pt x="45407" y="49562"/>
                </a:moveTo>
                <a:lnTo>
                  <a:pt x="45407" y="51603"/>
                </a:lnTo>
                <a:lnTo>
                  <a:pt x="43367" y="51603"/>
                </a:lnTo>
                <a:lnTo>
                  <a:pt x="43367" y="49562"/>
                </a:lnTo>
                <a:close/>
                <a:moveTo>
                  <a:pt x="47471" y="49562"/>
                </a:moveTo>
                <a:lnTo>
                  <a:pt x="47471" y="51603"/>
                </a:lnTo>
                <a:lnTo>
                  <a:pt x="45430" y="51603"/>
                </a:lnTo>
                <a:lnTo>
                  <a:pt x="45430" y="49562"/>
                </a:lnTo>
                <a:close/>
                <a:moveTo>
                  <a:pt x="49535" y="49562"/>
                </a:moveTo>
                <a:lnTo>
                  <a:pt x="49535" y="51603"/>
                </a:lnTo>
                <a:lnTo>
                  <a:pt x="47494" y="51603"/>
                </a:lnTo>
                <a:lnTo>
                  <a:pt x="47494" y="49562"/>
                </a:lnTo>
                <a:close/>
                <a:moveTo>
                  <a:pt x="51599" y="49562"/>
                </a:moveTo>
                <a:lnTo>
                  <a:pt x="51599" y="51603"/>
                </a:lnTo>
                <a:lnTo>
                  <a:pt x="49558" y="51603"/>
                </a:lnTo>
                <a:lnTo>
                  <a:pt x="49558" y="49562"/>
                </a:lnTo>
                <a:close/>
                <a:moveTo>
                  <a:pt x="53662" y="49562"/>
                </a:moveTo>
                <a:lnTo>
                  <a:pt x="53662" y="51603"/>
                </a:lnTo>
                <a:lnTo>
                  <a:pt x="51621" y="51603"/>
                </a:lnTo>
                <a:lnTo>
                  <a:pt x="51621" y="49562"/>
                </a:lnTo>
                <a:close/>
                <a:moveTo>
                  <a:pt x="55727" y="49562"/>
                </a:moveTo>
                <a:lnTo>
                  <a:pt x="55727" y="51603"/>
                </a:lnTo>
                <a:lnTo>
                  <a:pt x="53688" y="51603"/>
                </a:lnTo>
                <a:lnTo>
                  <a:pt x="53688" y="49562"/>
                </a:lnTo>
                <a:close/>
                <a:moveTo>
                  <a:pt x="57791" y="49562"/>
                </a:moveTo>
                <a:lnTo>
                  <a:pt x="57791" y="51603"/>
                </a:lnTo>
                <a:lnTo>
                  <a:pt x="55752" y="51603"/>
                </a:lnTo>
                <a:lnTo>
                  <a:pt x="55752" y="49562"/>
                </a:lnTo>
                <a:close/>
                <a:moveTo>
                  <a:pt x="59855" y="49562"/>
                </a:moveTo>
                <a:lnTo>
                  <a:pt x="59855" y="51603"/>
                </a:lnTo>
                <a:lnTo>
                  <a:pt x="57815" y="51603"/>
                </a:lnTo>
                <a:lnTo>
                  <a:pt x="57815" y="49562"/>
                </a:lnTo>
                <a:close/>
                <a:moveTo>
                  <a:pt x="61918" y="49562"/>
                </a:moveTo>
                <a:lnTo>
                  <a:pt x="61918" y="51603"/>
                </a:lnTo>
                <a:lnTo>
                  <a:pt x="59879" y="51603"/>
                </a:lnTo>
                <a:lnTo>
                  <a:pt x="59879" y="49562"/>
                </a:lnTo>
                <a:close/>
                <a:moveTo>
                  <a:pt x="63983" y="49562"/>
                </a:moveTo>
                <a:lnTo>
                  <a:pt x="63983" y="51603"/>
                </a:lnTo>
                <a:lnTo>
                  <a:pt x="61944" y="51603"/>
                </a:lnTo>
                <a:lnTo>
                  <a:pt x="61944" y="49562"/>
                </a:lnTo>
                <a:close/>
                <a:moveTo>
                  <a:pt x="66049" y="49562"/>
                </a:moveTo>
                <a:lnTo>
                  <a:pt x="66049" y="51603"/>
                </a:lnTo>
                <a:lnTo>
                  <a:pt x="64008" y="51603"/>
                </a:lnTo>
                <a:lnTo>
                  <a:pt x="64008" y="49562"/>
                </a:lnTo>
                <a:close/>
                <a:moveTo>
                  <a:pt x="68112" y="49562"/>
                </a:moveTo>
                <a:lnTo>
                  <a:pt x="68112" y="51603"/>
                </a:lnTo>
                <a:lnTo>
                  <a:pt x="66071" y="51603"/>
                </a:lnTo>
                <a:lnTo>
                  <a:pt x="66071" y="49562"/>
                </a:lnTo>
                <a:close/>
                <a:moveTo>
                  <a:pt x="70176" y="49562"/>
                </a:moveTo>
                <a:lnTo>
                  <a:pt x="70176" y="51603"/>
                </a:lnTo>
                <a:lnTo>
                  <a:pt x="68135" y="51603"/>
                </a:lnTo>
                <a:lnTo>
                  <a:pt x="68135" y="49562"/>
                </a:lnTo>
                <a:close/>
                <a:moveTo>
                  <a:pt x="72240" y="49562"/>
                </a:moveTo>
                <a:lnTo>
                  <a:pt x="72240" y="51603"/>
                </a:lnTo>
                <a:lnTo>
                  <a:pt x="70199" y="51603"/>
                </a:lnTo>
                <a:lnTo>
                  <a:pt x="70199" y="49562"/>
                </a:lnTo>
                <a:close/>
                <a:moveTo>
                  <a:pt x="74305" y="49562"/>
                </a:moveTo>
                <a:lnTo>
                  <a:pt x="74305" y="51603"/>
                </a:lnTo>
                <a:lnTo>
                  <a:pt x="72264" y="51603"/>
                </a:lnTo>
                <a:lnTo>
                  <a:pt x="72264" y="49562"/>
                </a:lnTo>
                <a:close/>
                <a:moveTo>
                  <a:pt x="76368" y="49562"/>
                </a:moveTo>
                <a:lnTo>
                  <a:pt x="76368" y="51603"/>
                </a:lnTo>
                <a:lnTo>
                  <a:pt x="74328" y="51603"/>
                </a:lnTo>
                <a:lnTo>
                  <a:pt x="74328" y="49562"/>
                </a:lnTo>
                <a:close/>
                <a:moveTo>
                  <a:pt x="78432" y="49562"/>
                </a:moveTo>
                <a:lnTo>
                  <a:pt x="78432" y="51603"/>
                </a:lnTo>
                <a:lnTo>
                  <a:pt x="76391" y="51603"/>
                </a:lnTo>
                <a:lnTo>
                  <a:pt x="76391" y="49562"/>
                </a:lnTo>
                <a:close/>
                <a:moveTo>
                  <a:pt x="80496" y="49562"/>
                </a:moveTo>
                <a:lnTo>
                  <a:pt x="80496" y="51603"/>
                </a:lnTo>
                <a:lnTo>
                  <a:pt x="78455" y="51603"/>
                </a:lnTo>
                <a:lnTo>
                  <a:pt x="78455" y="49562"/>
                </a:lnTo>
                <a:close/>
                <a:moveTo>
                  <a:pt x="82561" y="49562"/>
                </a:moveTo>
                <a:lnTo>
                  <a:pt x="82561" y="51603"/>
                </a:lnTo>
                <a:lnTo>
                  <a:pt x="80520" y="51603"/>
                </a:lnTo>
                <a:lnTo>
                  <a:pt x="80520" y="49562"/>
                </a:lnTo>
                <a:close/>
                <a:moveTo>
                  <a:pt x="84625" y="49562"/>
                </a:moveTo>
                <a:lnTo>
                  <a:pt x="84625" y="51603"/>
                </a:lnTo>
                <a:lnTo>
                  <a:pt x="82584" y="51603"/>
                </a:lnTo>
                <a:lnTo>
                  <a:pt x="82584" y="49562"/>
                </a:lnTo>
                <a:close/>
                <a:moveTo>
                  <a:pt x="86688" y="49562"/>
                </a:moveTo>
                <a:lnTo>
                  <a:pt x="86688" y="51603"/>
                </a:lnTo>
                <a:lnTo>
                  <a:pt x="84648" y="51603"/>
                </a:lnTo>
                <a:lnTo>
                  <a:pt x="84648" y="49562"/>
                </a:lnTo>
                <a:close/>
                <a:moveTo>
                  <a:pt x="2061" y="51627"/>
                </a:moveTo>
                <a:lnTo>
                  <a:pt x="2061" y="53668"/>
                </a:lnTo>
                <a:lnTo>
                  <a:pt x="21" y="53668"/>
                </a:lnTo>
                <a:lnTo>
                  <a:pt x="21" y="51627"/>
                </a:lnTo>
                <a:close/>
                <a:moveTo>
                  <a:pt x="4125" y="51627"/>
                </a:moveTo>
                <a:lnTo>
                  <a:pt x="4125" y="53668"/>
                </a:lnTo>
                <a:lnTo>
                  <a:pt x="2084" y="53668"/>
                </a:lnTo>
                <a:lnTo>
                  <a:pt x="2084" y="51627"/>
                </a:lnTo>
                <a:close/>
                <a:moveTo>
                  <a:pt x="6190" y="51627"/>
                </a:moveTo>
                <a:lnTo>
                  <a:pt x="6190" y="53668"/>
                </a:lnTo>
                <a:lnTo>
                  <a:pt x="4149" y="53668"/>
                </a:lnTo>
                <a:lnTo>
                  <a:pt x="4149" y="51627"/>
                </a:lnTo>
                <a:close/>
                <a:moveTo>
                  <a:pt x="8254" y="51627"/>
                </a:moveTo>
                <a:lnTo>
                  <a:pt x="8254" y="53668"/>
                </a:lnTo>
                <a:lnTo>
                  <a:pt x="6213" y="53668"/>
                </a:lnTo>
                <a:lnTo>
                  <a:pt x="6213" y="51627"/>
                </a:lnTo>
                <a:close/>
                <a:moveTo>
                  <a:pt x="10318" y="51627"/>
                </a:moveTo>
                <a:lnTo>
                  <a:pt x="10318" y="53668"/>
                </a:lnTo>
                <a:lnTo>
                  <a:pt x="8277" y="53668"/>
                </a:lnTo>
                <a:lnTo>
                  <a:pt x="8277" y="51627"/>
                </a:lnTo>
                <a:close/>
                <a:moveTo>
                  <a:pt x="12381" y="51627"/>
                </a:moveTo>
                <a:lnTo>
                  <a:pt x="12381" y="53668"/>
                </a:lnTo>
                <a:lnTo>
                  <a:pt x="10340" y="53668"/>
                </a:lnTo>
                <a:lnTo>
                  <a:pt x="10340" y="51627"/>
                </a:lnTo>
                <a:close/>
                <a:moveTo>
                  <a:pt x="14446" y="51627"/>
                </a:moveTo>
                <a:lnTo>
                  <a:pt x="14446" y="53668"/>
                </a:lnTo>
                <a:lnTo>
                  <a:pt x="12407" y="53668"/>
                </a:lnTo>
                <a:lnTo>
                  <a:pt x="12407" y="51627"/>
                </a:lnTo>
                <a:close/>
                <a:moveTo>
                  <a:pt x="16510" y="51627"/>
                </a:moveTo>
                <a:lnTo>
                  <a:pt x="16510" y="53668"/>
                </a:lnTo>
                <a:lnTo>
                  <a:pt x="14471" y="53668"/>
                </a:lnTo>
                <a:lnTo>
                  <a:pt x="14471" y="51627"/>
                </a:lnTo>
                <a:close/>
                <a:moveTo>
                  <a:pt x="18574" y="51627"/>
                </a:moveTo>
                <a:lnTo>
                  <a:pt x="18574" y="53668"/>
                </a:lnTo>
                <a:lnTo>
                  <a:pt x="16534" y="53668"/>
                </a:lnTo>
                <a:lnTo>
                  <a:pt x="16534" y="51627"/>
                </a:lnTo>
                <a:close/>
                <a:moveTo>
                  <a:pt x="20637" y="51627"/>
                </a:moveTo>
                <a:lnTo>
                  <a:pt x="20637" y="53668"/>
                </a:lnTo>
                <a:lnTo>
                  <a:pt x="18598" y="53668"/>
                </a:lnTo>
                <a:lnTo>
                  <a:pt x="18598" y="51627"/>
                </a:lnTo>
                <a:close/>
                <a:moveTo>
                  <a:pt x="22701" y="51627"/>
                </a:moveTo>
                <a:lnTo>
                  <a:pt x="22701" y="53668"/>
                </a:lnTo>
                <a:lnTo>
                  <a:pt x="20662" y="53668"/>
                </a:lnTo>
                <a:lnTo>
                  <a:pt x="20662" y="51627"/>
                </a:lnTo>
                <a:close/>
                <a:moveTo>
                  <a:pt x="24768" y="51627"/>
                </a:moveTo>
                <a:lnTo>
                  <a:pt x="24768" y="53668"/>
                </a:lnTo>
                <a:lnTo>
                  <a:pt x="22727" y="53668"/>
                </a:lnTo>
                <a:lnTo>
                  <a:pt x="22727" y="51627"/>
                </a:lnTo>
                <a:close/>
                <a:moveTo>
                  <a:pt x="26831" y="51627"/>
                </a:moveTo>
                <a:lnTo>
                  <a:pt x="26831" y="53668"/>
                </a:lnTo>
                <a:lnTo>
                  <a:pt x="24791" y="53668"/>
                </a:lnTo>
                <a:lnTo>
                  <a:pt x="24791" y="51627"/>
                </a:lnTo>
                <a:close/>
                <a:moveTo>
                  <a:pt x="28895" y="51627"/>
                </a:moveTo>
                <a:lnTo>
                  <a:pt x="28895" y="53668"/>
                </a:lnTo>
                <a:lnTo>
                  <a:pt x="26854" y="53668"/>
                </a:lnTo>
                <a:lnTo>
                  <a:pt x="26854" y="51627"/>
                </a:lnTo>
                <a:close/>
                <a:moveTo>
                  <a:pt x="30957" y="51627"/>
                </a:moveTo>
                <a:lnTo>
                  <a:pt x="30957" y="53668"/>
                </a:lnTo>
                <a:lnTo>
                  <a:pt x="28918" y="53668"/>
                </a:lnTo>
                <a:lnTo>
                  <a:pt x="28918" y="51627"/>
                </a:lnTo>
                <a:close/>
                <a:moveTo>
                  <a:pt x="33022" y="51627"/>
                </a:moveTo>
                <a:lnTo>
                  <a:pt x="33022" y="53668"/>
                </a:lnTo>
                <a:lnTo>
                  <a:pt x="30982" y="53668"/>
                </a:lnTo>
                <a:lnTo>
                  <a:pt x="30982" y="51627"/>
                </a:lnTo>
                <a:close/>
                <a:moveTo>
                  <a:pt x="35088" y="51627"/>
                </a:moveTo>
                <a:lnTo>
                  <a:pt x="35088" y="53668"/>
                </a:lnTo>
                <a:lnTo>
                  <a:pt x="33047" y="53668"/>
                </a:lnTo>
                <a:lnTo>
                  <a:pt x="33047" y="51627"/>
                </a:lnTo>
                <a:close/>
                <a:moveTo>
                  <a:pt x="37151" y="51627"/>
                </a:moveTo>
                <a:lnTo>
                  <a:pt x="37151" y="53668"/>
                </a:lnTo>
                <a:lnTo>
                  <a:pt x="35110" y="53668"/>
                </a:lnTo>
                <a:lnTo>
                  <a:pt x="35110" y="51627"/>
                </a:lnTo>
                <a:close/>
                <a:moveTo>
                  <a:pt x="39215" y="51627"/>
                </a:moveTo>
                <a:lnTo>
                  <a:pt x="39215" y="53668"/>
                </a:lnTo>
                <a:lnTo>
                  <a:pt x="37174" y="53668"/>
                </a:lnTo>
                <a:lnTo>
                  <a:pt x="37174" y="51627"/>
                </a:lnTo>
                <a:close/>
                <a:moveTo>
                  <a:pt x="41279" y="51627"/>
                </a:moveTo>
                <a:lnTo>
                  <a:pt x="41279" y="53668"/>
                </a:lnTo>
                <a:lnTo>
                  <a:pt x="39238" y="53668"/>
                </a:lnTo>
                <a:lnTo>
                  <a:pt x="39238" y="51627"/>
                </a:lnTo>
                <a:close/>
                <a:moveTo>
                  <a:pt x="43342" y="51627"/>
                </a:moveTo>
                <a:lnTo>
                  <a:pt x="43342" y="53668"/>
                </a:lnTo>
                <a:lnTo>
                  <a:pt x="41301" y="53668"/>
                </a:lnTo>
                <a:lnTo>
                  <a:pt x="41301" y="51627"/>
                </a:lnTo>
                <a:close/>
                <a:moveTo>
                  <a:pt x="45407" y="51627"/>
                </a:moveTo>
                <a:lnTo>
                  <a:pt x="45407" y="53668"/>
                </a:lnTo>
                <a:lnTo>
                  <a:pt x="43367" y="53668"/>
                </a:lnTo>
                <a:lnTo>
                  <a:pt x="43367" y="51627"/>
                </a:lnTo>
                <a:close/>
                <a:moveTo>
                  <a:pt x="47471" y="51627"/>
                </a:moveTo>
                <a:lnTo>
                  <a:pt x="47471" y="53668"/>
                </a:lnTo>
                <a:lnTo>
                  <a:pt x="45430" y="53668"/>
                </a:lnTo>
                <a:lnTo>
                  <a:pt x="45430" y="51627"/>
                </a:lnTo>
                <a:close/>
                <a:moveTo>
                  <a:pt x="49535" y="51627"/>
                </a:moveTo>
                <a:lnTo>
                  <a:pt x="49535" y="53668"/>
                </a:lnTo>
                <a:lnTo>
                  <a:pt x="47494" y="53668"/>
                </a:lnTo>
                <a:lnTo>
                  <a:pt x="47494" y="51627"/>
                </a:lnTo>
                <a:close/>
                <a:moveTo>
                  <a:pt x="51599" y="51627"/>
                </a:moveTo>
                <a:lnTo>
                  <a:pt x="51599" y="53668"/>
                </a:lnTo>
                <a:lnTo>
                  <a:pt x="49558" y="53668"/>
                </a:lnTo>
                <a:lnTo>
                  <a:pt x="49558" y="51627"/>
                </a:lnTo>
                <a:close/>
                <a:moveTo>
                  <a:pt x="53662" y="51627"/>
                </a:moveTo>
                <a:lnTo>
                  <a:pt x="53662" y="53668"/>
                </a:lnTo>
                <a:lnTo>
                  <a:pt x="51621" y="53668"/>
                </a:lnTo>
                <a:lnTo>
                  <a:pt x="51621" y="51627"/>
                </a:lnTo>
                <a:close/>
                <a:moveTo>
                  <a:pt x="55727" y="51627"/>
                </a:moveTo>
                <a:lnTo>
                  <a:pt x="55727" y="53668"/>
                </a:lnTo>
                <a:lnTo>
                  <a:pt x="53688" y="53668"/>
                </a:lnTo>
                <a:lnTo>
                  <a:pt x="53688" y="51627"/>
                </a:lnTo>
                <a:close/>
                <a:moveTo>
                  <a:pt x="57791" y="51627"/>
                </a:moveTo>
                <a:lnTo>
                  <a:pt x="57791" y="53668"/>
                </a:lnTo>
                <a:lnTo>
                  <a:pt x="55752" y="53668"/>
                </a:lnTo>
                <a:lnTo>
                  <a:pt x="55752" y="51627"/>
                </a:lnTo>
                <a:close/>
                <a:moveTo>
                  <a:pt x="59855" y="51627"/>
                </a:moveTo>
                <a:lnTo>
                  <a:pt x="59855" y="53668"/>
                </a:lnTo>
                <a:lnTo>
                  <a:pt x="57815" y="53668"/>
                </a:lnTo>
                <a:lnTo>
                  <a:pt x="57815" y="51627"/>
                </a:lnTo>
                <a:close/>
                <a:moveTo>
                  <a:pt x="61918" y="51627"/>
                </a:moveTo>
                <a:lnTo>
                  <a:pt x="61918" y="53668"/>
                </a:lnTo>
                <a:lnTo>
                  <a:pt x="59879" y="53668"/>
                </a:lnTo>
                <a:lnTo>
                  <a:pt x="59879" y="51627"/>
                </a:lnTo>
                <a:close/>
                <a:moveTo>
                  <a:pt x="63983" y="51627"/>
                </a:moveTo>
                <a:lnTo>
                  <a:pt x="63983" y="53668"/>
                </a:lnTo>
                <a:lnTo>
                  <a:pt x="61944" y="53668"/>
                </a:lnTo>
                <a:lnTo>
                  <a:pt x="61944" y="51627"/>
                </a:lnTo>
                <a:close/>
                <a:moveTo>
                  <a:pt x="66049" y="51627"/>
                </a:moveTo>
                <a:lnTo>
                  <a:pt x="66049" y="53668"/>
                </a:lnTo>
                <a:lnTo>
                  <a:pt x="64008" y="53668"/>
                </a:lnTo>
                <a:lnTo>
                  <a:pt x="64008" y="51627"/>
                </a:lnTo>
                <a:close/>
                <a:moveTo>
                  <a:pt x="68112" y="51627"/>
                </a:moveTo>
                <a:lnTo>
                  <a:pt x="68112" y="53668"/>
                </a:lnTo>
                <a:lnTo>
                  <a:pt x="66071" y="53668"/>
                </a:lnTo>
                <a:lnTo>
                  <a:pt x="66071" y="51627"/>
                </a:lnTo>
                <a:close/>
                <a:moveTo>
                  <a:pt x="70176" y="51627"/>
                </a:moveTo>
                <a:lnTo>
                  <a:pt x="70176" y="53668"/>
                </a:lnTo>
                <a:lnTo>
                  <a:pt x="68135" y="53668"/>
                </a:lnTo>
                <a:lnTo>
                  <a:pt x="68135" y="51627"/>
                </a:lnTo>
                <a:close/>
                <a:moveTo>
                  <a:pt x="72240" y="51627"/>
                </a:moveTo>
                <a:lnTo>
                  <a:pt x="72240" y="53668"/>
                </a:lnTo>
                <a:lnTo>
                  <a:pt x="70199" y="53668"/>
                </a:lnTo>
                <a:lnTo>
                  <a:pt x="70199" y="51627"/>
                </a:lnTo>
                <a:close/>
                <a:moveTo>
                  <a:pt x="74305" y="51627"/>
                </a:moveTo>
                <a:lnTo>
                  <a:pt x="74305" y="53668"/>
                </a:lnTo>
                <a:lnTo>
                  <a:pt x="72264" y="53668"/>
                </a:lnTo>
                <a:lnTo>
                  <a:pt x="72264" y="51627"/>
                </a:lnTo>
                <a:close/>
                <a:moveTo>
                  <a:pt x="76368" y="51627"/>
                </a:moveTo>
                <a:lnTo>
                  <a:pt x="76368" y="53668"/>
                </a:lnTo>
                <a:lnTo>
                  <a:pt x="74328" y="53668"/>
                </a:lnTo>
                <a:lnTo>
                  <a:pt x="74328" y="51627"/>
                </a:lnTo>
                <a:close/>
                <a:moveTo>
                  <a:pt x="78432" y="51627"/>
                </a:moveTo>
                <a:lnTo>
                  <a:pt x="78432" y="53668"/>
                </a:lnTo>
                <a:lnTo>
                  <a:pt x="76391" y="53668"/>
                </a:lnTo>
                <a:lnTo>
                  <a:pt x="76391" y="51627"/>
                </a:lnTo>
                <a:close/>
                <a:moveTo>
                  <a:pt x="80496" y="51627"/>
                </a:moveTo>
                <a:lnTo>
                  <a:pt x="80496" y="53668"/>
                </a:lnTo>
                <a:lnTo>
                  <a:pt x="78455" y="53668"/>
                </a:lnTo>
                <a:lnTo>
                  <a:pt x="78455" y="51627"/>
                </a:lnTo>
                <a:close/>
                <a:moveTo>
                  <a:pt x="82561" y="51627"/>
                </a:moveTo>
                <a:lnTo>
                  <a:pt x="82561" y="53668"/>
                </a:lnTo>
                <a:lnTo>
                  <a:pt x="80520" y="53668"/>
                </a:lnTo>
                <a:lnTo>
                  <a:pt x="80520" y="51627"/>
                </a:lnTo>
                <a:close/>
                <a:moveTo>
                  <a:pt x="84625" y="51627"/>
                </a:moveTo>
                <a:lnTo>
                  <a:pt x="84625" y="53668"/>
                </a:lnTo>
                <a:lnTo>
                  <a:pt x="82584" y="53668"/>
                </a:lnTo>
                <a:lnTo>
                  <a:pt x="82584" y="51627"/>
                </a:lnTo>
                <a:close/>
                <a:moveTo>
                  <a:pt x="86688" y="51627"/>
                </a:moveTo>
                <a:lnTo>
                  <a:pt x="86688" y="53668"/>
                </a:lnTo>
                <a:lnTo>
                  <a:pt x="84648" y="53668"/>
                </a:lnTo>
                <a:lnTo>
                  <a:pt x="84648" y="51627"/>
                </a:lnTo>
                <a:close/>
                <a:moveTo>
                  <a:pt x="2061" y="53691"/>
                </a:moveTo>
                <a:lnTo>
                  <a:pt x="2061" y="55732"/>
                </a:lnTo>
                <a:lnTo>
                  <a:pt x="21" y="55732"/>
                </a:lnTo>
                <a:lnTo>
                  <a:pt x="21" y="53691"/>
                </a:lnTo>
                <a:close/>
                <a:moveTo>
                  <a:pt x="4125" y="53691"/>
                </a:moveTo>
                <a:lnTo>
                  <a:pt x="4125" y="55732"/>
                </a:lnTo>
                <a:lnTo>
                  <a:pt x="2084" y="55732"/>
                </a:lnTo>
                <a:lnTo>
                  <a:pt x="2084" y="53691"/>
                </a:lnTo>
                <a:close/>
                <a:moveTo>
                  <a:pt x="6190" y="53691"/>
                </a:moveTo>
                <a:lnTo>
                  <a:pt x="6190" y="55732"/>
                </a:lnTo>
                <a:lnTo>
                  <a:pt x="4149" y="55732"/>
                </a:lnTo>
                <a:lnTo>
                  <a:pt x="4149" y="53691"/>
                </a:lnTo>
                <a:close/>
                <a:moveTo>
                  <a:pt x="8254" y="53691"/>
                </a:moveTo>
                <a:lnTo>
                  <a:pt x="8254" y="55732"/>
                </a:lnTo>
                <a:lnTo>
                  <a:pt x="6213" y="55732"/>
                </a:lnTo>
                <a:lnTo>
                  <a:pt x="6213" y="53691"/>
                </a:lnTo>
                <a:close/>
                <a:moveTo>
                  <a:pt x="10318" y="53691"/>
                </a:moveTo>
                <a:lnTo>
                  <a:pt x="10318" y="55732"/>
                </a:lnTo>
                <a:lnTo>
                  <a:pt x="8277" y="55732"/>
                </a:lnTo>
                <a:lnTo>
                  <a:pt x="8277" y="53691"/>
                </a:lnTo>
                <a:close/>
                <a:moveTo>
                  <a:pt x="12381" y="53691"/>
                </a:moveTo>
                <a:lnTo>
                  <a:pt x="12381" y="55732"/>
                </a:lnTo>
                <a:lnTo>
                  <a:pt x="10340" y="55732"/>
                </a:lnTo>
                <a:lnTo>
                  <a:pt x="10340" y="53691"/>
                </a:lnTo>
                <a:close/>
                <a:moveTo>
                  <a:pt x="14446" y="53691"/>
                </a:moveTo>
                <a:lnTo>
                  <a:pt x="14446" y="55732"/>
                </a:lnTo>
                <a:lnTo>
                  <a:pt x="12407" y="55732"/>
                </a:lnTo>
                <a:lnTo>
                  <a:pt x="12407" y="53691"/>
                </a:lnTo>
                <a:close/>
                <a:moveTo>
                  <a:pt x="16510" y="53691"/>
                </a:moveTo>
                <a:lnTo>
                  <a:pt x="16510" y="55732"/>
                </a:lnTo>
                <a:lnTo>
                  <a:pt x="14471" y="55732"/>
                </a:lnTo>
                <a:lnTo>
                  <a:pt x="14471" y="53691"/>
                </a:lnTo>
                <a:close/>
                <a:moveTo>
                  <a:pt x="18574" y="53691"/>
                </a:moveTo>
                <a:lnTo>
                  <a:pt x="18574" y="55732"/>
                </a:lnTo>
                <a:lnTo>
                  <a:pt x="16534" y="55732"/>
                </a:lnTo>
                <a:lnTo>
                  <a:pt x="16534" y="53691"/>
                </a:lnTo>
                <a:close/>
                <a:moveTo>
                  <a:pt x="20637" y="53691"/>
                </a:moveTo>
                <a:lnTo>
                  <a:pt x="20637" y="55732"/>
                </a:lnTo>
                <a:lnTo>
                  <a:pt x="18598" y="55732"/>
                </a:lnTo>
                <a:lnTo>
                  <a:pt x="18598" y="53691"/>
                </a:lnTo>
                <a:close/>
                <a:moveTo>
                  <a:pt x="22701" y="53691"/>
                </a:moveTo>
                <a:lnTo>
                  <a:pt x="22701" y="55732"/>
                </a:lnTo>
                <a:lnTo>
                  <a:pt x="20662" y="55732"/>
                </a:lnTo>
                <a:lnTo>
                  <a:pt x="20662" y="53691"/>
                </a:lnTo>
                <a:close/>
                <a:moveTo>
                  <a:pt x="24768" y="53691"/>
                </a:moveTo>
                <a:lnTo>
                  <a:pt x="24768" y="55732"/>
                </a:lnTo>
                <a:lnTo>
                  <a:pt x="22727" y="55732"/>
                </a:lnTo>
                <a:lnTo>
                  <a:pt x="22727" y="53691"/>
                </a:lnTo>
                <a:close/>
                <a:moveTo>
                  <a:pt x="26831" y="53691"/>
                </a:moveTo>
                <a:lnTo>
                  <a:pt x="26831" y="55732"/>
                </a:lnTo>
                <a:lnTo>
                  <a:pt x="24791" y="55732"/>
                </a:lnTo>
                <a:lnTo>
                  <a:pt x="24791" y="53691"/>
                </a:lnTo>
                <a:close/>
                <a:moveTo>
                  <a:pt x="28895" y="53691"/>
                </a:moveTo>
                <a:lnTo>
                  <a:pt x="28895" y="55732"/>
                </a:lnTo>
                <a:lnTo>
                  <a:pt x="26854" y="55732"/>
                </a:lnTo>
                <a:lnTo>
                  <a:pt x="26854" y="53691"/>
                </a:lnTo>
                <a:close/>
                <a:moveTo>
                  <a:pt x="30957" y="53691"/>
                </a:moveTo>
                <a:lnTo>
                  <a:pt x="30957" y="55732"/>
                </a:lnTo>
                <a:lnTo>
                  <a:pt x="28918" y="55732"/>
                </a:lnTo>
                <a:lnTo>
                  <a:pt x="28918" y="53691"/>
                </a:lnTo>
                <a:close/>
                <a:moveTo>
                  <a:pt x="33022" y="53691"/>
                </a:moveTo>
                <a:lnTo>
                  <a:pt x="33022" y="55732"/>
                </a:lnTo>
                <a:lnTo>
                  <a:pt x="30982" y="55732"/>
                </a:lnTo>
                <a:lnTo>
                  <a:pt x="30982" y="53691"/>
                </a:lnTo>
                <a:close/>
                <a:moveTo>
                  <a:pt x="35088" y="53691"/>
                </a:moveTo>
                <a:lnTo>
                  <a:pt x="35088" y="55732"/>
                </a:lnTo>
                <a:lnTo>
                  <a:pt x="33047" y="55732"/>
                </a:lnTo>
                <a:lnTo>
                  <a:pt x="33047" y="53691"/>
                </a:lnTo>
                <a:close/>
                <a:moveTo>
                  <a:pt x="37151" y="53691"/>
                </a:moveTo>
                <a:lnTo>
                  <a:pt x="37151" y="55732"/>
                </a:lnTo>
                <a:lnTo>
                  <a:pt x="35110" y="55732"/>
                </a:lnTo>
                <a:lnTo>
                  <a:pt x="35110" y="53691"/>
                </a:lnTo>
                <a:close/>
                <a:moveTo>
                  <a:pt x="39215" y="53691"/>
                </a:moveTo>
                <a:lnTo>
                  <a:pt x="39215" y="55732"/>
                </a:lnTo>
                <a:lnTo>
                  <a:pt x="37174" y="55732"/>
                </a:lnTo>
                <a:lnTo>
                  <a:pt x="37174" y="53691"/>
                </a:lnTo>
                <a:close/>
                <a:moveTo>
                  <a:pt x="41279" y="53691"/>
                </a:moveTo>
                <a:lnTo>
                  <a:pt x="41279" y="55732"/>
                </a:lnTo>
                <a:lnTo>
                  <a:pt x="39238" y="55732"/>
                </a:lnTo>
                <a:lnTo>
                  <a:pt x="39238" y="53691"/>
                </a:lnTo>
                <a:close/>
                <a:moveTo>
                  <a:pt x="43342" y="53691"/>
                </a:moveTo>
                <a:lnTo>
                  <a:pt x="43342" y="55732"/>
                </a:lnTo>
                <a:lnTo>
                  <a:pt x="41301" y="55732"/>
                </a:lnTo>
                <a:lnTo>
                  <a:pt x="41301" y="53691"/>
                </a:lnTo>
                <a:close/>
                <a:moveTo>
                  <a:pt x="45407" y="53691"/>
                </a:moveTo>
                <a:lnTo>
                  <a:pt x="45407" y="55732"/>
                </a:lnTo>
                <a:lnTo>
                  <a:pt x="43367" y="55732"/>
                </a:lnTo>
                <a:lnTo>
                  <a:pt x="43367" y="53691"/>
                </a:lnTo>
                <a:close/>
                <a:moveTo>
                  <a:pt x="47471" y="53691"/>
                </a:moveTo>
                <a:lnTo>
                  <a:pt x="47471" y="55732"/>
                </a:lnTo>
                <a:lnTo>
                  <a:pt x="45430" y="55732"/>
                </a:lnTo>
                <a:lnTo>
                  <a:pt x="45430" y="53691"/>
                </a:lnTo>
                <a:close/>
                <a:moveTo>
                  <a:pt x="49535" y="53691"/>
                </a:moveTo>
                <a:lnTo>
                  <a:pt x="49535" y="55732"/>
                </a:lnTo>
                <a:lnTo>
                  <a:pt x="47494" y="55732"/>
                </a:lnTo>
                <a:lnTo>
                  <a:pt x="47494" y="53691"/>
                </a:lnTo>
                <a:close/>
                <a:moveTo>
                  <a:pt x="51599" y="53691"/>
                </a:moveTo>
                <a:lnTo>
                  <a:pt x="51599" y="55732"/>
                </a:lnTo>
                <a:lnTo>
                  <a:pt x="49558" y="55732"/>
                </a:lnTo>
                <a:lnTo>
                  <a:pt x="49558" y="53691"/>
                </a:lnTo>
                <a:close/>
                <a:moveTo>
                  <a:pt x="53662" y="53691"/>
                </a:moveTo>
                <a:lnTo>
                  <a:pt x="53662" y="55732"/>
                </a:lnTo>
                <a:lnTo>
                  <a:pt x="51621" y="55732"/>
                </a:lnTo>
                <a:lnTo>
                  <a:pt x="51621" y="53691"/>
                </a:lnTo>
                <a:close/>
                <a:moveTo>
                  <a:pt x="55727" y="53691"/>
                </a:moveTo>
                <a:lnTo>
                  <a:pt x="55727" y="55732"/>
                </a:lnTo>
                <a:lnTo>
                  <a:pt x="53688" y="55732"/>
                </a:lnTo>
                <a:lnTo>
                  <a:pt x="53688" y="53691"/>
                </a:lnTo>
                <a:close/>
                <a:moveTo>
                  <a:pt x="57791" y="53691"/>
                </a:moveTo>
                <a:lnTo>
                  <a:pt x="57791" y="55732"/>
                </a:lnTo>
                <a:lnTo>
                  <a:pt x="55752" y="55732"/>
                </a:lnTo>
                <a:lnTo>
                  <a:pt x="55752" y="53691"/>
                </a:lnTo>
                <a:close/>
                <a:moveTo>
                  <a:pt x="59855" y="53691"/>
                </a:moveTo>
                <a:lnTo>
                  <a:pt x="59855" y="55732"/>
                </a:lnTo>
                <a:lnTo>
                  <a:pt x="57815" y="55732"/>
                </a:lnTo>
                <a:lnTo>
                  <a:pt x="57815" y="53691"/>
                </a:lnTo>
                <a:close/>
                <a:moveTo>
                  <a:pt x="61918" y="53691"/>
                </a:moveTo>
                <a:lnTo>
                  <a:pt x="61918" y="55732"/>
                </a:lnTo>
                <a:lnTo>
                  <a:pt x="59879" y="55732"/>
                </a:lnTo>
                <a:lnTo>
                  <a:pt x="59879" y="53691"/>
                </a:lnTo>
                <a:close/>
                <a:moveTo>
                  <a:pt x="63983" y="53691"/>
                </a:moveTo>
                <a:lnTo>
                  <a:pt x="63983" y="55732"/>
                </a:lnTo>
                <a:lnTo>
                  <a:pt x="61944" y="55732"/>
                </a:lnTo>
                <a:lnTo>
                  <a:pt x="61944" y="53691"/>
                </a:lnTo>
                <a:close/>
                <a:moveTo>
                  <a:pt x="66049" y="53691"/>
                </a:moveTo>
                <a:lnTo>
                  <a:pt x="66049" y="55732"/>
                </a:lnTo>
                <a:lnTo>
                  <a:pt x="64008" y="55732"/>
                </a:lnTo>
                <a:lnTo>
                  <a:pt x="64008" y="53691"/>
                </a:lnTo>
                <a:close/>
                <a:moveTo>
                  <a:pt x="68112" y="53691"/>
                </a:moveTo>
                <a:lnTo>
                  <a:pt x="68112" y="55732"/>
                </a:lnTo>
                <a:lnTo>
                  <a:pt x="66071" y="55732"/>
                </a:lnTo>
                <a:lnTo>
                  <a:pt x="66071" y="53691"/>
                </a:lnTo>
                <a:close/>
                <a:moveTo>
                  <a:pt x="70176" y="53691"/>
                </a:moveTo>
                <a:lnTo>
                  <a:pt x="70176" y="55732"/>
                </a:lnTo>
                <a:lnTo>
                  <a:pt x="68135" y="55732"/>
                </a:lnTo>
                <a:lnTo>
                  <a:pt x="68135" y="53691"/>
                </a:lnTo>
                <a:close/>
                <a:moveTo>
                  <a:pt x="72240" y="53691"/>
                </a:moveTo>
                <a:lnTo>
                  <a:pt x="72240" y="55732"/>
                </a:lnTo>
                <a:lnTo>
                  <a:pt x="70199" y="55732"/>
                </a:lnTo>
                <a:lnTo>
                  <a:pt x="70199" y="53691"/>
                </a:lnTo>
                <a:close/>
                <a:moveTo>
                  <a:pt x="74305" y="53691"/>
                </a:moveTo>
                <a:lnTo>
                  <a:pt x="74305" y="55732"/>
                </a:lnTo>
                <a:lnTo>
                  <a:pt x="72264" y="55732"/>
                </a:lnTo>
                <a:lnTo>
                  <a:pt x="72264" y="53691"/>
                </a:lnTo>
                <a:close/>
                <a:moveTo>
                  <a:pt x="76368" y="53691"/>
                </a:moveTo>
                <a:lnTo>
                  <a:pt x="76368" y="55732"/>
                </a:lnTo>
                <a:lnTo>
                  <a:pt x="74328" y="55732"/>
                </a:lnTo>
                <a:lnTo>
                  <a:pt x="74328" y="53691"/>
                </a:lnTo>
                <a:close/>
                <a:moveTo>
                  <a:pt x="78432" y="53691"/>
                </a:moveTo>
                <a:lnTo>
                  <a:pt x="78432" y="55732"/>
                </a:lnTo>
                <a:lnTo>
                  <a:pt x="76391" y="55732"/>
                </a:lnTo>
                <a:lnTo>
                  <a:pt x="76391" y="53691"/>
                </a:lnTo>
                <a:close/>
                <a:moveTo>
                  <a:pt x="80496" y="53691"/>
                </a:moveTo>
                <a:lnTo>
                  <a:pt x="80496" y="55732"/>
                </a:lnTo>
                <a:lnTo>
                  <a:pt x="78455" y="55732"/>
                </a:lnTo>
                <a:lnTo>
                  <a:pt x="78455" y="53691"/>
                </a:lnTo>
                <a:close/>
                <a:moveTo>
                  <a:pt x="82560" y="53691"/>
                </a:moveTo>
                <a:lnTo>
                  <a:pt x="82560" y="55732"/>
                </a:lnTo>
                <a:lnTo>
                  <a:pt x="80519" y="55732"/>
                </a:lnTo>
                <a:lnTo>
                  <a:pt x="80519" y="53691"/>
                </a:lnTo>
                <a:close/>
                <a:moveTo>
                  <a:pt x="84625" y="53691"/>
                </a:moveTo>
                <a:lnTo>
                  <a:pt x="84625" y="55732"/>
                </a:lnTo>
                <a:lnTo>
                  <a:pt x="82584" y="55732"/>
                </a:lnTo>
                <a:lnTo>
                  <a:pt x="82584" y="53691"/>
                </a:lnTo>
                <a:close/>
                <a:moveTo>
                  <a:pt x="86688" y="53691"/>
                </a:moveTo>
                <a:lnTo>
                  <a:pt x="86688" y="55732"/>
                </a:lnTo>
                <a:lnTo>
                  <a:pt x="84648" y="55732"/>
                </a:lnTo>
                <a:lnTo>
                  <a:pt x="84648" y="53691"/>
                </a:lnTo>
                <a:close/>
                <a:moveTo>
                  <a:pt x="2061" y="55755"/>
                </a:moveTo>
                <a:lnTo>
                  <a:pt x="2061" y="57795"/>
                </a:lnTo>
                <a:lnTo>
                  <a:pt x="21" y="57795"/>
                </a:lnTo>
                <a:lnTo>
                  <a:pt x="21" y="55755"/>
                </a:lnTo>
                <a:close/>
                <a:moveTo>
                  <a:pt x="4127" y="55755"/>
                </a:moveTo>
                <a:lnTo>
                  <a:pt x="4127" y="57795"/>
                </a:lnTo>
                <a:lnTo>
                  <a:pt x="2086" y="57795"/>
                </a:lnTo>
                <a:lnTo>
                  <a:pt x="2086" y="55755"/>
                </a:lnTo>
                <a:close/>
                <a:moveTo>
                  <a:pt x="6190" y="55755"/>
                </a:moveTo>
                <a:lnTo>
                  <a:pt x="6190" y="57795"/>
                </a:lnTo>
                <a:lnTo>
                  <a:pt x="4149" y="57795"/>
                </a:lnTo>
                <a:lnTo>
                  <a:pt x="4149" y="55755"/>
                </a:lnTo>
                <a:close/>
                <a:moveTo>
                  <a:pt x="8254" y="55755"/>
                </a:moveTo>
                <a:lnTo>
                  <a:pt x="8254" y="57795"/>
                </a:lnTo>
                <a:lnTo>
                  <a:pt x="6213" y="57795"/>
                </a:lnTo>
                <a:lnTo>
                  <a:pt x="6213" y="55755"/>
                </a:lnTo>
                <a:close/>
                <a:moveTo>
                  <a:pt x="10318" y="55755"/>
                </a:moveTo>
                <a:lnTo>
                  <a:pt x="10318" y="57795"/>
                </a:lnTo>
                <a:lnTo>
                  <a:pt x="8277" y="57795"/>
                </a:lnTo>
                <a:lnTo>
                  <a:pt x="8277" y="55755"/>
                </a:lnTo>
                <a:close/>
                <a:moveTo>
                  <a:pt x="12381" y="55755"/>
                </a:moveTo>
                <a:lnTo>
                  <a:pt x="12381" y="57795"/>
                </a:lnTo>
                <a:lnTo>
                  <a:pt x="10340" y="57795"/>
                </a:lnTo>
                <a:lnTo>
                  <a:pt x="10340" y="55755"/>
                </a:lnTo>
                <a:close/>
                <a:moveTo>
                  <a:pt x="14446" y="55755"/>
                </a:moveTo>
                <a:lnTo>
                  <a:pt x="14446" y="57795"/>
                </a:lnTo>
                <a:lnTo>
                  <a:pt x="12407" y="57795"/>
                </a:lnTo>
                <a:lnTo>
                  <a:pt x="12407" y="55755"/>
                </a:lnTo>
                <a:close/>
                <a:moveTo>
                  <a:pt x="16510" y="55755"/>
                </a:moveTo>
                <a:lnTo>
                  <a:pt x="16510" y="57795"/>
                </a:lnTo>
                <a:lnTo>
                  <a:pt x="14471" y="57795"/>
                </a:lnTo>
                <a:lnTo>
                  <a:pt x="14471" y="55755"/>
                </a:lnTo>
                <a:close/>
                <a:moveTo>
                  <a:pt x="18574" y="55755"/>
                </a:moveTo>
                <a:lnTo>
                  <a:pt x="18574" y="57795"/>
                </a:lnTo>
                <a:lnTo>
                  <a:pt x="16534" y="57795"/>
                </a:lnTo>
                <a:lnTo>
                  <a:pt x="16534" y="55755"/>
                </a:lnTo>
                <a:close/>
                <a:moveTo>
                  <a:pt x="20637" y="55755"/>
                </a:moveTo>
                <a:lnTo>
                  <a:pt x="20637" y="57795"/>
                </a:lnTo>
                <a:lnTo>
                  <a:pt x="18598" y="57795"/>
                </a:lnTo>
                <a:lnTo>
                  <a:pt x="18598" y="55755"/>
                </a:lnTo>
                <a:close/>
                <a:moveTo>
                  <a:pt x="22701" y="55755"/>
                </a:moveTo>
                <a:lnTo>
                  <a:pt x="22701" y="57795"/>
                </a:lnTo>
                <a:lnTo>
                  <a:pt x="20662" y="57795"/>
                </a:lnTo>
                <a:lnTo>
                  <a:pt x="20662" y="55755"/>
                </a:lnTo>
                <a:close/>
                <a:moveTo>
                  <a:pt x="24768" y="55755"/>
                </a:moveTo>
                <a:lnTo>
                  <a:pt x="24768" y="57795"/>
                </a:lnTo>
                <a:lnTo>
                  <a:pt x="22727" y="57795"/>
                </a:lnTo>
                <a:lnTo>
                  <a:pt x="22727" y="55755"/>
                </a:lnTo>
                <a:close/>
                <a:moveTo>
                  <a:pt x="26831" y="55755"/>
                </a:moveTo>
                <a:lnTo>
                  <a:pt x="26831" y="57795"/>
                </a:lnTo>
                <a:lnTo>
                  <a:pt x="24791" y="57795"/>
                </a:lnTo>
                <a:lnTo>
                  <a:pt x="24791" y="55755"/>
                </a:lnTo>
                <a:close/>
                <a:moveTo>
                  <a:pt x="28895" y="55755"/>
                </a:moveTo>
                <a:lnTo>
                  <a:pt x="28895" y="57795"/>
                </a:lnTo>
                <a:lnTo>
                  <a:pt x="26854" y="57795"/>
                </a:lnTo>
                <a:lnTo>
                  <a:pt x="26854" y="55755"/>
                </a:lnTo>
                <a:close/>
                <a:moveTo>
                  <a:pt x="30959" y="55755"/>
                </a:moveTo>
                <a:lnTo>
                  <a:pt x="30959" y="57795"/>
                </a:lnTo>
                <a:lnTo>
                  <a:pt x="28918" y="57795"/>
                </a:lnTo>
                <a:lnTo>
                  <a:pt x="28918" y="55755"/>
                </a:lnTo>
                <a:close/>
                <a:moveTo>
                  <a:pt x="33022" y="55755"/>
                </a:moveTo>
                <a:lnTo>
                  <a:pt x="33022" y="57795"/>
                </a:lnTo>
                <a:lnTo>
                  <a:pt x="30982" y="57795"/>
                </a:lnTo>
                <a:lnTo>
                  <a:pt x="30982" y="55755"/>
                </a:lnTo>
                <a:close/>
                <a:moveTo>
                  <a:pt x="35088" y="55755"/>
                </a:moveTo>
                <a:lnTo>
                  <a:pt x="35088" y="57795"/>
                </a:lnTo>
                <a:lnTo>
                  <a:pt x="33047" y="57795"/>
                </a:lnTo>
                <a:lnTo>
                  <a:pt x="33047" y="55755"/>
                </a:lnTo>
                <a:close/>
                <a:moveTo>
                  <a:pt x="37151" y="55755"/>
                </a:moveTo>
                <a:lnTo>
                  <a:pt x="37151" y="57795"/>
                </a:lnTo>
                <a:lnTo>
                  <a:pt x="35110" y="57795"/>
                </a:lnTo>
                <a:lnTo>
                  <a:pt x="35110" y="55755"/>
                </a:lnTo>
                <a:close/>
                <a:moveTo>
                  <a:pt x="39215" y="55755"/>
                </a:moveTo>
                <a:lnTo>
                  <a:pt x="39215" y="57795"/>
                </a:lnTo>
                <a:lnTo>
                  <a:pt x="37174" y="57795"/>
                </a:lnTo>
                <a:lnTo>
                  <a:pt x="37174" y="55755"/>
                </a:lnTo>
                <a:close/>
                <a:moveTo>
                  <a:pt x="41279" y="55755"/>
                </a:moveTo>
                <a:lnTo>
                  <a:pt x="41279" y="57795"/>
                </a:lnTo>
                <a:lnTo>
                  <a:pt x="39238" y="57795"/>
                </a:lnTo>
                <a:lnTo>
                  <a:pt x="39238" y="55755"/>
                </a:lnTo>
                <a:close/>
                <a:moveTo>
                  <a:pt x="43342" y="55755"/>
                </a:moveTo>
                <a:lnTo>
                  <a:pt x="43342" y="57795"/>
                </a:lnTo>
                <a:lnTo>
                  <a:pt x="41301" y="57795"/>
                </a:lnTo>
                <a:lnTo>
                  <a:pt x="41301" y="55755"/>
                </a:lnTo>
                <a:close/>
                <a:moveTo>
                  <a:pt x="45407" y="55755"/>
                </a:moveTo>
                <a:lnTo>
                  <a:pt x="45407" y="57795"/>
                </a:lnTo>
                <a:lnTo>
                  <a:pt x="43367" y="57795"/>
                </a:lnTo>
                <a:lnTo>
                  <a:pt x="43367" y="55755"/>
                </a:lnTo>
                <a:close/>
                <a:moveTo>
                  <a:pt x="47471" y="55755"/>
                </a:moveTo>
                <a:lnTo>
                  <a:pt x="47471" y="57795"/>
                </a:lnTo>
                <a:lnTo>
                  <a:pt x="45430" y="57795"/>
                </a:lnTo>
                <a:lnTo>
                  <a:pt x="45430" y="55755"/>
                </a:lnTo>
                <a:close/>
                <a:moveTo>
                  <a:pt x="49535" y="55755"/>
                </a:moveTo>
                <a:lnTo>
                  <a:pt x="49535" y="57795"/>
                </a:lnTo>
                <a:lnTo>
                  <a:pt x="47494" y="57795"/>
                </a:lnTo>
                <a:lnTo>
                  <a:pt x="47494" y="55755"/>
                </a:lnTo>
                <a:close/>
                <a:moveTo>
                  <a:pt x="51599" y="55755"/>
                </a:moveTo>
                <a:lnTo>
                  <a:pt x="51599" y="57795"/>
                </a:lnTo>
                <a:lnTo>
                  <a:pt x="49558" y="57795"/>
                </a:lnTo>
                <a:lnTo>
                  <a:pt x="49558" y="55755"/>
                </a:lnTo>
                <a:close/>
                <a:moveTo>
                  <a:pt x="53664" y="55755"/>
                </a:moveTo>
                <a:lnTo>
                  <a:pt x="53664" y="57795"/>
                </a:lnTo>
                <a:lnTo>
                  <a:pt x="51624" y="57795"/>
                </a:lnTo>
                <a:lnTo>
                  <a:pt x="51624" y="55755"/>
                </a:lnTo>
                <a:close/>
                <a:moveTo>
                  <a:pt x="55727" y="55755"/>
                </a:moveTo>
                <a:lnTo>
                  <a:pt x="55727" y="57795"/>
                </a:lnTo>
                <a:lnTo>
                  <a:pt x="53688" y="57795"/>
                </a:lnTo>
                <a:lnTo>
                  <a:pt x="53688" y="55755"/>
                </a:lnTo>
                <a:close/>
                <a:moveTo>
                  <a:pt x="57791" y="55755"/>
                </a:moveTo>
                <a:lnTo>
                  <a:pt x="57791" y="57795"/>
                </a:lnTo>
                <a:lnTo>
                  <a:pt x="55752" y="57795"/>
                </a:lnTo>
                <a:lnTo>
                  <a:pt x="55752" y="55755"/>
                </a:lnTo>
                <a:close/>
                <a:moveTo>
                  <a:pt x="59855" y="55755"/>
                </a:moveTo>
                <a:lnTo>
                  <a:pt x="59855" y="57795"/>
                </a:lnTo>
                <a:lnTo>
                  <a:pt x="57815" y="57795"/>
                </a:lnTo>
                <a:lnTo>
                  <a:pt x="57815" y="55755"/>
                </a:lnTo>
                <a:close/>
                <a:moveTo>
                  <a:pt x="61918" y="55755"/>
                </a:moveTo>
                <a:lnTo>
                  <a:pt x="61918" y="57795"/>
                </a:lnTo>
                <a:lnTo>
                  <a:pt x="59879" y="57795"/>
                </a:lnTo>
                <a:lnTo>
                  <a:pt x="59879" y="55755"/>
                </a:lnTo>
                <a:close/>
                <a:moveTo>
                  <a:pt x="63985" y="55755"/>
                </a:moveTo>
                <a:lnTo>
                  <a:pt x="63985" y="57795"/>
                </a:lnTo>
                <a:lnTo>
                  <a:pt x="61944" y="57795"/>
                </a:lnTo>
                <a:lnTo>
                  <a:pt x="61944" y="55755"/>
                </a:lnTo>
                <a:close/>
                <a:moveTo>
                  <a:pt x="66049" y="55755"/>
                </a:moveTo>
                <a:lnTo>
                  <a:pt x="66049" y="57795"/>
                </a:lnTo>
                <a:lnTo>
                  <a:pt x="64008" y="57795"/>
                </a:lnTo>
                <a:lnTo>
                  <a:pt x="64008" y="55755"/>
                </a:lnTo>
                <a:close/>
                <a:moveTo>
                  <a:pt x="68112" y="55755"/>
                </a:moveTo>
                <a:lnTo>
                  <a:pt x="68112" y="57795"/>
                </a:lnTo>
                <a:lnTo>
                  <a:pt x="66071" y="57795"/>
                </a:lnTo>
                <a:lnTo>
                  <a:pt x="66071" y="55755"/>
                </a:lnTo>
                <a:close/>
                <a:moveTo>
                  <a:pt x="70176" y="55755"/>
                </a:moveTo>
                <a:lnTo>
                  <a:pt x="70176" y="57795"/>
                </a:lnTo>
                <a:lnTo>
                  <a:pt x="68135" y="57795"/>
                </a:lnTo>
                <a:lnTo>
                  <a:pt x="68135" y="55755"/>
                </a:lnTo>
                <a:close/>
                <a:moveTo>
                  <a:pt x="72240" y="55755"/>
                </a:moveTo>
                <a:lnTo>
                  <a:pt x="72240" y="57795"/>
                </a:lnTo>
                <a:lnTo>
                  <a:pt x="70199" y="57795"/>
                </a:lnTo>
                <a:lnTo>
                  <a:pt x="70199" y="55755"/>
                </a:lnTo>
                <a:close/>
                <a:moveTo>
                  <a:pt x="74305" y="55755"/>
                </a:moveTo>
                <a:lnTo>
                  <a:pt x="74305" y="57795"/>
                </a:lnTo>
                <a:lnTo>
                  <a:pt x="72264" y="57795"/>
                </a:lnTo>
                <a:lnTo>
                  <a:pt x="72264" y="55755"/>
                </a:lnTo>
                <a:close/>
                <a:moveTo>
                  <a:pt x="76368" y="55755"/>
                </a:moveTo>
                <a:lnTo>
                  <a:pt x="76368" y="57795"/>
                </a:lnTo>
                <a:lnTo>
                  <a:pt x="74328" y="57795"/>
                </a:lnTo>
                <a:lnTo>
                  <a:pt x="74328" y="55755"/>
                </a:lnTo>
                <a:close/>
                <a:moveTo>
                  <a:pt x="78432" y="55755"/>
                </a:moveTo>
                <a:lnTo>
                  <a:pt x="78432" y="57795"/>
                </a:lnTo>
                <a:lnTo>
                  <a:pt x="76391" y="57795"/>
                </a:lnTo>
                <a:lnTo>
                  <a:pt x="76391" y="55755"/>
                </a:lnTo>
                <a:close/>
                <a:moveTo>
                  <a:pt x="80496" y="55755"/>
                </a:moveTo>
                <a:lnTo>
                  <a:pt x="80496" y="57795"/>
                </a:lnTo>
                <a:lnTo>
                  <a:pt x="78455" y="57795"/>
                </a:lnTo>
                <a:lnTo>
                  <a:pt x="78455" y="55755"/>
                </a:lnTo>
                <a:close/>
                <a:moveTo>
                  <a:pt x="82561" y="55755"/>
                </a:moveTo>
                <a:lnTo>
                  <a:pt x="82561" y="57795"/>
                </a:lnTo>
                <a:lnTo>
                  <a:pt x="80520" y="57795"/>
                </a:lnTo>
                <a:lnTo>
                  <a:pt x="80520" y="55755"/>
                </a:lnTo>
                <a:close/>
                <a:moveTo>
                  <a:pt x="84625" y="55755"/>
                </a:moveTo>
                <a:lnTo>
                  <a:pt x="84625" y="57795"/>
                </a:lnTo>
                <a:lnTo>
                  <a:pt x="82584" y="57795"/>
                </a:lnTo>
                <a:lnTo>
                  <a:pt x="82584" y="55755"/>
                </a:lnTo>
                <a:close/>
                <a:moveTo>
                  <a:pt x="86688" y="55755"/>
                </a:moveTo>
                <a:lnTo>
                  <a:pt x="86688" y="57795"/>
                </a:lnTo>
                <a:lnTo>
                  <a:pt x="84648" y="57795"/>
                </a:lnTo>
                <a:lnTo>
                  <a:pt x="84648" y="55755"/>
                </a:lnTo>
                <a:close/>
                <a:moveTo>
                  <a:pt x="1" y="1"/>
                </a:moveTo>
                <a:lnTo>
                  <a:pt x="1" y="2064"/>
                </a:lnTo>
                <a:lnTo>
                  <a:pt x="1" y="2089"/>
                </a:lnTo>
                <a:lnTo>
                  <a:pt x="1" y="4128"/>
                </a:lnTo>
                <a:lnTo>
                  <a:pt x="1" y="4152"/>
                </a:lnTo>
                <a:lnTo>
                  <a:pt x="1" y="6192"/>
                </a:lnTo>
                <a:lnTo>
                  <a:pt x="1" y="6216"/>
                </a:lnTo>
                <a:lnTo>
                  <a:pt x="1" y="8258"/>
                </a:lnTo>
                <a:lnTo>
                  <a:pt x="1" y="8281"/>
                </a:lnTo>
                <a:lnTo>
                  <a:pt x="1" y="10322"/>
                </a:lnTo>
                <a:lnTo>
                  <a:pt x="1" y="10345"/>
                </a:lnTo>
                <a:lnTo>
                  <a:pt x="1" y="12386"/>
                </a:lnTo>
                <a:lnTo>
                  <a:pt x="1" y="12409"/>
                </a:lnTo>
                <a:lnTo>
                  <a:pt x="1" y="14449"/>
                </a:lnTo>
                <a:lnTo>
                  <a:pt x="1" y="14472"/>
                </a:lnTo>
                <a:lnTo>
                  <a:pt x="1" y="16513"/>
                </a:lnTo>
                <a:lnTo>
                  <a:pt x="1" y="16536"/>
                </a:lnTo>
                <a:lnTo>
                  <a:pt x="1" y="18577"/>
                </a:lnTo>
                <a:lnTo>
                  <a:pt x="1" y="18600"/>
                </a:lnTo>
                <a:lnTo>
                  <a:pt x="1" y="20640"/>
                </a:lnTo>
                <a:lnTo>
                  <a:pt x="1" y="20663"/>
                </a:lnTo>
                <a:lnTo>
                  <a:pt x="1" y="22704"/>
                </a:lnTo>
                <a:lnTo>
                  <a:pt x="1" y="22727"/>
                </a:lnTo>
                <a:lnTo>
                  <a:pt x="1" y="24771"/>
                </a:lnTo>
                <a:lnTo>
                  <a:pt x="1" y="24794"/>
                </a:lnTo>
                <a:lnTo>
                  <a:pt x="1" y="26834"/>
                </a:lnTo>
                <a:lnTo>
                  <a:pt x="1" y="26857"/>
                </a:lnTo>
                <a:lnTo>
                  <a:pt x="1" y="28898"/>
                </a:lnTo>
                <a:lnTo>
                  <a:pt x="1" y="28921"/>
                </a:lnTo>
                <a:lnTo>
                  <a:pt x="1" y="30962"/>
                </a:lnTo>
                <a:lnTo>
                  <a:pt x="1" y="30985"/>
                </a:lnTo>
                <a:lnTo>
                  <a:pt x="1" y="33025"/>
                </a:lnTo>
                <a:lnTo>
                  <a:pt x="1" y="33048"/>
                </a:lnTo>
                <a:lnTo>
                  <a:pt x="1" y="35089"/>
                </a:lnTo>
                <a:lnTo>
                  <a:pt x="1" y="35112"/>
                </a:lnTo>
                <a:lnTo>
                  <a:pt x="1" y="37153"/>
                </a:lnTo>
                <a:lnTo>
                  <a:pt x="1" y="37176"/>
                </a:lnTo>
                <a:lnTo>
                  <a:pt x="1" y="39216"/>
                </a:lnTo>
                <a:lnTo>
                  <a:pt x="1" y="39239"/>
                </a:lnTo>
                <a:lnTo>
                  <a:pt x="1" y="41280"/>
                </a:lnTo>
                <a:lnTo>
                  <a:pt x="1" y="41303"/>
                </a:lnTo>
                <a:lnTo>
                  <a:pt x="1" y="43344"/>
                </a:lnTo>
                <a:lnTo>
                  <a:pt x="1" y="43367"/>
                </a:lnTo>
                <a:lnTo>
                  <a:pt x="1" y="45408"/>
                </a:lnTo>
                <a:lnTo>
                  <a:pt x="1" y="45430"/>
                </a:lnTo>
                <a:lnTo>
                  <a:pt x="1" y="47471"/>
                </a:lnTo>
                <a:lnTo>
                  <a:pt x="1" y="47494"/>
                </a:lnTo>
                <a:lnTo>
                  <a:pt x="1" y="49535"/>
                </a:lnTo>
                <a:lnTo>
                  <a:pt x="1" y="49558"/>
                </a:lnTo>
                <a:lnTo>
                  <a:pt x="1" y="51603"/>
                </a:lnTo>
                <a:lnTo>
                  <a:pt x="1" y="51626"/>
                </a:lnTo>
                <a:lnTo>
                  <a:pt x="1" y="53667"/>
                </a:lnTo>
                <a:lnTo>
                  <a:pt x="1" y="53689"/>
                </a:lnTo>
                <a:lnTo>
                  <a:pt x="1" y="55730"/>
                </a:lnTo>
                <a:lnTo>
                  <a:pt x="1" y="55753"/>
                </a:lnTo>
                <a:lnTo>
                  <a:pt x="1" y="57817"/>
                </a:lnTo>
                <a:lnTo>
                  <a:pt x="86698" y="57817"/>
                </a:lnTo>
                <a:lnTo>
                  <a:pt x="86698" y="55753"/>
                </a:lnTo>
                <a:lnTo>
                  <a:pt x="86698" y="55730"/>
                </a:lnTo>
                <a:lnTo>
                  <a:pt x="86698" y="53691"/>
                </a:lnTo>
                <a:lnTo>
                  <a:pt x="86698" y="53668"/>
                </a:lnTo>
                <a:lnTo>
                  <a:pt x="86698" y="51627"/>
                </a:lnTo>
                <a:lnTo>
                  <a:pt x="86698" y="51604"/>
                </a:lnTo>
                <a:lnTo>
                  <a:pt x="86698" y="49563"/>
                </a:lnTo>
                <a:lnTo>
                  <a:pt x="86698" y="49541"/>
                </a:lnTo>
                <a:lnTo>
                  <a:pt x="86698" y="47500"/>
                </a:lnTo>
                <a:lnTo>
                  <a:pt x="86698" y="47477"/>
                </a:lnTo>
                <a:lnTo>
                  <a:pt x="86698" y="45436"/>
                </a:lnTo>
                <a:lnTo>
                  <a:pt x="86698" y="45413"/>
                </a:lnTo>
                <a:lnTo>
                  <a:pt x="86698" y="43372"/>
                </a:lnTo>
                <a:lnTo>
                  <a:pt x="86698" y="43350"/>
                </a:lnTo>
                <a:lnTo>
                  <a:pt x="86698" y="41309"/>
                </a:lnTo>
                <a:lnTo>
                  <a:pt x="86698" y="41286"/>
                </a:lnTo>
                <a:lnTo>
                  <a:pt x="86698" y="39245"/>
                </a:lnTo>
                <a:lnTo>
                  <a:pt x="86698" y="39222"/>
                </a:lnTo>
                <a:lnTo>
                  <a:pt x="86698" y="37179"/>
                </a:lnTo>
                <a:lnTo>
                  <a:pt x="86698" y="37154"/>
                </a:lnTo>
                <a:lnTo>
                  <a:pt x="86698" y="35113"/>
                </a:lnTo>
                <a:lnTo>
                  <a:pt x="86698" y="35091"/>
                </a:lnTo>
                <a:lnTo>
                  <a:pt x="86698" y="33050"/>
                </a:lnTo>
                <a:lnTo>
                  <a:pt x="86698" y="33027"/>
                </a:lnTo>
                <a:lnTo>
                  <a:pt x="86698" y="30986"/>
                </a:lnTo>
                <a:lnTo>
                  <a:pt x="86698" y="30963"/>
                </a:lnTo>
                <a:lnTo>
                  <a:pt x="86698" y="28922"/>
                </a:lnTo>
                <a:lnTo>
                  <a:pt x="86698" y="28899"/>
                </a:lnTo>
                <a:lnTo>
                  <a:pt x="86698" y="26859"/>
                </a:lnTo>
                <a:lnTo>
                  <a:pt x="86698" y="26836"/>
                </a:lnTo>
                <a:lnTo>
                  <a:pt x="86698" y="24795"/>
                </a:lnTo>
                <a:lnTo>
                  <a:pt x="86698" y="24772"/>
                </a:lnTo>
                <a:lnTo>
                  <a:pt x="86698" y="22731"/>
                </a:lnTo>
                <a:lnTo>
                  <a:pt x="86698" y="22708"/>
                </a:lnTo>
                <a:lnTo>
                  <a:pt x="86698" y="20665"/>
                </a:lnTo>
                <a:lnTo>
                  <a:pt x="86698" y="20642"/>
                </a:lnTo>
                <a:lnTo>
                  <a:pt x="86698" y="18601"/>
                </a:lnTo>
                <a:lnTo>
                  <a:pt x="86698" y="18578"/>
                </a:lnTo>
                <a:lnTo>
                  <a:pt x="86698" y="16537"/>
                </a:lnTo>
                <a:lnTo>
                  <a:pt x="86698" y="16515"/>
                </a:lnTo>
                <a:lnTo>
                  <a:pt x="86698" y="14474"/>
                </a:lnTo>
                <a:lnTo>
                  <a:pt x="86698" y="14451"/>
                </a:lnTo>
                <a:lnTo>
                  <a:pt x="86698" y="12410"/>
                </a:lnTo>
                <a:lnTo>
                  <a:pt x="86698" y="12387"/>
                </a:lnTo>
                <a:lnTo>
                  <a:pt x="86698" y="10346"/>
                </a:lnTo>
                <a:lnTo>
                  <a:pt x="86698" y="10323"/>
                </a:lnTo>
                <a:lnTo>
                  <a:pt x="86698" y="8283"/>
                </a:lnTo>
                <a:lnTo>
                  <a:pt x="86698" y="8260"/>
                </a:lnTo>
                <a:lnTo>
                  <a:pt x="86698" y="6219"/>
                </a:lnTo>
                <a:lnTo>
                  <a:pt x="86698" y="6196"/>
                </a:lnTo>
                <a:lnTo>
                  <a:pt x="86698" y="4155"/>
                </a:lnTo>
                <a:lnTo>
                  <a:pt x="86698" y="4132"/>
                </a:lnTo>
                <a:lnTo>
                  <a:pt x="86698" y="2092"/>
                </a:lnTo>
                <a:lnTo>
                  <a:pt x="86698" y="2069"/>
                </a:lnTo>
                <a:lnTo>
                  <a:pt x="86698" y="5"/>
                </a:lnTo>
                <a:lnTo>
                  <a:pt x="84648" y="5"/>
                </a:lnTo>
                <a:lnTo>
                  <a:pt x="846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18"/>
          <p:cNvSpPr txBox="1">
            <a:spLocks noGrp="1"/>
          </p:cNvSpPr>
          <p:nvPr>
            <p:ph type="subTitle" idx="1"/>
          </p:nvPr>
        </p:nvSpPr>
        <p:spPr>
          <a:xfrm rot="230">
            <a:off x="3930300" y="2156050"/>
            <a:ext cx="4493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89" name="Google Shape;2189;p18"/>
          <p:cNvSpPr txBox="1">
            <a:spLocks noGrp="1"/>
          </p:cNvSpPr>
          <p:nvPr>
            <p:ph type="title"/>
          </p:nvPr>
        </p:nvSpPr>
        <p:spPr>
          <a:xfrm>
            <a:off x="3930300" y="540000"/>
            <a:ext cx="44937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90" name="Google Shape;2190;p18"/>
          <p:cNvGrpSpPr/>
          <p:nvPr/>
        </p:nvGrpSpPr>
        <p:grpSpPr>
          <a:xfrm>
            <a:off x="-4236929" y="-1137638"/>
            <a:ext cx="9144053" cy="2918226"/>
            <a:chOff x="3103657" y="2639099"/>
            <a:chExt cx="2472435" cy="789051"/>
          </a:xfrm>
        </p:grpSpPr>
        <p:sp>
          <p:nvSpPr>
            <p:cNvPr id="2191" name="Google Shape;2191;p18"/>
            <p:cNvSpPr/>
            <p:nvPr/>
          </p:nvSpPr>
          <p:spPr>
            <a:xfrm>
              <a:off x="3103657" y="2771844"/>
              <a:ext cx="22637" cy="43682"/>
            </a:xfrm>
            <a:custGeom>
              <a:avLst/>
              <a:gdLst/>
              <a:ahLst/>
              <a:cxnLst/>
              <a:rect l="l" t="t" r="r" b="b"/>
              <a:pathLst>
                <a:path w="782" h="1509" extrusionOk="0">
                  <a:moveTo>
                    <a:pt x="1" y="1"/>
                  </a:moveTo>
                  <a:lnTo>
                    <a:pt x="1" y="1509"/>
                  </a:lnTo>
                  <a:lnTo>
                    <a:pt x="782" y="150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8"/>
            <p:cNvSpPr/>
            <p:nvPr/>
          </p:nvSpPr>
          <p:spPr>
            <a:xfrm>
              <a:off x="3113325" y="271849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8"/>
            <p:cNvSpPr/>
            <p:nvPr/>
          </p:nvSpPr>
          <p:spPr>
            <a:xfrm>
              <a:off x="3113325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8"/>
            <p:cNvSpPr/>
            <p:nvPr/>
          </p:nvSpPr>
          <p:spPr>
            <a:xfrm>
              <a:off x="3163433" y="2776302"/>
              <a:ext cx="22695" cy="112808"/>
            </a:xfrm>
            <a:custGeom>
              <a:avLst/>
              <a:gdLst/>
              <a:ahLst/>
              <a:cxnLst/>
              <a:rect l="l" t="t" r="r" b="b"/>
              <a:pathLst>
                <a:path w="784" h="3897" extrusionOk="0">
                  <a:moveTo>
                    <a:pt x="1" y="1"/>
                  </a:moveTo>
                  <a:lnTo>
                    <a:pt x="1" y="3897"/>
                  </a:lnTo>
                  <a:lnTo>
                    <a:pt x="783" y="389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8"/>
            <p:cNvSpPr/>
            <p:nvPr/>
          </p:nvSpPr>
          <p:spPr>
            <a:xfrm>
              <a:off x="3173073" y="272289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8"/>
            <p:cNvSpPr/>
            <p:nvPr/>
          </p:nvSpPr>
          <p:spPr>
            <a:xfrm>
              <a:off x="3173073" y="2889110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8"/>
            <p:cNvSpPr/>
            <p:nvPr/>
          </p:nvSpPr>
          <p:spPr>
            <a:xfrm>
              <a:off x="3226886" y="2907384"/>
              <a:ext cx="22695" cy="32740"/>
            </a:xfrm>
            <a:custGeom>
              <a:avLst/>
              <a:gdLst/>
              <a:ahLst/>
              <a:cxnLst/>
              <a:rect l="l" t="t" r="r" b="b"/>
              <a:pathLst>
                <a:path w="784" h="1131" extrusionOk="0">
                  <a:moveTo>
                    <a:pt x="1" y="1"/>
                  </a:moveTo>
                  <a:lnTo>
                    <a:pt x="1" y="1131"/>
                  </a:lnTo>
                  <a:lnTo>
                    <a:pt x="783" y="113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8"/>
            <p:cNvSpPr/>
            <p:nvPr/>
          </p:nvSpPr>
          <p:spPr>
            <a:xfrm>
              <a:off x="3236526" y="2854034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8"/>
            <p:cNvSpPr/>
            <p:nvPr/>
          </p:nvSpPr>
          <p:spPr>
            <a:xfrm>
              <a:off x="3236526" y="294009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8"/>
            <p:cNvSpPr/>
            <p:nvPr/>
          </p:nvSpPr>
          <p:spPr>
            <a:xfrm>
              <a:off x="3282929" y="2809418"/>
              <a:ext cx="22666" cy="147227"/>
            </a:xfrm>
            <a:custGeom>
              <a:avLst/>
              <a:gdLst/>
              <a:ahLst/>
              <a:cxnLst/>
              <a:rect l="l" t="t" r="r" b="b"/>
              <a:pathLst>
                <a:path w="783" h="5086" extrusionOk="0">
                  <a:moveTo>
                    <a:pt x="0" y="1"/>
                  </a:moveTo>
                  <a:lnTo>
                    <a:pt x="0" y="5085"/>
                  </a:lnTo>
                  <a:lnTo>
                    <a:pt x="783" y="508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8"/>
            <p:cNvSpPr/>
            <p:nvPr/>
          </p:nvSpPr>
          <p:spPr>
            <a:xfrm>
              <a:off x="3292597" y="275606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8"/>
            <p:cNvSpPr/>
            <p:nvPr/>
          </p:nvSpPr>
          <p:spPr>
            <a:xfrm>
              <a:off x="3292597" y="295664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8"/>
            <p:cNvSpPr/>
            <p:nvPr/>
          </p:nvSpPr>
          <p:spPr>
            <a:xfrm>
              <a:off x="3342647" y="2868963"/>
              <a:ext cx="22695" cy="55087"/>
            </a:xfrm>
            <a:custGeom>
              <a:avLst/>
              <a:gdLst/>
              <a:ahLst/>
              <a:cxnLst/>
              <a:rect l="l" t="t" r="r" b="b"/>
              <a:pathLst>
                <a:path w="784" h="1903" extrusionOk="0">
                  <a:moveTo>
                    <a:pt x="1" y="0"/>
                  </a:moveTo>
                  <a:lnTo>
                    <a:pt x="1" y="1903"/>
                  </a:lnTo>
                  <a:lnTo>
                    <a:pt x="783" y="1903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8"/>
            <p:cNvSpPr/>
            <p:nvPr/>
          </p:nvSpPr>
          <p:spPr>
            <a:xfrm>
              <a:off x="3352316" y="281558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8"/>
            <p:cNvSpPr/>
            <p:nvPr/>
          </p:nvSpPr>
          <p:spPr>
            <a:xfrm>
              <a:off x="3352316" y="292402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8"/>
            <p:cNvSpPr/>
            <p:nvPr/>
          </p:nvSpPr>
          <p:spPr>
            <a:xfrm>
              <a:off x="3405290" y="2802789"/>
              <a:ext cx="22666" cy="104558"/>
            </a:xfrm>
            <a:custGeom>
              <a:avLst/>
              <a:gdLst/>
              <a:ahLst/>
              <a:cxnLst/>
              <a:rect l="l" t="t" r="r" b="b"/>
              <a:pathLst>
                <a:path w="783" h="3612" extrusionOk="0">
                  <a:moveTo>
                    <a:pt x="0" y="0"/>
                  </a:moveTo>
                  <a:lnTo>
                    <a:pt x="0" y="3612"/>
                  </a:lnTo>
                  <a:lnTo>
                    <a:pt x="783" y="361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8"/>
            <p:cNvSpPr/>
            <p:nvPr/>
          </p:nvSpPr>
          <p:spPr>
            <a:xfrm>
              <a:off x="3414958" y="274935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8"/>
            <p:cNvSpPr/>
            <p:nvPr/>
          </p:nvSpPr>
          <p:spPr>
            <a:xfrm>
              <a:off x="3414958" y="2907289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8"/>
            <p:cNvSpPr/>
            <p:nvPr/>
          </p:nvSpPr>
          <p:spPr>
            <a:xfrm>
              <a:off x="3462200" y="2783576"/>
              <a:ext cx="22666" cy="131277"/>
            </a:xfrm>
            <a:custGeom>
              <a:avLst/>
              <a:gdLst/>
              <a:ahLst/>
              <a:cxnLst/>
              <a:rect l="l" t="t" r="r" b="b"/>
              <a:pathLst>
                <a:path w="783" h="4535" extrusionOk="0">
                  <a:moveTo>
                    <a:pt x="1" y="1"/>
                  </a:moveTo>
                  <a:lnTo>
                    <a:pt x="1" y="4535"/>
                  </a:lnTo>
                  <a:lnTo>
                    <a:pt x="782" y="453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8"/>
            <p:cNvSpPr/>
            <p:nvPr/>
          </p:nvSpPr>
          <p:spPr>
            <a:xfrm>
              <a:off x="3471811" y="2730197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8"/>
            <p:cNvSpPr/>
            <p:nvPr/>
          </p:nvSpPr>
          <p:spPr>
            <a:xfrm>
              <a:off x="3471811" y="2914795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8"/>
            <p:cNvSpPr/>
            <p:nvPr/>
          </p:nvSpPr>
          <p:spPr>
            <a:xfrm>
              <a:off x="3521919" y="2829515"/>
              <a:ext cx="22666" cy="32653"/>
            </a:xfrm>
            <a:custGeom>
              <a:avLst/>
              <a:gdLst/>
              <a:ahLst/>
              <a:cxnLst/>
              <a:rect l="l" t="t" r="r" b="b"/>
              <a:pathLst>
                <a:path w="783" h="1128" extrusionOk="0">
                  <a:moveTo>
                    <a:pt x="0" y="0"/>
                  </a:moveTo>
                  <a:lnTo>
                    <a:pt x="0" y="1127"/>
                  </a:lnTo>
                  <a:lnTo>
                    <a:pt x="783" y="1127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8"/>
            <p:cNvSpPr/>
            <p:nvPr/>
          </p:nvSpPr>
          <p:spPr>
            <a:xfrm>
              <a:off x="3531530" y="277613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8"/>
            <p:cNvSpPr/>
            <p:nvPr/>
          </p:nvSpPr>
          <p:spPr>
            <a:xfrm>
              <a:off x="3531530" y="2862168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8"/>
            <p:cNvSpPr/>
            <p:nvPr/>
          </p:nvSpPr>
          <p:spPr>
            <a:xfrm>
              <a:off x="3581638" y="2776136"/>
              <a:ext cx="22695" cy="131566"/>
            </a:xfrm>
            <a:custGeom>
              <a:avLst/>
              <a:gdLst/>
              <a:ahLst/>
              <a:cxnLst/>
              <a:rect l="l" t="t" r="r" b="b"/>
              <a:pathLst>
                <a:path w="784" h="4545" extrusionOk="0">
                  <a:moveTo>
                    <a:pt x="1" y="0"/>
                  </a:moveTo>
                  <a:lnTo>
                    <a:pt x="1" y="4545"/>
                  </a:lnTo>
                  <a:lnTo>
                    <a:pt x="784" y="4545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8"/>
            <p:cNvSpPr/>
            <p:nvPr/>
          </p:nvSpPr>
          <p:spPr>
            <a:xfrm>
              <a:off x="3591335" y="272275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8"/>
            <p:cNvSpPr/>
            <p:nvPr/>
          </p:nvSpPr>
          <p:spPr>
            <a:xfrm>
              <a:off x="3591335" y="290776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8"/>
            <p:cNvSpPr/>
            <p:nvPr/>
          </p:nvSpPr>
          <p:spPr>
            <a:xfrm>
              <a:off x="3641414" y="2759723"/>
              <a:ext cx="22666" cy="121377"/>
            </a:xfrm>
            <a:custGeom>
              <a:avLst/>
              <a:gdLst/>
              <a:ahLst/>
              <a:cxnLst/>
              <a:rect l="l" t="t" r="r" b="b"/>
              <a:pathLst>
                <a:path w="783" h="4193" extrusionOk="0">
                  <a:moveTo>
                    <a:pt x="1" y="0"/>
                  </a:moveTo>
                  <a:lnTo>
                    <a:pt x="1" y="4192"/>
                  </a:lnTo>
                  <a:lnTo>
                    <a:pt x="782" y="419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8"/>
            <p:cNvSpPr/>
            <p:nvPr/>
          </p:nvSpPr>
          <p:spPr>
            <a:xfrm>
              <a:off x="3651054" y="270631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8"/>
            <p:cNvSpPr/>
            <p:nvPr/>
          </p:nvSpPr>
          <p:spPr>
            <a:xfrm>
              <a:off x="3651054" y="2881013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8"/>
            <p:cNvSpPr/>
            <p:nvPr/>
          </p:nvSpPr>
          <p:spPr>
            <a:xfrm>
              <a:off x="3701162" y="2692449"/>
              <a:ext cx="22637" cy="33724"/>
            </a:xfrm>
            <a:custGeom>
              <a:avLst/>
              <a:gdLst/>
              <a:ahLst/>
              <a:cxnLst/>
              <a:rect l="l" t="t" r="r" b="b"/>
              <a:pathLst>
                <a:path w="782" h="1165" extrusionOk="0">
                  <a:moveTo>
                    <a:pt x="1" y="1"/>
                  </a:moveTo>
                  <a:lnTo>
                    <a:pt x="1" y="1165"/>
                  </a:lnTo>
                  <a:lnTo>
                    <a:pt x="782" y="116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8"/>
            <p:cNvSpPr/>
            <p:nvPr/>
          </p:nvSpPr>
          <p:spPr>
            <a:xfrm>
              <a:off x="3710802" y="263909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8"/>
            <p:cNvSpPr/>
            <p:nvPr/>
          </p:nvSpPr>
          <p:spPr>
            <a:xfrm>
              <a:off x="3710802" y="272614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8"/>
            <p:cNvSpPr/>
            <p:nvPr/>
          </p:nvSpPr>
          <p:spPr>
            <a:xfrm>
              <a:off x="3760939" y="2864310"/>
              <a:ext cx="22637" cy="77840"/>
            </a:xfrm>
            <a:custGeom>
              <a:avLst/>
              <a:gdLst/>
              <a:ahLst/>
              <a:cxnLst/>
              <a:rect l="l" t="t" r="r" b="b"/>
              <a:pathLst>
                <a:path w="782" h="2689" extrusionOk="0">
                  <a:moveTo>
                    <a:pt x="1" y="1"/>
                  </a:moveTo>
                  <a:lnTo>
                    <a:pt x="1" y="2688"/>
                  </a:lnTo>
                  <a:lnTo>
                    <a:pt x="782" y="268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8"/>
            <p:cNvSpPr/>
            <p:nvPr/>
          </p:nvSpPr>
          <p:spPr>
            <a:xfrm>
              <a:off x="3770549" y="2810902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8"/>
            <p:cNvSpPr/>
            <p:nvPr/>
          </p:nvSpPr>
          <p:spPr>
            <a:xfrm>
              <a:off x="3770549" y="294212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8"/>
            <p:cNvSpPr/>
            <p:nvPr/>
          </p:nvSpPr>
          <p:spPr>
            <a:xfrm>
              <a:off x="3820686" y="2835710"/>
              <a:ext cx="22637" cy="31437"/>
            </a:xfrm>
            <a:custGeom>
              <a:avLst/>
              <a:gdLst/>
              <a:ahLst/>
              <a:cxnLst/>
              <a:rect l="l" t="t" r="r" b="b"/>
              <a:pathLst>
                <a:path w="782" h="1086" extrusionOk="0">
                  <a:moveTo>
                    <a:pt x="0" y="0"/>
                  </a:moveTo>
                  <a:lnTo>
                    <a:pt x="0" y="1086"/>
                  </a:lnTo>
                  <a:lnTo>
                    <a:pt x="782" y="10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8"/>
            <p:cNvSpPr/>
            <p:nvPr/>
          </p:nvSpPr>
          <p:spPr>
            <a:xfrm>
              <a:off x="3830268" y="2782331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8"/>
            <p:cNvSpPr/>
            <p:nvPr/>
          </p:nvSpPr>
          <p:spPr>
            <a:xfrm>
              <a:off x="3830268" y="2867118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8"/>
            <p:cNvSpPr/>
            <p:nvPr/>
          </p:nvSpPr>
          <p:spPr>
            <a:xfrm>
              <a:off x="3880434" y="3067638"/>
              <a:ext cx="22637" cy="116224"/>
            </a:xfrm>
            <a:custGeom>
              <a:avLst/>
              <a:gdLst/>
              <a:ahLst/>
              <a:cxnLst/>
              <a:rect l="l" t="t" r="r" b="b"/>
              <a:pathLst>
                <a:path w="782" h="4015" extrusionOk="0">
                  <a:moveTo>
                    <a:pt x="0" y="0"/>
                  </a:moveTo>
                  <a:lnTo>
                    <a:pt x="0" y="4015"/>
                  </a:lnTo>
                  <a:lnTo>
                    <a:pt x="781" y="4015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8"/>
            <p:cNvSpPr/>
            <p:nvPr/>
          </p:nvSpPr>
          <p:spPr>
            <a:xfrm>
              <a:off x="3890102" y="301422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8"/>
            <p:cNvSpPr/>
            <p:nvPr/>
          </p:nvSpPr>
          <p:spPr>
            <a:xfrm>
              <a:off x="3890102" y="3183833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8"/>
            <p:cNvSpPr/>
            <p:nvPr/>
          </p:nvSpPr>
          <p:spPr>
            <a:xfrm>
              <a:off x="3940153" y="3053945"/>
              <a:ext cx="22666" cy="25908"/>
            </a:xfrm>
            <a:custGeom>
              <a:avLst/>
              <a:gdLst/>
              <a:ahLst/>
              <a:cxnLst/>
              <a:rect l="l" t="t" r="r" b="b"/>
              <a:pathLst>
                <a:path w="783" h="895" extrusionOk="0">
                  <a:moveTo>
                    <a:pt x="1" y="1"/>
                  </a:moveTo>
                  <a:lnTo>
                    <a:pt x="1" y="895"/>
                  </a:lnTo>
                  <a:lnTo>
                    <a:pt x="782" y="895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8"/>
            <p:cNvSpPr/>
            <p:nvPr/>
          </p:nvSpPr>
          <p:spPr>
            <a:xfrm>
              <a:off x="3949792" y="300056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8"/>
            <p:cNvSpPr/>
            <p:nvPr/>
          </p:nvSpPr>
          <p:spPr>
            <a:xfrm>
              <a:off x="3949792" y="307982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8" y="18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8"/>
            <p:cNvSpPr/>
            <p:nvPr/>
          </p:nvSpPr>
          <p:spPr>
            <a:xfrm>
              <a:off x="3999900" y="2990579"/>
              <a:ext cx="22637" cy="40121"/>
            </a:xfrm>
            <a:custGeom>
              <a:avLst/>
              <a:gdLst/>
              <a:ahLst/>
              <a:cxnLst/>
              <a:rect l="l" t="t" r="r" b="b"/>
              <a:pathLst>
                <a:path w="782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782" y="138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8"/>
            <p:cNvSpPr/>
            <p:nvPr/>
          </p:nvSpPr>
          <p:spPr>
            <a:xfrm>
              <a:off x="4009540" y="2937200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8"/>
            <p:cNvSpPr/>
            <p:nvPr/>
          </p:nvSpPr>
          <p:spPr>
            <a:xfrm>
              <a:off x="4009540" y="303075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8"/>
            <p:cNvSpPr/>
            <p:nvPr/>
          </p:nvSpPr>
          <p:spPr>
            <a:xfrm>
              <a:off x="4059677" y="3043959"/>
              <a:ext cx="22637" cy="40208"/>
            </a:xfrm>
            <a:custGeom>
              <a:avLst/>
              <a:gdLst/>
              <a:ahLst/>
              <a:cxnLst/>
              <a:rect l="l" t="t" r="r" b="b"/>
              <a:pathLst>
                <a:path w="782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782" y="13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8"/>
            <p:cNvSpPr/>
            <p:nvPr/>
          </p:nvSpPr>
          <p:spPr>
            <a:xfrm>
              <a:off x="4069316" y="2990493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8"/>
            <p:cNvSpPr/>
            <p:nvPr/>
          </p:nvSpPr>
          <p:spPr>
            <a:xfrm>
              <a:off x="4069316" y="3084138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8"/>
            <p:cNvSpPr/>
            <p:nvPr/>
          </p:nvSpPr>
          <p:spPr>
            <a:xfrm>
              <a:off x="4119048" y="3052585"/>
              <a:ext cx="22695" cy="116282"/>
            </a:xfrm>
            <a:custGeom>
              <a:avLst/>
              <a:gdLst/>
              <a:ahLst/>
              <a:cxnLst/>
              <a:rect l="l" t="t" r="r" b="b"/>
              <a:pathLst>
                <a:path w="784" h="4017" extrusionOk="0">
                  <a:moveTo>
                    <a:pt x="1" y="1"/>
                  </a:moveTo>
                  <a:lnTo>
                    <a:pt x="1" y="4016"/>
                  </a:lnTo>
                  <a:lnTo>
                    <a:pt x="783" y="4016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8"/>
            <p:cNvSpPr/>
            <p:nvPr/>
          </p:nvSpPr>
          <p:spPr>
            <a:xfrm>
              <a:off x="4128717" y="299920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8"/>
            <p:cNvSpPr/>
            <p:nvPr/>
          </p:nvSpPr>
          <p:spPr>
            <a:xfrm>
              <a:off x="4128717" y="31688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8"/>
            <p:cNvSpPr/>
            <p:nvPr/>
          </p:nvSpPr>
          <p:spPr>
            <a:xfrm>
              <a:off x="4179172" y="3159488"/>
              <a:ext cx="22666" cy="51179"/>
            </a:xfrm>
            <a:custGeom>
              <a:avLst/>
              <a:gdLst/>
              <a:ahLst/>
              <a:cxnLst/>
              <a:rect l="l" t="t" r="r" b="b"/>
              <a:pathLst>
                <a:path w="783" h="1768" extrusionOk="0">
                  <a:moveTo>
                    <a:pt x="0" y="1"/>
                  </a:moveTo>
                  <a:lnTo>
                    <a:pt x="0" y="1767"/>
                  </a:lnTo>
                  <a:lnTo>
                    <a:pt x="783" y="176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8"/>
            <p:cNvSpPr/>
            <p:nvPr/>
          </p:nvSpPr>
          <p:spPr>
            <a:xfrm>
              <a:off x="4188841" y="310605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8"/>
            <p:cNvSpPr/>
            <p:nvPr/>
          </p:nvSpPr>
          <p:spPr>
            <a:xfrm>
              <a:off x="4188841" y="3210638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8"/>
            <p:cNvSpPr/>
            <p:nvPr/>
          </p:nvSpPr>
          <p:spPr>
            <a:xfrm>
              <a:off x="4238891" y="3222651"/>
              <a:ext cx="22695" cy="43942"/>
            </a:xfrm>
            <a:custGeom>
              <a:avLst/>
              <a:gdLst/>
              <a:ahLst/>
              <a:cxnLst/>
              <a:rect l="l" t="t" r="r" b="b"/>
              <a:pathLst>
                <a:path w="784" h="1518" extrusionOk="0">
                  <a:moveTo>
                    <a:pt x="1" y="1"/>
                  </a:moveTo>
                  <a:lnTo>
                    <a:pt x="1" y="1518"/>
                  </a:lnTo>
                  <a:lnTo>
                    <a:pt x="783" y="151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8"/>
            <p:cNvSpPr/>
            <p:nvPr/>
          </p:nvSpPr>
          <p:spPr>
            <a:xfrm>
              <a:off x="4248559" y="316930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7" y="18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8"/>
            <p:cNvSpPr/>
            <p:nvPr/>
          </p:nvSpPr>
          <p:spPr>
            <a:xfrm>
              <a:off x="4248559" y="3266536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8"/>
            <p:cNvSpPr/>
            <p:nvPr/>
          </p:nvSpPr>
          <p:spPr>
            <a:xfrm>
              <a:off x="4298667" y="3153843"/>
              <a:ext cx="22695" cy="193543"/>
            </a:xfrm>
            <a:custGeom>
              <a:avLst/>
              <a:gdLst/>
              <a:ahLst/>
              <a:cxnLst/>
              <a:rect l="l" t="t" r="r" b="b"/>
              <a:pathLst>
                <a:path w="784" h="6686" extrusionOk="0">
                  <a:moveTo>
                    <a:pt x="1" y="0"/>
                  </a:moveTo>
                  <a:lnTo>
                    <a:pt x="1" y="6685"/>
                  </a:lnTo>
                  <a:lnTo>
                    <a:pt x="783" y="668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8"/>
            <p:cNvSpPr/>
            <p:nvPr/>
          </p:nvSpPr>
          <p:spPr>
            <a:xfrm>
              <a:off x="4308307" y="3100464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8"/>
            <p:cNvSpPr/>
            <p:nvPr/>
          </p:nvSpPr>
          <p:spPr>
            <a:xfrm>
              <a:off x="4308307" y="3347357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8"/>
            <p:cNvSpPr/>
            <p:nvPr/>
          </p:nvSpPr>
          <p:spPr>
            <a:xfrm>
              <a:off x="4359602" y="3296873"/>
              <a:ext cx="22666" cy="77869"/>
            </a:xfrm>
            <a:custGeom>
              <a:avLst/>
              <a:gdLst/>
              <a:ahLst/>
              <a:cxnLst/>
              <a:rect l="l" t="t" r="r" b="b"/>
              <a:pathLst>
                <a:path w="783" h="2690" extrusionOk="0">
                  <a:moveTo>
                    <a:pt x="1" y="0"/>
                  </a:moveTo>
                  <a:lnTo>
                    <a:pt x="1" y="2690"/>
                  </a:lnTo>
                  <a:lnTo>
                    <a:pt x="782" y="269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8"/>
            <p:cNvSpPr/>
            <p:nvPr/>
          </p:nvSpPr>
          <p:spPr>
            <a:xfrm>
              <a:off x="4369299" y="324349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8"/>
            <p:cNvSpPr/>
            <p:nvPr/>
          </p:nvSpPr>
          <p:spPr>
            <a:xfrm>
              <a:off x="4369299" y="3374771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8"/>
            <p:cNvSpPr/>
            <p:nvPr/>
          </p:nvSpPr>
          <p:spPr>
            <a:xfrm>
              <a:off x="4418163" y="3189912"/>
              <a:ext cx="22666" cy="115037"/>
            </a:xfrm>
            <a:custGeom>
              <a:avLst/>
              <a:gdLst/>
              <a:ahLst/>
              <a:cxnLst/>
              <a:rect l="l" t="t" r="r" b="b"/>
              <a:pathLst>
                <a:path w="783" h="3974" extrusionOk="0">
                  <a:moveTo>
                    <a:pt x="0" y="1"/>
                  </a:moveTo>
                  <a:lnTo>
                    <a:pt x="0" y="3974"/>
                  </a:lnTo>
                  <a:lnTo>
                    <a:pt x="783" y="397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8"/>
            <p:cNvSpPr/>
            <p:nvPr/>
          </p:nvSpPr>
          <p:spPr>
            <a:xfrm>
              <a:off x="4427831" y="3136504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8"/>
            <p:cNvSpPr/>
            <p:nvPr/>
          </p:nvSpPr>
          <p:spPr>
            <a:xfrm>
              <a:off x="4427831" y="3304920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8"/>
            <p:cNvSpPr/>
            <p:nvPr/>
          </p:nvSpPr>
          <p:spPr>
            <a:xfrm>
              <a:off x="4477881" y="3148112"/>
              <a:ext cx="22695" cy="147459"/>
            </a:xfrm>
            <a:custGeom>
              <a:avLst/>
              <a:gdLst/>
              <a:ahLst/>
              <a:cxnLst/>
              <a:rect l="l" t="t" r="r" b="b"/>
              <a:pathLst>
                <a:path w="784" h="5094" extrusionOk="0">
                  <a:moveTo>
                    <a:pt x="1" y="1"/>
                  </a:moveTo>
                  <a:lnTo>
                    <a:pt x="1" y="5094"/>
                  </a:lnTo>
                  <a:lnTo>
                    <a:pt x="784" y="5094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8"/>
            <p:cNvSpPr/>
            <p:nvPr/>
          </p:nvSpPr>
          <p:spPr>
            <a:xfrm>
              <a:off x="4487579" y="3094704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8"/>
            <p:cNvSpPr/>
            <p:nvPr/>
          </p:nvSpPr>
          <p:spPr>
            <a:xfrm>
              <a:off x="4487579" y="329554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8"/>
            <p:cNvSpPr/>
            <p:nvPr/>
          </p:nvSpPr>
          <p:spPr>
            <a:xfrm>
              <a:off x="4538005" y="3126256"/>
              <a:ext cx="22637" cy="41569"/>
            </a:xfrm>
            <a:custGeom>
              <a:avLst/>
              <a:gdLst/>
              <a:ahLst/>
              <a:cxnLst/>
              <a:rect l="l" t="t" r="r" b="b"/>
              <a:pathLst>
                <a:path w="782" h="1436" extrusionOk="0">
                  <a:moveTo>
                    <a:pt x="0" y="0"/>
                  </a:moveTo>
                  <a:lnTo>
                    <a:pt x="0" y="1436"/>
                  </a:lnTo>
                  <a:lnTo>
                    <a:pt x="782" y="143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8"/>
            <p:cNvSpPr/>
            <p:nvPr/>
          </p:nvSpPr>
          <p:spPr>
            <a:xfrm>
              <a:off x="4547587" y="307287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8"/>
            <p:cNvSpPr/>
            <p:nvPr/>
          </p:nvSpPr>
          <p:spPr>
            <a:xfrm>
              <a:off x="4547587" y="3167767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8"/>
            <p:cNvSpPr/>
            <p:nvPr/>
          </p:nvSpPr>
          <p:spPr>
            <a:xfrm>
              <a:off x="4597464" y="3115140"/>
              <a:ext cx="22637" cy="128006"/>
            </a:xfrm>
            <a:custGeom>
              <a:avLst/>
              <a:gdLst/>
              <a:ahLst/>
              <a:cxnLst/>
              <a:rect l="l" t="t" r="r" b="b"/>
              <a:pathLst>
                <a:path w="782" h="4422" extrusionOk="0">
                  <a:moveTo>
                    <a:pt x="0" y="0"/>
                  </a:moveTo>
                  <a:lnTo>
                    <a:pt x="0" y="4422"/>
                  </a:lnTo>
                  <a:lnTo>
                    <a:pt x="781" y="4422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8"/>
            <p:cNvSpPr/>
            <p:nvPr/>
          </p:nvSpPr>
          <p:spPr>
            <a:xfrm>
              <a:off x="4607045" y="3061761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8"/>
            <p:cNvSpPr/>
            <p:nvPr/>
          </p:nvSpPr>
          <p:spPr>
            <a:xfrm>
              <a:off x="4607045" y="3243117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8"/>
            <p:cNvSpPr/>
            <p:nvPr/>
          </p:nvSpPr>
          <p:spPr>
            <a:xfrm>
              <a:off x="4657153" y="3015908"/>
              <a:ext cx="22695" cy="124648"/>
            </a:xfrm>
            <a:custGeom>
              <a:avLst/>
              <a:gdLst/>
              <a:ahLst/>
              <a:cxnLst/>
              <a:rect l="l" t="t" r="r" b="b"/>
              <a:pathLst>
                <a:path w="784" h="4306" extrusionOk="0">
                  <a:moveTo>
                    <a:pt x="0" y="1"/>
                  </a:moveTo>
                  <a:lnTo>
                    <a:pt x="0" y="4305"/>
                  </a:lnTo>
                  <a:lnTo>
                    <a:pt x="783" y="430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8"/>
            <p:cNvSpPr/>
            <p:nvPr/>
          </p:nvSpPr>
          <p:spPr>
            <a:xfrm>
              <a:off x="4666793" y="2962558"/>
              <a:ext cx="3358" cy="53379"/>
            </a:xfrm>
            <a:custGeom>
              <a:avLst/>
              <a:gdLst/>
              <a:ahLst/>
              <a:cxnLst/>
              <a:rect l="l" t="t" r="r" b="b"/>
              <a:pathLst>
                <a:path w="116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8"/>
            <p:cNvSpPr/>
            <p:nvPr/>
          </p:nvSpPr>
          <p:spPr>
            <a:xfrm>
              <a:off x="4666793" y="314055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8"/>
            <p:cNvSpPr/>
            <p:nvPr/>
          </p:nvSpPr>
          <p:spPr>
            <a:xfrm>
              <a:off x="4716930" y="3103185"/>
              <a:ext cx="22637" cy="43450"/>
            </a:xfrm>
            <a:custGeom>
              <a:avLst/>
              <a:gdLst/>
              <a:ahLst/>
              <a:cxnLst/>
              <a:rect l="l" t="t" r="r" b="b"/>
              <a:pathLst>
                <a:path w="782" h="1501" extrusionOk="0">
                  <a:moveTo>
                    <a:pt x="1" y="1"/>
                  </a:moveTo>
                  <a:lnTo>
                    <a:pt x="1" y="1500"/>
                  </a:lnTo>
                  <a:lnTo>
                    <a:pt x="782" y="150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8"/>
            <p:cNvSpPr/>
            <p:nvPr/>
          </p:nvSpPr>
          <p:spPr>
            <a:xfrm>
              <a:off x="4726569" y="3049806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8"/>
            <p:cNvSpPr/>
            <p:nvPr/>
          </p:nvSpPr>
          <p:spPr>
            <a:xfrm>
              <a:off x="4726569" y="3146635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8"/>
            <p:cNvSpPr/>
            <p:nvPr/>
          </p:nvSpPr>
          <p:spPr>
            <a:xfrm>
              <a:off x="4776620" y="3144696"/>
              <a:ext cx="22695" cy="37082"/>
            </a:xfrm>
            <a:custGeom>
              <a:avLst/>
              <a:gdLst/>
              <a:ahLst/>
              <a:cxnLst/>
              <a:rect l="l" t="t" r="r" b="b"/>
              <a:pathLst>
                <a:path w="784" h="1281" extrusionOk="0">
                  <a:moveTo>
                    <a:pt x="1" y="0"/>
                  </a:moveTo>
                  <a:lnTo>
                    <a:pt x="1" y="1280"/>
                  </a:lnTo>
                  <a:lnTo>
                    <a:pt x="783" y="12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8"/>
            <p:cNvSpPr/>
            <p:nvPr/>
          </p:nvSpPr>
          <p:spPr>
            <a:xfrm>
              <a:off x="4786288" y="3091317"/>
              <a:ext cx="3445" cy="53408"/>
            </a:xfrm>
            <a:custGeom>
              <a:avLst/>
              <a:gdLst/>
              <a:ahLst/>
              <a:cxnLst/>
              <a:rect l="l" t="t" r="r" b="b"/>
              <a:pathLst>
                <a:path w="119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8"/>
            <p:cNvSpPr/>
            <p:nvPr/>
          </p:nvSpPr>
          <p:spPr>
            <a:xfrm>
              <a:off x="4786288" y="3181749"/>
              <a:ext cx="3445" cy="53379"/>
            </a:xfrm>
            <a:custGeom>
              <a:avLst/>
              <a:gdLst/>
              <a:ahLst/>
              <a:cxnLst/>
              <a:rect l="l" t="t" r="r" b="b"/>
              <a:pathLst>
                <a:path w="119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8"/>
            <p:cNvSpPr/>
            <p:nvPr/>
          </p:nvSpPr>
          <p:spPr>
            <a:xfrm>
              <a:off x="4836396" y="3005458"/>
              <a:ext cx="22666" cy="185785"/>
            </a:xfrm>
            <a:custGeom>
              <a:avLst/>
              <a:gdLst/>
              <a:ahLst/>
              <a:cxnLst/>
              <a:rect l="l" t="t" r="r" b="b"/>
              <a:pathLst>
                <a:path w="783" h="6418" extrusionOk="0">
                  <a:moveTo>
                    <a:pt x="1" y="0"/>
                  </a:moveTo>
                  <a:lnTo>
                    <a:pt x="1" y="6417"/>
                  </a:lnTo>
                  <a:lnTo>
                    <a:pt x="782" y="641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8"/>
            <p:cNvSpPr/>
            <p:nvPr/>
          </p:nvSpPr>
          <p:spPr>
            <a:xfrm>
              <a:off x="4846036" y="295207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8"/>
            <p:cNvSpPr/>
            <p:nvPr/>
          </p:nvSpPr>
          <p:spPr>
            <a:xfrm>
              <a:off x="4846036" y="3191215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8"/>
            <p:cNvSpPr/>
            <p:nvPr/>
          </p:nvSpPr>
          <p:spPr>
            <a:xfrm>
              <a:off x="4897910" y="3098814"/>
              <a:ext cx="22695" cy="32682"/>
            </a:xfrm>
            <a:custGeom>
              <a:avLst/>
              <a:gdLst/>
              <a:ahLst/>
              <a:cxnLst/>
              <a:rect l="l" t="t" r="r" b="b"/>
              <a:pathLst>
                <a:path w="784" h="1129" extrusionOk="0">
                  <a:moveTo>
                    <a:pt x="1" y="0"/>
                  </a:moveTo>
                  <a:lnTo>
                    <a:pt x="1" y="1128"/>
                  </a:lnTo>
                  <a:lnTo>
                    <a:pt x="784" y="11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8"/>
            <p:cNvSpPr/>
            <p:nvPr/>
          </p:nvSpPr>
          <p:spPr>
            <a:xfrm>
              <a:off x="4907549" y="3045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8"/>
            <p:cNvSpPr/>
            <p:nvPr/>
          </p:nvSpPr>
          <p:spPr>
            <a:xfrm>
              <a:off x="4907549" y="3131467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8"/>
            <p:cNvSpPr/>
            <p:nvPr/>
          </p:nvSpPr>
          <p:spPr>
            <a:xfrm>
              <a:off x="4956094" y="3051514"/>
              <a:ext cx="22637" cy="32682"/>
            </a:xfrm>
            <a:custGeom>
              <a:avLst/>
              <a:gdLst/>
              <a:ahLst/>
              <a:cxnLst/>
              <a:rect l="l" t="t" r="r" b="b"/>
              <a:pathLst>
                <a:path w="782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782" y="112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8"/>
            <p:cNvSpPr/>
            <p:nvPr/>
          </p:nvSpPr>
          <p:spPr>
            <a:xfrm>
              <a:off x="4965734" y="2998135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7" y="184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8"/>
            <p:cNvSpPr/>
            <p:nvPr/>
          </p:nvSpPr>
          <p:spPr>
            <a:xfrm>
              <a:off x="4965734" y="3084167"/>
              <a:ext cx="3416" cy="53437"/>
            </a:xfrm>
            <a:custGeom>
              <a:avLst/>
              <a:gdLst/>
              <a:ahLst/>
              <a:cxnLst/>
              <a:rect l="l" t="t" r="r" b="b"/>
              <a:pathLst>
                <a:path w="118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8"/>
            <p:cNvSpPr/>
            <p:nvPr/>
          </p:nvSpPr>
          <p:spPr>
            <a:xfrm>
              <a:off x="5015668" y="2926982"/>
              <a:ext cx="22637" cy="198754"/>
            </a:xfrm>
            <a:custGeom>
              <a:avLst/>
              <a:gdLst/>
              <a:ahLst/>
              <a:cxnLst/>
              <a:rect l="l" t="t" r="r" b="b"/>
              <a:pathLst>
                <a:path w="782" h="6866" extrusionOk="0">
                  <a:moveTo>
                    <a:pt x="0" y="1"/>
                  </a:moveTo>
                  <a:lnTo>
                    <a:pt x="0" y="6866"/>
                  </a:lnTo>
                  <a:lnTo>
                    <a:pt x="782" y="686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8"/>
            <p:cNvSpPr/>
            <p:nvPr/>
          </p:nvSpPr>
          <p:spPr>
            <a:xfrm>
              <a:off x="5025337" y="2873631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8"/>
            <p:cNvSpPr/>
            <p:nvPr/>
          </p:nvSpPr>
          <p:spPr>
            <a:xfrm>
              <a:off x="5025337" y="3125706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8"/>
            <p:cNvSpPr/>
            <p:nvPr/>
          </p:nvSpPr>
          <p:spPr>
            <a:xfrm>
              <a:off x="5075416" y="3018398"/>
              <a:ext cx="22637" cy="52684"/>
            </a:xfrm>
            <a:custGeom>
              <a:avLst/>
              <a:gdLst/>
              <a:ahLst/>
              <a:cxnLst/>
              <a:rect l="l" t="t" r="r" b="b"/>
              <a:pathLst>
                <a:path w="782" h="1820" extrusionOk="0">
                  <a:moveTo>
                    <a:pt x="0" y="0"/>
                  </a:moveTo>
                  <a:lnTo>
                    <a:pt x="0" y="1820"/>
                  </a:lnTo>
                  <a:lnTo>
                    <a:pt x="781" y="182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8"/>
            <p:cNvSpPr/>
            <p:nvPr/>
          </p:nvSpPr>
          <p:spPr>
            <a:xfrm>
              <a:off x="5085026" y="2965019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8" y="184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8"/>
            <p:cNvSpPr/>
            <p:nvPr/>
          </p:nvSpPr>
          <p:spPr>
            <a:xfrm>
              <a:off x="5085026" y="3071053"/>
              <a:ext cx="3416" cy="53408"/>
            </a:xfrm>
            <a:custGeom>
              <a:avLst/>
              <a:gdLst/>
              <a:ahLst/>
              <a:cxnLst/>
              <a:rect l="l" t="t" r="r" b="b"/>
              <a:pathLst>
                <a:path w="118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8" y="1845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8"/>
            <p:cNvSpPr/>
            <p:nvPr/>
          </p:nvSpPr>
          <p:spPr>
            <a:xfrm>
              <a:off x="5135134" y="3084630"/>
              <a:ext cx="22637" cy="59777"/>
            </a:xfrm>
            <a:custGeom>
              <a:avLst/>
              <a:gdLst/>
              <a:ahLst/>
              <a:cxnLst/>
              <a:rect l="l" t="t" r="r" b="b"/>
              <a:pathLst>
                <a:path w="782" h="2065" extrusionOk="0">
                  <a:moveTo>
                    <a:pt x="1" y="0"/>
                  </a:moveTo>
                  <a:lnTo>
                    <a:pt x="1" y="2064"/>
                  </a:lnTo>
                  <a:lnTo>
                    <a:pt x="782" y="2064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8"/>
            <p:cNvSpPr/>
            <p:nvPr/>
          </p:nvSpPr>
          <p:spPr>
            <a:xfrm>
              <a:off x="5144803" y="303125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1"/>
                  </a:moveTo>
                  <a:lnTo>
                    <a:pt x="1" y="1846"/>
                  </a:lnTo>
                  <a:lnTo>
                    <a:pt x="117" y="1846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8"/>
            <p:cNvSpPr/>
            <p:nvPr/>
          </p:nvSpPr>
          <p:spPr>
            <a:xfrm>
              <a:off x="5144803" y="314443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7" y="1845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8"/>
            <p:cNvSpPr/>
            <p:nvPr/>
          </p:nvSpPr>
          <p:spPr>
            <a:xfrm>
              <a:off x="5195056" y="3063961"/>
              <a:ext cx="22637" cy="173627"/>
            </a:xfrm>
            <a:custGeom>
              <a:avLst/>
              <a:gdLst/>
              <a:ahLst/>
              <a:cxnLst/>
              <a:rect l="l" t="t" r="r" b="b"/>
              <a:pathLst>
                <a:path w="782" h="5998" extrusionOk="0">
                  <a:moveTo>
                    <a:pt x="0" y="0"/>
                  </a:moveTo>
                  <a:lnTo>
                    <a:pt x="0" y="5997"/>
                  </a:lnTo>
                  <a:lnTo>
                    <a:pt x="781" y="5997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8"/>
            <p:cNvSpPr/>
            <p:nvPr/>
          </p:nvSpPr>
          <p:spPr>
            <a:xfrm>
              <a:off x="5204637" y="3010582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8"/>
            <p:cNvSpPr/>
            <p:nvPr/>
          </p:nvSpPr>
          <p:spPr>
            <a:xfrm>
              <a:off x="5204637" y="323755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8"/>
            <p:cNvSpPr/>
            <p:nvPr/>
          </p:nvSpPr>
          <p:spPr>
            <a:xfrm>
              <a:off x="5254659" y="2946492"/>
              <a:ext cx="22637" cy="42755"/>
            </a:xfrm>
            <a:custGeom>
              <a:avLst/>
              <a:gdLst/>
              <a:ahLst/>
              <a:cxnLst/>
              <a:rect l="l" t="t" r="r" b="b"/>
              <a:pathLst>
                <a:path w="782" h="1477" extrusionOk="0">
                  <a:moveTo>
                    <a:pt x="1" y="1"/>
                  </a:moveTo>
                  <a:lnTo>
                    <a:pt x="1" y="1476"/>
                  </a:lnTo>
                  <a:lnTo>
                    <a:pt x="782" y="1476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8"/>
            <p:cNvSpPr/>
            <p:nvPr/>
          </p:nvSpPr>
          <p:spPr>
            <a:xfrm>
              <a:off x="5264327" y="2893142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8"/>
            <p:cNvSpPr/>
            <p:nvPr/>
          </p:nvSpPr>
          <p:spPr>
            <a:xfrm>
              <a:off x="5264327" y="2989219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8"/>
            <p:cNvSpPr/>
            <p:nvPr/>
          </p:nvSpPr>
          <p:spPr>
            <a:xfrm>
              <a:off x="5314406" y="2904432"/>
              <a:ext cx="22666" cy="85829"/>
            </a:xfrm>
            <a:custGeom>
              <a:avLst/>
              <a:gdLst/>
              <a:ahLst/>
              <a:cxnLst/>
              <a:rect l="l" t="t" r="r" b="b"/>
              <a:pathLst>
                <a:path w="783" h="2965" extrusionOk="0">
                  <a:moveTo>
                    <a:pt x="0" y="0"/>
                  </a:moveTo>
                  <a:lnTo>
                    <a:pt x="0" y="2965"/>
                  </a:lnTo>
                  <a:lnTo>
                    <a:pt x="783" y="29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8"/>
            <p:cNvSpPr/>
            <p:nvPr/>
          </p:nvSpPr>
          <p:spPr>
            <a:xfrm>
              <a:off x="5324075" y="2850995"/>
              <a:ext cx="3387" cy="53466"/>
            </a:xfrm>
            <a:custGeom>
              <a:avLst/>
              <a:gdLst/>
              <a:ahLst/>
              <a:cxnLst/>
              <a:rect l="l" t="t" r="r" b="b"/>
              <a:pathLst>
                <a:path w="11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16" y="1846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8"/>
            <p:cNvSpPr/>
            <p:nvPr/>
          </p:nvSpPr>
          <p:spPr>
            <a:xfrm>
              <a:off x="5324075" y="2990232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8"/>
            <p:cNvSpPr/>
            <p:nvPr/>
          </p:nvSpPr>
          <p:spPr>
            <a:xfrm>
              <a:off x="5374125" y="2857160"/>
              <a:ext cx="22666" cy="40295"/>
            </a:xfrm>
            <a:custGeom>
              <a:avLst/>
              <a:gdLst/>
              <a:ahLst/>
              <a:cxnLst/>
              <a:rect l="l" t="t" r="r" b="b"/>
              <a:pathLst>
                <a:path w="783" h="1392" extrusionOk="0">
                  <a:moveTo>
                    <a:pt x="1" y="1"/>
                  </a:moveTo>
                  <a:lnTo>
                    <a:pt x="1" y="1392"/>
                  </a:lnTo>
                  <a:lnTo>
                    <a:pt x="782" y="139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8"/>
            <p:cNvSpPr/>
            <p:nvPr/>
          </p:nvSpPr>
          <p:spPr>
            <a:xfrm>
              <a:off x="5383822" y="2803781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8"/>
            <p:cNvSpPr/>
            <p:nvPr/>
          </p:nvSpPr>
          <p:spPr>
            <a:xfrm>
              <a:off x="5383822" y="2897426"/>
              <a:ext cx="3358" cy="53408"/>
            </a:xfrm>
            <a:custGeom>
              <a:avLst/>
              <a:gdLst/>
              <a:ahLst/>
              <a:cxnLst/>
              <a:rect l="l" t="t" r="r" b="b"/>
              <a:pathLst>
                <a:path w="116" h="1845" extrusionOk="0">
                  <a:moveTo>
                    <a:pt x="0" y="1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8"/>
            <p:cNvSpPr/>
            <p:nvPr/>
          </p:nvSpPr>
          <p:spPr>
            <a:xfrm>
              <a:off x="5433930" y="2871634"/>
              <a:ext cx="22666" cy="44753"/>
            </a:xfrm>
            <a:custGeom>
              <a:avLst/>
              <a:gdLst/>
              <a:ahLst/>
              <a:cxnLst/>
              <a:rect l="l" t="t" r="r" b="b"/>
              <a:pathLst>
                <a:path w="783" h="1546" extrusionOk="0">
                  <a:moveTo>
                    <a:pt x="0" y="0"/>
                  </a:moveTo>
                  <a:lnTo>
                    <a:pt x="0" y="1546"/>
                  </a:lnTo>
                  <a:lnTo>
                    <a:pt x="783" y="154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8"/>
            <p:cNvSpPr/>
            <p:nvPr/>
          </p:nvSpPr>
          <p:spPr>
            <a:xfrm>
              <a:off x="5443541" y="2818255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8"/>
            <p:cNvSpPr/>
            <p:nvPr/>
          </p:nvSpPr>
          <p:spPr>
            <a:xfrm>
              <a:off x="5443541" y="291641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1" y="0"/>
                  </a:moveTo>
                  <a:lnTo>
                    <a:pt x="1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8"/>
            <p:cNvSpPr/>
            <p:nvPr/>
          </p:nvSpPr>
          <p:spPr>
            <a:xfrm>
              <a:off x="5493649" y="2711149"/>
              <a:ext cx="22695" cy="161556"/>
            </a:xfrm>
            <a:custGeom>
              <a:avLst/>
              <a:gdLst/>
              <a:ahLst/>
              <a:cxnLst/>
              <a:rect l="l" t="t" r="r" b="b"/>
              <a:pathLst>
                <a:path w="784" h="5581" extrusionOk="0">
                  <a:moveTo>
                    <a:pt x="1" y="0"/>
                  </a:moveTo>
                  <a:lnTo>
                    <a:pt x="1" y="5580"/>
                  </a:lnTo>
                  <a:lnTo>
                    <a:pt x="783" y="5580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8"/>
            <p:cNvSpPr/>
            <p:nvPr/>
          </p:nvSpPr>
          <p:spPr>
            <a:xfrm>
              <a:off x="5503289" y="265774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0" y="0"/>
                  </a:moveTo>
                  <a:lnTo>
                    <a:pt x="0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8"/>
            <p:cNvSpPr/>
            <p:nvPr/>
          </p:nvSpPr>
          <p:spPr>
            <a:xfrm>
              <a:off x="5503289" y="2872676"/>
              <a:ext cx="3387" cy="53379"/>
            </a:xfrm>
            <a:custGeom>
              <a:avLst/>
              <a:gdLst/>
              <a:ahLst/>
              <a:cxnLst/>
              <a:rect l="l" t="t" r="r" b="b"/>
              <a:pathLst>
                <a:path w="117" h="1844" extrusionOk="0">
                  <a:moveTo>
                    <a:pt x="0" y="0"/>
                  </a:moveTo>
                  <a:lnTo>
                    <a:pt x="0" y="1844"/>
                  </a:lnTo>
                  <a:lnTo>
                    <a:pt x="116" y="184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8"/>
            <p:cNvSpPr/>
            <p:nvPr/>
          </p:nvSpPr>
          <p:spPr>
            <a:xfrm>
              <a:off x="5553397" y="2794778"/>
              <a:ext cx="22695" cy="155014"/>
            </a:xfrm>
            <a:custGeom>
              <a:avLst/>
              <a:gdLst/>
              <a:ahLst/>
              <a:cxnLst/>
              <a:rect l="l" t="t" r="r" b="b"/>
              <a:pathLst>
                <a:path w="784" h="5355" extrusionOk="0">
                  <a:moveTo>
                    <a:pt x="0" y="1"/>
                  </a:moveTo>
                  <a:lnTo>
                    <a:pt x="0" y="5355"/>
                  </a:lnTo>
                  <a:lnTo>
                    <a:pt x="783" y="53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8"/>
            <p:cNvSpPr/>
            <p:nvPr/>
          </p:nvSpPr>
          <p:spPr>
            <a:xfrm>
              <a:off x="5563065" y="2741399"/>
              <a:ext cx="3387" cy="53408"/>
            </a:xfrm>
            <a:custGeom>
              <a:avLst/>
              <a:gdLst/>
              <a:ahLst/>
              <a:cxnLst/>
              <a:rect l="l" t="t" r="r" b="b"/>
              <a:pathLst>
                <a:path w="11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8"/>
            <p:cNvSpPr/>
            <p:nvPr/>
          </p:nvSpPr>
          <p:spPr>
            <a:xfrm>
              <a:off x="5563065" y="2949821"/>
              <a:ext cx="3387" cy="53437"/>
            </a:xfrm>
            <a:custGeom>
              <a:avLst/>
              <a:gdLst/>
              <a:ahLst/>
              <a:cxnLst/>
              <a:rect l="l" t="t" r="r" b="b"/>
              <a:pathLst>
                <a:path w="117" h="1846" extrusionOk="0">
                  <a:moveTo>
                    <a:pt x="1" y="0"/>
                  </a:moveTo>
                  <a:lnTo>
                    <a:pt x="1" y="1845"/>
                  </a:lnTo>
                  <a:lnTo>
                    <a:pt x="116" y="184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7" name="Google Shape;2317;p18"/>
          <p:cNvGrpSpPr/>
          <p:nvPr/>
        </p:nvGrpSpPr>
        <p:grpSpPr>
          <a:xfrm>
            <a:off x="4683100" y="4582991"/>
            <a:ext cx="2672171" cy="560503"/>
            <a:chOff x="125" y="4569016"/>
            <a:chExt cx="2672171" cy="560503"/>
          </a:xfrm>
        </p:grpSpPr>
        <p:sp>
          <p:nvSpPr>
            <p:cNvPr id="2318" name="Google Shape;2318;p18"/>
            <p:cNvSpPr/>
            <p:nvPr/>
          </p:nvSpPr>
          <p:spPr>
            <a:xfrm flipH="1">
              <a:off x="2157254" y="4901611"/>
              <a:ext cx="515043" cy="227866"/>
            </a:xfrm>
            <a:custGeom>
              <a:avLst/>
              <a:gdLst/>
              <a:ahLst/>
              <a:cxnLst/>
              <a:rect l="l" t="t" r="r" b="b"/>
              <a:pathLst>
                <a:path w="8242" h="4128" extrusionOk="0">
                  <a:moveTo>
                    <a:pt x="1" y="0"/>
                  </a:moveTo>
                  <a:lnTo>
                    <a:pt x="1" y="4128"/>
                  </a:lnTo>
                  <a:lnTo>
                    <a:pt x="8241" y="4128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8"/>
            <p:cNvSpPr/>
            <p:nvPr/>
          </p:nvSpPr>
          <p:spPr>
            <a:xfrm flipH="1">
              <a:off x="1438203" y="4779600"/>
              <a:ext cx="515022" cy="349830"/>
            </a:xfrm>
            <a:custGeom>
              <a:avLst/>
              <a:gdLst/>
              <a:ahLst/>
              <a:cxnLst/>
              <a:rect l="l" t="t" r="r" b="b"/>
              <a:pathLst>
                <a:path w="8242" h="17398" extrusionOk="0">
                  <a:moveTo>
                    <a:pt x="1" y="1"/>
                  </a:moveTo>
                  <a:lnTo>
                    <a:pt x="1" y="17397"/>
                  </a:lnTo>
                  <a:lnTo>
                    <a:pt x="8241" y="17397"/>
                  </a:lnTo>
                  <a:lnTo>
                    <a:pt x="82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8"/>
            <p:cNvSpPr/>
            <p:nvPr/>
          </p:nvSpPr>
          <p:spPr>
            <a:xfrm flipH="1">
              <a:off x="719143" y="4990290"/>
              <a:ext cx="515022" cy="139190"/>
            </a:xfrm>
            <a:custGeom>
              <a:avLst/>
              <a:gdLst/>
              <a:ahLst/>
              <a:cxnLst/>
              <a:rect l="l" t="t" r="r" b="b"/>
              <a:pathLst>
                <a:path w="8242" h="11520" extrusionOk="0">
                  <a:moveTo>
                    <a:pt x="1" y="0"/>
                  </a:moveTo>
                  <a:lnTo>
                    <a:pt x="1" y="11520"/>
                  </a:lnTo>
                  <a:lnTo>
                    <a:pt x="8241" y="11520"/>
                  </a:lnTo>
                  <a:lnTo>
                    <a:pt x="82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8"/>
            <p:cNvSpPr/>
            <p:nvPr/>
          </p:nvSpPr>
          <p:spPr>
            <a:xfrm flipH="1">
              <a:off x="125" y="4569016"/>
              <a:ext cx="514980" cy="560503"/>
            </a:xfrm>
            <a:custGeom>
              <a:avLst/>
              <a:gdLst/>
              <a:ahLst/>
              <a:cxnLst/>
              <a:rect l="l" t="t" r="r" b="b"/>
              <a:pathLst>
                <a:path w="8241" h="26079" extrusionOk="0">
                  <a:moveTo>
                    <a:pt x="0" y="1"/>
                  </a:moveTo>
                  <a:lnTo>
                    <a:pt x="0" y="26079"/>
                  </a:lnTo>
                  <a:lnTo>
                    <a:pt x="8240" y="26079"/>
                  </a:lnTo>
                  <a:lnTo>
                    <a:pt x="82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lbert Sans ExtraBold"/>
              <a:buNone/>
              <a:defRPr sz="34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lbert Sans ExtraBold"/>
              <a:buNone/>
              <a:defRPr sz="34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lbert Sans ExtraBold"/>
              <a:buNone/>
              <a:defRPr sz="34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lbert Sans ExtraBold"/>
              <a:buNone/>
              <a:defRPr sz="34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lbert Sans ExtraBold"/>
              <a:buNone/>
              <a:defRPr sz="34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lbert Sans ExtraBold"/>
              <a:buNone/>
              <a:defRPr sz="34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lbert Sans ExtraBold"/>
              <a:buNone/>
              <a:defRPr sz="34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lbert Sans ExtraBold"/>
              <a:buNone/>
              <a:defRPr sz="34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lbert Sans ExtraBold"/>
              <a:buNone/>
              <a:defRPr sz="34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4" r:id="rId9"/>
    <p:sldLayoutId id="2147483676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OpM-dEcGLdNRB2YX-Cf1-FuFGoSICpkhWI5o7Eo4hwY/edit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37"/>
          <p:cNvSpPr txBox="1">
            <a:spLocks noGrp="1"/>
          </p:cNvSpPr>
          <p:nvPr>
            <p:ph type="subTitle" idx="1"/>
          </p:nvPr>
        </p:nvSpPr>
        <p:spPr>
          <a:xfrm rot="-455">
            <a:off x="2307300" y="2631070"/>
            <a:ext cx="4529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Inter"/>
              </a:rPr>
              <a:t>2025S-T3 BDM 3035 - Big Data Capstone Project 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Inter"/>
              </a:rPr>
              <a:t>Professor Bhavik Gandhi</a:t>
            </a:r>
            <a:endParaRPr lang="en-US" b="1" i="0" dirty="0">
              <a:solidFill>
                <a:schemeClr val="tx1"/>
              </a:solidFill>
              <a:effectLst/>
              <a:latin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Inter"/>
              </a:rPr>
              <a:t>Group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Inter"/>
              </a:rPr>
              <a:t> 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40" name="Google Shape;4640;p37"/>
          <p:cNvSpPr txBox="1">
            <a:spLocks noGrp="1"/>
          </p:cNvSpPr>
          <p:nvPr>
            <p:ph type="ctrTitle"/>
          </p:nvPr>
        </p:nvSpPr>
        <p:spPr>
          <a:xfrm>
            <a:off x="487640" y="1210980"/>
            <a:ext cx="8838104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solidFill>
                  <a:schemeClr val="lt1"/>
                </a:solidFill>
              </a:rPr>
              <a:t>STOCKIFY (</a:t>
            </a:r>
            <a:r>
              <a:rPr lang="en-US" sz="5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PORTFOLIO ALLOCATION USING RL AGENTS)</a:t>
            </a:r>
            <a:endParaRPr sz="5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8">
          <a:extLst>
            <a:ext uri="{FF2B5EF4-FFF2-40B4-BE49-F238E27FC236}">
              <a16:creationId xmlns:a16="http://schemas.microsoft.com/office/drawing/2014/main" id="{61715BF6-D213-C423-C35C-5BDD4EDA5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p44">
            <a:extLst>
              <a:ext uri="{FF2B5EF4-FFF2-40B4-BE49-F238E27FC236}">
                <a16:creationId xmlns:a16="http://schemas.microsoft.com/office/drawing/2014/main" id="{CFB705F0-F33A-86D9-C5B0-6108A4687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7685" y="36161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Differentiation</a:t>
            </a:r>
            <a:endParaRPr sz="5000" dirty="0"/>
          </a:p>
        </p:txBody>
      </p:sp>
      <p:sp>
        <p:nvSpPr>
          <p:cNvPr id="4730" name="Google Shape;4730;p44">
            <a:extLst>
              <a:ext uri="{FF2B5EF4-FFF2-40B4-BE49-F238E27FC236}">
                <a16:creationId xmlns:a16="http://schemas.microsoft.com/office/drawing/2014/main" id="{1968AC87-65ED-43AF-9A9F-D3DC6F949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1458" y="1495907"/>
            <a:ext cx="6821083" cy="22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agent-based models incorporate a wide range of factors—like </a:t>
            </a:r>
          </a:p>
          <a:p>
            <a:pPr marL="285750" indent="-285750"/>
            <a:r>
              <a:rPr lang="en-US" dirty="0"/>
              <a:t>historical prices</a:t>
            </a:r>
          </a:p>
          <a:p>
            <a:pPr marL="285750" indent="-285750"/>
            <a:r>
              <a:rPr lang="en-US" dirty="0"/>
              <a:t>financial indicators</a:t>
            </a:r>
          </a:p>
          <a:p>
            <a:pPr marL="285750" indent="-285750"/>
            <a:r>
              <a:rPr lang="en-US" dirty="0"/>
              <a:t>Market Regimes</a:t>
            </a:r>
          </a:p>
          <a:p>
            <a:pPr marL="285750" indent="-285750"/>
            <a:r>
              <a:rPr lang="en-US" dirty="0"/>
              <a:t>and market sentiment from news or social media—to simulate investor behavior.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models are tested using paper trading, which lets them make virtual trades without real money to evaluate performance in real-time market conditions.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53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7" name="Google Shape;4737;p45"/>
          <p:cNvSpPr txBox="1">
            <a:spLocks noGrp="1"/>
          </p:cNvSpPr>
          <p:nvPr>
            <p:ph type="title"/>
          </p:nvPr>
        </p:nvSpPr>
        <p:spPr>
          <a:xfrm>
            <a:off x="2107379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Target Audience</a:t>
            </a:r>
            <a:endParaRPr sz="5000" dirty="0"/>
          </a:p>
        </p:txBody>
      </p:sp>
      <p:sp>
        <p:nvSpPr>
          <p:cNvPr id="4738" name="Google Shape;4738;p45"/>
          <p:cNvSpPr/>
          <p:nvPr/>
        </p:nvSpPr>
        <p:spPr>
          <a:xfrm>
            <a:off x="4219050" y="3062550"/>
            <a:ext cx="705900" cy="7059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9" name="Google Shape;4739;p45"/>
          <p:cNvSpPr/>
          <p:nvPr/>
        </p:nvSpPr>
        <p:spPr>
          <a:xfrm>
            <a:off x="4219050" y="1912207"/>
            <a:ext cx="705900" cy="70590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0" name="Google Shape;4740;p45"/>
          <p:cNvSpPr txBox="1">
            <a:spLocks noGrp="1"/>
          </p:cNvSpPr>
          <p:nvPr>
            <p:ph type="subTitle" idx="3"/>
          </p:nvPr>
        </p:nvSpPr>
        <p:spPr>
          <a:xfrm>
            <a:off x="1017182" y="2829000"/>
            <a:ext cx="307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Young Professionals and Millennials</a:t>
            </a:r>
            <a:endParaRPr dirty="0"/>
          </a:p>
        </p:txBody>
      </p:sp>
      <p:sp>
        <p:nvSpPr>
          <p:cNvPr id="4741" name="Google Shape;4741;p45"/>
          <p:cNvSpPr txBox="1">
            <a:spLocks noGrp="1"/>
          </p:cNvSpPr>
          <p:nvPr>
            <p:ph type="subTitle" idx="4"/>
          </p:nvPr>
        </p:nvSpPr>
        <p:spPr>
          <a:xfrm>
            <a:off x="5012207" y="2000237"/>
            <a:ext cx="307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Everyday Investors</a:t>
            </a:r>
          </a:p>
        </p:txBody>
      </p:sp>
      <p:grpSp>
        <p:nvGrpSpPr>
          <p:cNvPr id="4742" name="Google Shape;4742;p45"/>
          <p:cNvGrpSpPr/>
          <p:nvPr/>
        </p:nvGrpSpPr>
        <p:grpSpPr>
          <a:xfrm>
            <a:off x="4364666" y="2063079"/>
            <a:ext cx="414761" cy="404258"/>
            <a:chOff x="1912863" y="1566625"/>
            <a:chExt cx="230525" cy="224675"/>
          </a:xfrm>
        </p:grpSpPr>
        <p:sp>
          <p:nvSpPr>
            <p:cNvPr id="4743" name="Google Shape;4743;p45"/>
            <p:cNvSpPr/>
            <p:nvPr/>
          </p:nvSpPr>
          <p:spPr>
            <a:xfrm>
              <a:off x="1920063" y="1566625"/>
              <a:ext cx="174000" cy="134150"/>
            </a:xfrm>
            <a:custGeom>
              <a:avLst/>
              <a:gdLst/>
              <a:ahLst/>
              <a:cxnLst/>
              <a:rect l="l" t="t" r="r" b="b"/>
              <a:pathLst>
                <a:path w="6960" h="5366" extrusionOk="0">
                  <a:moveTo>
                    <a:pt x="5147" y="935"/>
                  </a:moveTo>
                  <a:cubicBezTo>
                    <a:pt x="5176" y="935"/>
                    <a:pt x="5202" y="959"/>
                    <a:pt x="5202" y="990"/>
                  </a:cubicBezTo>
                  <a:lnTo>
                    <a:pt x="5202" y="1828"/>
                  </a:lnTo>
                  <a:lnTo>
                    <a:pt x="3443" y="1828"/>
                  </a:lnTo>
                  <a:lnTo>
                    <a:pt x="3443" y="990"/>
                  </a:lnTo>
                  <a:cubicBezTo>
                    <a:pt x="3443" y="959"/>
                    <a:pt x="3468" y="935"/>
                    <a:pt x="3497" y="935"/>
                  </a:cubicBezTo>
                  <a:close/>
                  <a:moveTo>
                    <a:pt x="5381" y="274"/>
                  </a:moveTo>
                  <a:cubicBezTo>
                    <a:pt x="5631" y="274"/>
                    <a:pt x="5844" y="454"/>
                    <a:pt x="5888" y="702"/>
                  </a:cubicBezTo>
                  <a:lnTo>
                    <a:pt x="5895" y="791"/>
                  </a:lnTo>
                  <a:lnTo>
                    <a:pt x="5895" y="1828"/>
                  </a:lnTo>
                  <a:lnTo>
                    <a:pt x="5477" y="1828"/>
                  </a:lnTo>
                  <a:lnTo>
                    <a:pt x="5477" y="990"/>
                  </a:lnTo>
                  <a:cubicBezTo>
                    <a:pt x="5477" y="810"/>
                    <a:pt x="5330" y="661"/>
                    <a:pt x="5150" y="661"/>
                  </a:cubicBezTo>
                  <a:lnTo>
                    <a:pt x="3499" y="661"/>
                  </a:lnTo>
                  <a:cubicBezTo>
                    <a:pt x="3319" y="661"/>
                    <a:pt x="3171" y="810"/>
                    <a:pt x="3171" y="990"/>
                  </a:cubicBezTo>
                  <a:lnTo>
                    <a:pt x="3171" y="1828"/>
                  </a:lnTo>
                  <a:lnTo>
                    <a:pt x="2753" y="1828"/>
                  </a:lnTo>
                  <a:lnTo>
                    <a:pt x="2753" y="791"/>
                  </a:lnTo>
                  <a:cubicBezTo>
                    <a:pt x="2753" y="506"/>
                    <a:pt x="2985" y="274"/>
                    <a:pt x="3270" y="274"/>
                  </a:cubicBezTo>
                  <a:close/>
                  <a:moveTo>
                    <a:pt x="3269" y="0"/>
                  </a:moveTo>
                  <a:cubicBezTo>
                    <a:pt x="2832" y="0"/>
                    <a:pt x="2478" y="356"/>
                    <a:pt x="2478" y="791"/>
                  </a:cubicBezTo>
                  <a:lnTo>
                    <a:pt x="2478" y="1828"/>
                  </a:lnTo>
                  <a:lnTo>
                    <a:pt x="450" y="1828"/>
                  </a:lnTo>
                  <a:cubicBezTo>
                    <a:pt x="202" y="1828"/>
                    <a:pt x="1" y="2030"/>
                    <a:pt x="1" y="2279"/>
                  </a:cubicBezTo>
                  <a:lnTo>
                    <a:pt x="1" y="5229"/>
                  </a:lnTo>
                  <a:cubicBezTo>
                    <a:pt x="1" y="5305"/>
                    <a:pt x="61" y="5366"/>
                    <a:pt x="137" y="5366"/>
                  </a:cubicBezTo>
                  <a:cubicBezTo>
                    <a:pt x="212" y="5366"/>
                    <a:pt x="274" y="5305"/>
                    <a:pt x="274" y="5229"/>
                  </a:cubicBezTo>
                  <a:lnTo>
                    <a:pt x="274" y="2279"/>
                  </a:lnTo>
                  <a:cubicBezTo>
                    <a:pt x="274" y="2181"/>
                    <a:pt x="354" y="2102"/>
                    <a:pt x="450" y="2102"/>
                  </a:cubicBezTo>
                  <a:lnTo>
                    <a:pt x="6822" y="2102"/>
                  </a:lnTo>
                  <a:cubicBezTo>
                    <a:pt x="6899" y="2102"/>
                    <a:pt x="6959" y="2041"/>
                    <a:pt x="6959" y="1965"/>
                  </a:cubicBezTo>
                  <a:cubicBezTo>
                    <a:pt x="6958" y="1890"/>
                    <a:pt x="6896" y="1828"/>
                    <a:pt x="6821" y="1828"/>
                  </a:cubicBezTo>
                  <a:lnTo>
                    <a:pt x="6168" y="1828"/>
                  </a:lnTo>
                  <a:lnTo>
                    <a:pt x="6168" y="791"/>
                  </a:lnTo>
                  <a:lnTo>
                    <a:pt x="6157" y="653"/>
                  </a:lnTo>
                  <a:cubicBezTo>
                    <a:pt x="6089" y="274"/>
                    <a:pt x="5762" y="0"/>
                    <a:pt x="5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5"/>
            <p:cNvSpPr/>
            <p:nvPr/>
          </p:nvSpPr>
          <p:spPr>
            <a:xfrm>
              <a:off x="1912863" y="1612300"/>
              <a:ext cx="230525" cy="179000"/>
            </a:xfrm>
            <a:custGeom>
              <a:avLst/>
              <a:gdLst/>
              <a:ahLst/>
              <a:cxnLst/>
              <a:rect l="l" t="t" r="r" b="b"/>
              <a:pathLst>
                <a:path w="9221" h="7160" extrusionOk="0">
                  <a:moveTo>
                    <a:pt x="7754" y="723"/>
                  </a:moveTo>
                  <a:cubicBezTo>
                    <a:pt x="7917" y="723"/>
                    <a:pt x="8047" y="855"/>
                    <a:pt x="8047" y="1015"/>
                  </a:cubicBezTo>
                  <a:cubicBezTo>
                    <a:pt x="8047" y="1169"/>
                    <a:pt x="7926" y="1297"/>
                    <a:pt x="7773" y="1306"/>
                  </a:cubicBezTo>
                  <a:lnTo>
                    <a:pt x="5048" y="1306"/>
                  </a:lnTo>
                  <a:cubicBezTo>
                    <a:pt x="4896" y="1296"/>
                    <a:pt x="4777" y="1168"/>
                    <a:pt x="4777" y="1015"/>
                  </a:cubicBezTo>
                  <a:cubicBezTo>
                    <a:pt x="4777" y="852"/>
                    <a:pt x="4908" y="723"/>
                    <a:pt x="5069" y="723"/>
                  </a:cubicBezTo>
                  <a:close/>
                  <a:moveTo>
                    <a:pt x="2876" y="1598"/>
                  </a:moveTo>
                  <a:cubicBezTo>
                    <a:pt x="3106" y="1598"/>
                    <a:pt x="5259" y="1598"/>
                    <a:pt x="5584" y="1600"/>
                  </a:cubicBezTo>
                  <a:cubicBezTo>
                    <a:pt x="5735" y="1611"/>
                    <a:pt x="5854" y="1738"/>
                    <a:pt x="5854" y="1892"/>
                  </a:cubicBezTo>
                  <a:cubicBezTo>
                    <a:pt x="5854" y="2053"/>
                    <a:pt x="5722" y="2183"/>
                    <a:pt x="5562" y="2183"/>
                  </a:cubicBezTo>
                  <a:lnTo>
                    <a:pt x="2876" y="2183"/>
                  </a:lnTo>
                  <a:cubicBezTo>
                    <a:pt x="2714" y="2183"/>
                    <a:pt x="2585" y="2052"/>
                    <a:pt x="2585" y="1892"/>
                  </a:cubicBezTo>
                  <a:cubicBezTo>
                    <a:pt x="2585" y="1729"/>
                    <a:pt x="2713" y="1598"/>
                    <a:pt x="2876" y="1598"/>
                  </a:cubicBezTo>
                  <a:close/>
                  <a:moveTo>
                    <a:pt x="7774" y="1600"/>
                  </a:moveTo>
                  <a:cubicBezTo>
                    <a:pt x="7927" y="1608"/>
                    <a:pt x="8048" y="1737"/>
                    <a:pt x="8048" y="1891"/>
                  </a:cubicBezTo>
                  <a:cubicBezTo>
                    <a:pt x="8047" y="2052"/>
                    <a:pt x="7917" y="2183"/>
                    <a:pt x="7754" y="2183"/>
                  </a:cubicBezTo>
                  <a:lnTo>
                    <a:pt x="6068" y="2183"/>
                  </a:lnTo>
                  <a:cubicBezTo>
                    <a:pt x="6118" y="2097"/>
                    <a:pt x="6147" y="1997"/>
                    <a:pt x="6147" y="1891"/>
                  </a:cubicBezTo>
                  <a:cubicBezTo>
                    <a:pt x="6147" y="1786"/>
                    <a:pt x="6118" y="1686"/>
                    <a:pt x="6070" y="1600"/>
                  </a:cubicBezTo>
                  <a:close/>
                  <a:moveTo>
                    <a:pt x="5562" y="2476"/>
                  </a:moveTo>
                  <a:cubicBezTo>
                    <a:pt x="5723" y="2476"/>
                    <a:pt x="5853" y="2607"/>
                    <a:pt x="5853" y="2766"/>
                  </a:cubicBezTo>
                  <a:cubicBezTo>
                    <a:pt x="5853" y="2929"/>
                    <a:pt x="5722" y="3059"/>
                    <a:pt x="5562" y="3059"/>
                  </a:cubicBezTo>
                  <a:lnTo>
                    <a:pt x="3704" y="3059"/>
                  </a:lnTo>
                  <a:cubicBezTo>
                    <a:pt x="3438" y="2935"/>
                    <a:pt x="3214" y="2916"/>
                    <a:pt x="3004" y="2916"/>
                  </a:cubicBezTo>
                  <a:cubicBezTo>
                    <a:pt x="2910" y="2916"/>
                    <a:pt x="2819" y="2920"/>
                    <a:pt x="2728" y="2920"/>
                  </a:cubicBezTo>
                  <a:cubicBezTo>
                    <a:pt x="2693" y="2920"/>
                    <a:pt x="2659" y="2919"/>
                    <a:pt x="2625" y="2918"/>
                  </a:cubicBezTo>
                  <a:cubicBezTo>
                    <a:pt x="2598" y="2873"/>
                    <a:pt x="2582" y="2821"/>
                    <a:pt x="2582" y="2766"/>
                  </a:cubicBezTo>
                  <a:cubicBezTo>
                    <a:pt x="2585" y="2607"/>
                    <a:pt x="2713" y="2476"/>
                    <a:pt x="2876" y="2476"/>
                  </a:cubicBezTo>
                  <a:close/>
                  <a:moveTo>
                    <a:pt x="7754" y="2477"/>
                  </a:moveTo>
                  <a:cubicBezTo>
                    <a:pt x="7917" y="2477"/>
                    <a:pt x="8047" y="2608"/>
                    <a:pt x="8047" y="2768"/>
                  </a:cubicBezTo>
                  <a:cubicBezTo>
                    <a:pt x="8047" y="2929"/>
                    <a:pt x="7917" y="3060"/>
                    <a:pt x="7754" y="3060"/>
                  </a:cubicBezTo>
                  <a:lnTo>
                    <a:pt x="6068" y="3060"/>
                  </a:lnTo>
                  <a:cubicBezTo>
                    <a:pt x="6118" y="2974"/>
                    <a:pt x="6147" y="2875"/>
                    <a:pt x="6147" y="2768"/>
                  </a:cubicBezTo>
                  <a:cubicBezTo>
                    <a:pt x="6147" y="2663"/>
                    <a:pt x="6118" y="2562"/>
                    <a:pt x="6068" y="2477"/>
                  </a:cubicBezTo>
                  <a:close/>
                  <a:moveTo>
                    <a:pt x="2135" y="3226"/>
                  </a:moveTo>
                  <a:cubicBezTo>
                    <a:pt x="1961" y="3357"/>
                    <a:pt x="1813" y="3528"/>
                    <a:pt x="1709" y="3723"/>
                  </a:cubicBezTo>
                  <a:cubicBezTo>
                    <a:pt x="1700" y="3722"/>
                    <a:pt x="1700" y="3722"/>
                    <a:pt x="1664" y="3722"/>
                  </a:cubicBezTo>
                  <a:cubicBezTo>
                    <a:pt x="1627" y="3722"/>
                    <a:pt x="1555" y="3722"/>
                    <a:pt x="1401" y="3721"/>
                  </a:cubicBezTo>
                  <a:cubicBezTo>
                    <a:pt x="1573" y="3478"/>
                    <a:pt x="1833" y="3298"/>
                    <a:pt x="2135" y="3226"/>
                  </a:cubicBezTo>
                  <a:close/>
                  <a:moveTo>
                    <a:pt x="5563" y="3351"/>
                  </a:moveTo>
                  <a:cubicBezTo>
                    <a:pt x="5726" y="3351"/>
                    <a:pt x="5856" y="3482"/>
                    <a:pt x="5856" y="3644"/>
                  </a:cubicBezTo>
                  <a:cubicBezTo>
                    <a:pt x="5854" y="3805"/>
                    <a:pt x="5725" y="3938"/>
                    <a:pt x="5562" y="3938"/>
                  </a:cubicBezTo>
                  <a:lnTo>
                    <a:pt x="4505" y="3938"/>
                  </a:lnTo>
                  <a:cubicBezTo>
                    <a:pt x="4428" y="3717"/>
                    <a:pt x="4300" y="3517"/>
                    <a:pt x="4129" y="3351"/>
                  </a:cubicBezTo>
                  <a:close/>
                  <a:moveTo>
                    <a:pt x="7754" y="3353"/>
                  </a:moveTo>
                  <a:cubicBezTo>
                    <a:pt x="7917" y="3353"/>
                    <a:pt x="8047" y="3485"/>
                    <a:pt x="8047" y="3645"/>
                  </a:cubicBezTo>
                  <a:cubicBezTo>
                    <a:pt x="8047" y="3805"/>
                    <a:pt x="7917" y="3938"/>
                    <a:pt x="7754" y="3938"/>
                  </a:cubicBezTo>
                  <a:lnTo>
                    <a:pt x="6068" y="3938"/>
                  </a:lnTo>
                  <a:cubicBezTo>
                    <a:pt x="6118" y="3851"/>
                    <a:pt x="6147" y="3752"/>
                    <a:pt x="6147" y="3645"/>
                  </a:cubicBezTo>
                  <a:cubicBezTo>
                    <a:pt x="6147" y="3539"/>
                    <a:pt x="6118" y="3438"/>
                    <a:pt x="6068" y="3353"/>
                  </a:cubicBezTo>
                  <a:close/>
                  <a:moveTo>
                    <a:pt x="1592" y="3997"/>
                  </a:moveTo>
                  <a:cubicBezTo>
                    <a:pt x="1585" y="4028"/>
                    <a:pt x="1540" y="4155"/>
                    <a:pt x="1527" y="4345"/>
                  </a:cubicBezTo>
                  <a:lnTo>
                    <a:pt x="1170" y="4345"/>
                  </a:lnTo>
                  <a:cubicBezTo>
                    <a:pt x="1174" y="4321"/>
                    <a:pt x="1180" y="4180"/>
                    <a:pt x="1252" y="3997"/>
                  </a:cubicBezTo>
                  <a:close/>
                  <a:moveTo>
                    <a:pt x="5562" y="4228"/>
                  </a:moveTo>
                  <a:cubicBezTo>
                    <a:pt x="5725" y="4228"/>
                    <a:pt x="5854" y="4360"/>
                    <a:pt x="5854" y="4521"/>
                  </a:cubicBezTo>
                  <a:cubicBezTo>
                    <a:pt x="5854" y="4682"/>
                    <a:pt x="5725" y="4813"/>
                    <a:pt x="5562" y="4813"/>
                  </a:cubicBezTo>
                  <a:lnTo>
                    <a:pt x="4551" y="4813"/>
                  </a:lnTo>
                  <a:cubicBezTo>
                    <a:pt x="4591" y="4652"/>
                    <a:pt x="4608" y="4439"/>
                    <a:pt x="4577" y="4228"/>
                  </a:cubicBezTo>
                  <a:close/>
                  <a:moveTo>
                    <a:pt x="7754" y="4230"/>
                  </a:moveTo>
                  <a:cubicBezTo>
                    <a:pt x="7917" y="4230"/>
                    <a:pt x="8047" y="4361"/>
                    <a:pt x="8047" y="4522"/>
                  </a:cubicBezTo>
                  <a:cubicBezTo>
                    <a:pt x="8047" y="4682"/>
                    <a:pt x="7917" y="4813"/>
                    <a:pt x="7754" y="4813"/>
                  </a:cubicBezTo>
                  <a:lnTo>
                    <a:pt x="6068" y="4813"/>
                  </a:lnTo>
                  <a:cubicBezTo>
                    <a:pt x="6118" y="4727"/>
                    <a:pt x="6147" y="4629"/>
                    <a:pt x="6147" y="4522"/>
                  </a:cubicBezTo>
                  <a:cubicBezTo>
                    <a:pt x="6147" y="4416"/>
                    <a:pt x="6118" y="4315"/>
                    <a:pt x="6068" y="4230"/>
                  </a:cubicBezTo>
                  <a:close/>
                  <a:moveTo>
                    <a:pt x="1535" y="4619"/>
                  </a:moveTo>
                  <a:cubicBezTo>
                    <a:pt x="1545" y="4746"/>
                    <a:pt x="1573" y="4868"/>
                    <a:pt x="1617" y="4983"/>
                  </a:cubicBezTo>
                  <a:lnTo>
                    <a:pt x="1283" y="4983"/>
                  </a:lnTo>
                  <a:cubicBezTo>
                    <a:pt x="1231" y="4868"/>
                    <a:pt x="1195" y="4746"/>
                    <a:pt x="1177" y="4619"/>
                  </a:cubicBezTo>
                  <a:close/>
                  <a:moveTo>
                    <a:pt x="3054" y="3192"/>
                  </a:moveTo>
                  <a:cubicBezTo>
                    <a:pt x="3893" y="3192"/>
                    <a:pt x="4508" y="3997"/>
                    <a:pt x="4266" y="4813"/>
                  </a:cubicBezTo>
                  <a:cubicBezTo>
                    <a:pt x="4228" y="4940"/>
                    <a:pt x="4172" y="5054"/>
                    <a:pt x="4106" y="5155"/>
                  </a:cubicBezTo>
                  <a:lnTo>
                    <a:pt x="3305" y="5155"/>
                  </a:lnTo>
                  <a:cubicBezTo>
                    <a:pt x="3459" y="5075"/>
                    <a:pt x="3531" y="4917"/>
                    <a:pt x="3531" y="4740"/>
                  </a:cubicBezTo>
                  <a:cubicBezTo>
                    <a:pt x="3531" y="4204"/>
                    <a:pt x="2958" y="4298"/>
                    <a:pt x="2958" y="4122"/>
                  </a:cubicBezTo>
                  <a:cubicBezTo>
                    <a:pt x="2958" y="4079"/>
                    <a:pt x="2975" y="4067"/>
                    <a:pt x="2989" y="4057"/>
                  </a:cubicBezTo>
                  <a:cubicBezTo>
                    <a:pt x="3011" y="4046"/>
                    <a:pt x="3045" y="4038"/>
                    <a:pt x="3086" y="4038"/>
                  </a:cubicBezTo>
                  <a:cubicBezTo>
                    <a:pt x="3132" y="4038"/>
                    <a:pt x="3187" y="4048"/>
                    <a:pt x="3239" y="4074"/>
                  </a:cubicBezTo>
                  <a:cubicBezTo>
                    <a:pt x="3265" y="4086"/>
                    <a:pt x="3295" y="4103"/>
                    <a:pt x="3332" y="4103"/>
                  </a:cubicBezTo>
                  <a:cubicBezTo>
                    <a:pt x="3426" y="4103"/>
                    <a:pt x="3491" y="4018"/>
                    <a:pt x="3498" y="3935"/>
                  </a:cubicBezTo>
                  <a:cubicBezTo>
                    <a:pt x="3511" y="3801"/>
                    <a:pt x="3365" y="3737"/>
                    <a:pt x="3231" y="3714"/>
                  </a:cubicBezTo>
                  <a:lnTo>
                    <a:pt x="3231" y="3703"/>
                  </a:lnTo>
                  <a:cubicBezTo>
                    <a:pt x="3231" y="3606"/>
                    <a:pt x="3152" y="3528"/>
                    <a:pt x="3057" y="3528"/>
                  </a:cubicBezTo>
                  <a:cubicBezTo>
                    <a:pt x="2961" y="3528"/>
                    <a:pt x="2883" y="3608"/>
                    <a:pt x="2883" y="3703"/>
                  </a:cubicBezTo>
                  <a:lnTo>
                    <a:pt x="2883" y="3736"/>
                  </a:lnTo>
                  <a:cubicBezTo>
                    <a:pt x="2690" y="3805"/>
                    <a:pt x="2603" y="3969"/>
                    <a:pt x="2616" y="4165"/>
                  </a:cubicBezTo>
                  <a:cubicBezTo>
                    <a:pt x="2631" y="4401"/>
                    <a:pt x="2782" y="4488"/>
                    <a:pt x="2987" y="4566"/>
                  </a:cubicBezTo>
                  <a:cubicBezTo>
                    <a:pt x="3136" y="4622"/>
                    <a:pt x="3188" y="4646"/>
                    <a:pt x="3188" y="4747"/>
                  </a:cubicBezTo>
                  <a:cubicBezTo>
                    <a:pt x="3188" y="4826"/>
                    <a:pt x="3155" y="4869"/>
                    <a:pt x="3048" y="4869"/>
                  </a:cubicBezTo>
                  <a:cubicBezTo>
                    <a:pt x="2868" y="4869"/>
                    <a:pt x="2889" y="4727"/>
                    <a:pt x="2753" y="4727"/>
                  </a:cubicBezTo>
                  <a:cubicBezTo>
                    <a:pt x="2589" y="4727"/>
                    <a:pt x="2465" y="5005"/>
                    <a:pt x="2789" y="5152"/>
                  </a:cubicBezTo>
                  <a:lnTo>
                    <a:pt x="2011" y="5152"/>
                  </a:lnTo>
                  <a:cubicBezTo>
                    <a:pt x="1702" y="4691"/>
                    <a:pt x="1722" y="4046"/>
                    <a:pt x="2129" y="3599"/>
                  </a:cubicBezTo>
                  <a:cubicBezTo>
                    <a:pt x="2262" y="3456"/>
                    <a:pt x="2420" y="3350"/>
                    <a:pt x="2595" y="3279"/>
                  </a:cubicBezTo>
                  <a:cubicBezTo>
                    <a:pt x="2805" y="3197"/>
                    <a:pt x="2974" y="3197"/>
                    <a:pt x="3004" y="3193"/>
                  </a:cubicBezTo>
                  <a:cubicBezTo>
                    <a:pt x="3021" y="3192"/>
                    <a:pt x="3038" y="3192"/>
                    <a:pt x="3054" y="3192"/>
                  </a:cubicBezTo>
                  <a:close/>
                  <a:moveTo>
                    <a:pt x="5562" y="5107"/>
                  </a:moveTo>
                  <a:cubicBezTo>
                    <a:pt x="5621" y="5107"/>
                    <a:pt x="5676" y="5123"/>
                    <a:pt x="5722" y="5155"/>
                  </a:cubicBezTo>
                  <a:lnTo>
                    <a:pt x="4424" y="5155"/>
                  </a:lnTo>
                  <a:cubicBezTo>
                    <a:pt x="4433" y="5137"/>
                    <a:pt x="4440" y="5122"/>
                    <a:pt x="4447" y="5107"/>
                  </a:cubicBezTo>
                  <a:close/>
                  <a:moveTo>
                    <a:pt x="7754" y="5107"/>
                  </a:moveTo>
                  <a:cubicBezTo>
                    <a:pt x="7815" y="5107"/>
                    <a:pt x="7868" y="5123"/>
                    <a:pt x="7916" y="5155"/>
                  </a:cubicBezTo>
                  <a:lnTo>
                    <a:pt x="6093" y="5155"/>
                  </a:lnTo>
                  <a:cubicBezTo>
                    <a:pt x="6086" y="5137"/>
                    <a:pt x="6078" y="5122"/>
                    <a:pt x="6068" y="5107"/>
                  </a:cubicBezTo>
                  <a:close/>
                  <a:moveTo>
                    <a:pt x="8904" y="5428"/>
                  </a:moveTo>
                  <a:cubicBezTo>
                    <a:pt x="8925" y="5428"/>
                    <a:pt x="8945" y="5446"/>
                    <a:pt x="8945" y="5469"/>
                  </a:cubicBezTo>
                  <a:lnTo>
                    <a:pt x="8945" y="6847"/>
                  </a:lnTo>
                  <a:cubicBezTo>
                    <a:pt x="8945" y="6869"/>
                    <a:pt x="8927" y="6887"/>
                    <a:pt x="8904" y="6887"/>
                  </a:cubicBezTo>
                  <a:lnTo>
                    <a:pt x="316" y="6887"/>
                  </a:lnTo>
                  <a:cubicBezTo>
                    <a:pt x="294" y="6887"/>
                    <a:pt x="274" y="6870"/>
                    <a:pt x="274" y="6847"/>
                  </a:cubicBezTo>
                  <a:lnTo>
                    <a:pt x="274" y="5469"/>
                  </a:lnTo>
                  <a:cubicBezTo>
                    <a:pt x="274" y="5446"/>
                    <a:pt x="294" y="5428"/>
                    <a:pt x="316" y="5428"/>
                  </a:cubicBezTo>
                  <a:close/>
                  <a:moveTo>
                    <a:pt x="7656" y="1"/>
                  </a:moveTo>
                  <a:cubicBezTo>
                    <a:pt x="7580" y="1"/>
                    <a:pt x="7519" y="63"/>
                    <a:pt x="7519" y="138"/>
                  </a:cubicBezTo>
                  <a:cubicBezTo>
                    <a:pt x="7519" y="214"/>
                    <a:pt x="7580" y="275"/>
                    <a:pt x="7656" y="275"/>
                  </a:cubicBezTo>
                  <a:lnTo>
                    <a:pt x="8483" y="275"/>
                  </a:lnTo>
                  <a:cubicBezTo>
                    <a:pt x="8580" y="275"/>
                    <a:pt x="8659" y="354"/>
                    <a:pt x="8659" y="452"/>
                  </a:cubicBezTo>
                  <a:lnTo>
                    <a:pt x="8659" y="5155"/>
                  </a:lnTo>
                  <a:lnTo>
                    <a:pt x="8286" y="5155"/>
                  </a:lnTo>
                  <a:cubicBezTo>
                    <a:pt x="8253" y="5080"/>
                    <a:pt x="8202" y="5014"/>
                    <a:pt x="8142" y="4960"/>
                  </a:cubicBezTo>
                  <a:cubicBezTo>
                    <a:pt x="8264" y="4852"/>
                    <a:pt x="8340" y="4695"/>
                    <a:pt x="8340" y="4521"/>
                  </a:cubicBezTo>
                  <a:cubicBezTo>
                    <a:pt x="8340" y="4345"/>
                    <a:pt x="8263" y="4190"/>
                    <a:pt x="8142" y="4082"/>
                  </a:cubicBezTo>
                  <a:cubicBezTo>
                    <a:pt x="8264" y="3974"/>
                    <a:pt x="8340" y="3817"/>
                    <a:pt x="8340" y="3642"/>
                  </a:cubicBezTo>
                  <a:cubicBezTo>
                    <a:pt x="8340" y="3467"/>
                    <a:pt x="8263" y="3311"/>
                    <a:pt x="8142" y="3203"/>
                  </a:cubicBezTo>
                  <a:cubicBezTo>
                    <a:pt x="8264" y="3095"/>
                    <a:pt x="8340" y="2938"/>
                    <a:pt x="8340" y="2765"/>
                  </a:cubicBezTo>
                  <a:cubicBezTo>
                    <a:pt x="8340" y="2591"/>
                    <a:pt x="8263" y="2434"/>
                    <a:pt x="8142" y="2326"/>
                  </a:cubicBezTo>
                  <a:cubicBezTo>
                    <a:pt x="8264" y="2218"/>
                    <a:pt x="8340" y="2061"/>
                    <a:pt x="8340" y="1886"/>
                  </a:cubicBezTo>
                  <a:cubicBezTo>
                    <a:pt x="8340" y="1712"/>
                    <a:pt x="8263" y="1555"/>
                    <a:pt x="8142" y="1449"/>
                  </a:cubicBezTo>
                  <a:cubicBezTo>
                    <a:pt x="8263" y="1340"/>
                    <a:pt x="8340" y="1183"/>
                    <a:pt x="8340" y="1011"/>
                  </a:cubicBezTo>
                  <a:cubicBezTo>
                    <a:pt x="8340" y="689"/>
                    <a:pt x="8077" y="426"/>
                    <a:pt x="7756" y="426"/>
                  </a:cubicBezTo>
                  <a:lnTo>
                    <a:pt x="5069" y="426"/>
                  </a:lnTo>
                  <a:cubicBezTo>
                    <a:pt x="4747" y="426"/>
                    <a:pt x="4483" y="689"/>
                    <a:pt x="4483" y="1011"/>
                  </a:cubicBezTo>
                  <a:cubicBezTo>
                    <a:pt x="4483" y="1117"/>
                    <a:pt x="4512" y="1217"/>
                    <a:pt x="4561" y="1303"/>
                  </a:cubicBezTo>
                  <a:lnTo>
                    <a:pt x="2874" y="1303"/>
                  </a:lnTo>
                  <a:cubicBezTo>
                    <a:pt x="2552" y="1303"/>
                    <a:pt x="2289" y="1565"/>
                    <a:pt x="2289" y="1888"/>
                  </a:cubicBezTo>
                  <a:cubicBezTo>
                    <a:pt x="2289" y="2062"/>
                    <a:pt x="2366" y="2219"/>
                    <a:pt x="2487" y="2327"/>
                  </a:cubicBezTo>
                  <a:cubicBezTo>
                    <a:pt x="2364" y="2434"/>
                    <a:pt x="2289" y="2592"/>
                    <a:pt x="2289" y="2766"/>
                  </a:cubicBezTo>
                  <a:cubicBezTo>
                    <a:pt x="2289" y="2821"/>
                    <a:pt x="2297" y="2873"/>
                    <a:pt x="2311" y="2922"/>
                  </a:cubicBezTo>
                  <a:cubicBezTo>
                    <a:pt x="1487" y="2983"/>
                    <a:pt x="856" y="3688"/>
                    <a:pt x="889" y="4517"/>
                  </a:cubicBezTo>
                  <a:cubicBezTo>
                    <a:pt x="899" y="4741"/>
                    <a:pt x="957" y="4957"/>
                    <a:pt x="1058" y="5152"/>
                  </a:cubicBezTo>
                  <a:lnTo>
                    <a:pt x="561" y="5152"/>
                  </a:lnTo>
                  <a:lnTo>
                    <a:pt x="561" y="3949"/>
                  </a:lnTo>
                  <a:cubicBezTo>
                    <a:pt x="561" y="3874"/>
                    <a:pt x="499" y="3812"/>
                    <a:pt x="424" y="3812"/>
                  </a:cubicBezTo>
                  <a:cubicBezTo>
                    <a:pt x="348" y="3812"/>
                    <a:pt x="287" y="3874"/>
                    <a:pt x="287" y="3949"/>
                  </a:cubicBezTo>
                  <a:lnTo>
                    <a:pt x="287" y="5155"/>
                  </a:lnTo>
                  <a:cubicBezTo>
                    <a:pt x="126" y="5169"/>
                    <a:pt x="1" y="5303"/>
                    <a:pt x="1" y="5467"/>
                  </a:cubicBezTo>
                  <a:lnTo>
                    <a:pt x="1" y="6844"/>
                  </a:lnTo>
                  <a:cubicBezTo>
                    <a:pt x="1" y="7020"/>
                    <a:pt x="143" y="7160"/>
                    <a:pt x="316" y="7160"/>
                  </a:cubicBezTo>
                  <a:lnTo>
                    <a:pt x="8904" y="7160"/>
                  </a:lnTo>
                  <a:cubicBezTo>
                    <a:pt x="9078" y="7160"/>
                    <a:pt x="9219" y="7017"/>
                    <a:pt x="9219" y="6844"/>
                  </a:cubicBezTo>
                  <a:lnTo>
                    <a:pt x="9219" y="5467"/>
                  </a:lnTo>
                  <a:cubicBezTo>
                    <a:pt x="9221" y="5306"/>
                    <a:pt x="9092" y="5171"/>
                    <a:pt x="8933" y="5156"/>
                  </a:cubicBezTo>
                  <a:lnTo>
                    <a:pt x="8933" y="452"/>
                  </a:lnTo>
                  <a:cubicBezTo>
                    <a:pt x="8933" y="203"/>
                    <a:pt x="8731" y="1"/>
                    <a:pt x="8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5" name="Google Shape;4745;p45"/>
          <p:cNvGrpSpPr/>
          <p:nvPr/>
        </p:nvGrpSpPr>
        <p:grpSpPr>
          <a:xfrm>
            <a:off x="4358802" y="3233384"/>
            <a:ext cx="426455" cy="364223"/>
            <a:chOff x="1183688" y="1577750"/>
            <a:chExt cx="237025" cy="202425"/>
          </a:xfrm>
        </p:grpSpPr>
        <p:sp>
          <p:nvSpPr>
            <p:cNvPr id="4746" name="Google Shape;4746;p45"/>
            <p:cNvSpPr/>
            <p:nvPr/>
          </p:nvSpPr>
          <p:spPr>
            <a:xfrm>
              <a:off x="1245638" y="1691025"/>
              <a:ext cx="40700" cy="49900"/>
            </a:xfrm>
            <a:custGeom>
              <a:avLst/>
              <a:gdLst/>
              <a:ahLst/>
              <a:cxnLst/>
              <a:rect l="l" t="t" r="r" b="b"/>
              <a:pathLst>
                <a:path w="1628" h="1996" extrusionOk="0">
                  <a:moveTo>
                    <a:pt x="1014" y="1"/>
                  </a:moveTo>
                  <a:cubicBezTo>
                    <a:pt x="686" y="1"/>
                    <a:pt x="412" y="166"/>
                    <a:pt x="412" y="604"/>
                  </a:cubicBezTo>
                  <a:lnTo>
                    <a:pt x="136" y="604"/>
                  </a:lnTo>
                  <a:cubicBezTo>
                    <a:pt x="62" y="604"/>
                    <a:pt x="0" y="665"/>
                    <a:pt x="0" y="740"/>
                  </a:cubicBezTo>
                  <a:cubicBezTo>
                    <a:pt x="0" y="813"/>
                    <a:pt x="62" y="874"/>
                    <a:pt x="136" y="874"/>
                  </a:cubicBezTo>
                  <a:lnTo>
                    <a:pt x="412" y="874"/>
                  </a:lnTo>
                  <a:lnTo>
                    <a:pt x="412" y="1121"/>
                  </a:lnTo>
                  <a:lnTo>
                    <a:pt x="136" y="1121"/>
                  </a:lnTo>
                  <a:cubicBezTo>
                    <a:pt x="62" y="1121"/>
                    <a:pt x="0" y="1182"/>
                    <a:pt x="0" y="1257"/>
                  </a:cubicBezTo>
                  <a:cubicBezTo>
                    <a:pt x="0" y="1330"/>
                    <a:pt x="62" y="1391"/>
                    <a:pt x="136" y="1391"/>
                  </a:cubicBezTo>
                  <a:lnTo>
                    <a:pt x="412" y="1391"/>
                  </a:lnTo>
                  <a:cubicBezTo>
                    <a:pt x="417" y="1398"/>
                    <a:pt x="372" y="1996"/>
                    <a:pt x="1010" y="1996"/>
                  </a:cubicBezTo>
                  <a:cubicBezTo>
                    <a:pt x="1382" y="1996"/>
                    <a:pt x="1628" y="1787"/>
                    <a:pt x="1628" y="1490"/>
                  </a:cubicBezTo>
                  <a:cubicBezTo>
                    <a:pt x="1628" y="1369"/>
                    <a:pt x="1583" y="1339"/>
                    <a:pt x="1483" y="1339"/>
                  </a:cubicBezTo>
                  <a:cubicBezTo>
                    <a:pt x="1403" y="1339"/>
                    <a:pt x="1347" y="1365"/>
                    <a:pt x="1341" y="1434"/>
                  </a:cubicBezTo>
                  <a:cubicBezTo>
                    <a:pt x="1331" y="1553"/>
                    <a:pt x="1305" y="1741"/>
                    <a:pt x="1030" y="1741"/>
                  </a:cubicBezTo>
                  <a:cubicBezTo>
                    <a:pt x="816" y="1741"/>
                    <a:pt x="700" y="1628"/>
                    <a:pt x="700" y="1391"/>
                  </a:cubicBezTo>
                  <a:lnTo>
                    <a:pt x="1092" y="1391"/>
                  </a:lnTo>
                  <a:cubicBezTo>
                    <a:pt x="1166" y="1391"/>
                    <a:pt x="1226" y="1330"/>
                    <a:pt x="1226" y="1257"/>
                  </a:cubicBezTo>
                  <a:cubicBezTo>
                    <a:pt x="1226" y="1182"/>
                    <a:pt x="1166" y="1121"/>
                    <a:pt x="1092" y="1121"/>
                  </a:cubicBezTo>
                  <a:lnTo>
                    <a:pt x="699" y="1121"/>
                  </a:lnTo>
                  <a:lnTo>
                    <a:pt x="699" y="874"/>
                  </a:lnTo>
                  <a:lnTo>
                    <a:pt x="1089" y="874"/>
                  </a:lnTo>
                  <a:cubicBezTo>
                    <a:pt x="1164" y="874"/>
                    <a:pt x="1225" y="813"/>
                    <a:pt x="1225" y="740"/>
                  </a:cubicBezTo>
                  <a:cubicBezTo>
                    <a:pt x="1225" y="665"/>
                    <a:pt x="1164" y="604"/>
                    <a:pt x="1089" y="604"/>
                  </a:cubicBezTo>
                  <a:lnTo>
                    <a:pt x="699" y="604"/>
                  </a:lnTo>
                  <a:cubicBezTo>
                    <a:pt x="706" y="581"/>
                    <a:pt x="669" y="256"/>
                    <a:pt x="1023" y="256"/>
                  </a:cubicBezTo>
                  <a:cubicBezTo>
                    <a:pt x="1302" y="256"/>
                    <a:pt x="1334" y="449"/>
                    <a:pt x="1340" y="545"/>
                  </a:cubicBezTo>
                  <a:cubicBezTo>
                    <a:pt x="1341" y="610"/>
                    <a:pt x="1398" y="640"/>
                    <a:pt x="1484" y="640"/>
                  </a:cubicBezTo>
                  <a:cubicBezTo>
                    <a:pt x="1582" y="640"/>
                    <a:pt x="1628" y="613"/>
                    <a:pt x="1628" y="490"/>
                  </a:cubicBezTo>
                  <a:cubicBezTo>
                    <a:pt x="1628" y="205"/>
                    <a:pt x="1385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5"/>
            <p:cNvSpPr/>
            <p:nvPr/>
          </p:nvSpPr>
          <p:spPr>
            <a:xfrm>
              <a:off x="1217138" y="1666850"/>
              <a:ext cx="111925" cy="97950"/>
            </a:xfrm>
            <a:custGeom>
              <a:avLst/>
              <a:gdLst/>
              <a:ahLst/>
              <a:cxnLst/>
              <a:rect l="l" t="t" r="r" b="b"/>
              <a:pathLst>
                <a:path w="4477" h="3918" extrusionOk="0">
                  <a:moveTo>
                    <a:pt x="1988" y="1"/>
                  </a:moveTo>
                  <a:cubicBezTo>
                    <a:pt x="1409" y="1"/>
                    <a:pt x="835" y="256"/>
                    <a:pt x="449" y="744"/>
                  </a:cubicBezTo>
                  <a:cubicBezTo>
                    <a:pt x="148" y="1125"/>
                    <a:pt x="1" y="1606"/>
                    <a:pt x="30" y="2072"/>
                  </a:cubicBezTo>
                  <a:cubicBezTo>
                    <a:pt x="33" y="2142"/>
                    <a:pt x="92" y="2198"/>
                    <a:pt x="162" y="2198"/>
                  </a:cubicBezTo>
                  <a:cubicBezTo>
                    <a:pt x="165" y="2198"/>
                    <a:pt x="169" y="2198"/>
                    <a:pt x="172" y="2198"/>
                  </a:cubicBezTo>
                  <a:cubicBezTo>
                    <a:pt x="246" y="2195"/>
                    <a:pt x="303" y="2130"/>
                    <a:pt x="298" y="2055"/>
                  </a:cubicBezTo>
                  <a:cubicBezTo>
                    <a:pt x="244" y="1067"/>
                    <a:pt x="1022" y="269"/>
                    <a:pt x="1987" y="269"/>
                  </a:cubicBezTo>
                  <a:cubicBezTo>
                    <a:pt x="2781" y="269"/>
                    <a:pt x="3458" y="812"/>
                    <a:pt x="3632" y="1586"/>
                  </a:cubicBezTo>
                  <a:cubicBezTo>
                    <a:pt x="3874" y="2646"/>
                    <a:pt x="3070" y="3650"/>
                    <a:pt x="1983" y="3650"/>
                  </a:cubicBezTo>
                  <a:cubicBezTo>
                    <a:pt x="1279" y="3650"/>
                    <a:pt x="642" y="3205"/>
                    <a:pt x="400" y="2543"/>
                  </a:cubicBezTo>
                  <a:cubicBezTo>
                    <a:pt x="381" y="2488"/>
                    <a:pt x="329" y="2454"/>
                    <a:pt x="274" y="2454"/>
                  </a:cubicBezTo>
                  <a:cubicBezTo>
                    <a:pt x="259" y="2454"/>
                    <a:pt x="243" y="2457"/>
                    <a:pt x="227" y="2463"/>
                  </a:cubicBezTo>
                  <a:cubicBezTo>
                    <a:pt x="158" y="2487"/>
                    <a:pt x="122" y="2565"/>
                    <a:pt x="146" y="2636"/>
                  </a:cubicBezTo>
                  <a:cubicBezTo>
                    <a:pt x="430" y="3404"/>
                    <a:pt x="1170" y="3917"/>
                    <a:pt x="1986" y="3917"/>
                  </a:cubicBezTo>
                  <a:cubicBezTo>
                    <a:pt x="2129" y="3917"/>
                    <a:pt x="2274" y="3901"/>
                    <a:pt x="2419" y="3869"/>
                  </a:cubicBezTo>
                  <a:cubicBezTo>
                    <a:pt x="4040" y="3506"/>
                    <a:pt x="4476" y="1429"/>
                    <a:pt x="3202" y="422"/>
                  </a:cubicBezTo>
                  <a:cubicBezTo>
                    <a:pt x="2842" y="138"/>
                    <a:pt x="2413" y="1"/>
                    <a:pt x="1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5"/>
            <p:cNvSpPr/>
            <p:nvPr/>
          </p:nvSpPr>
          <p:spPr>
            <a:xfrm>
              <a:off x="1183688" y="1577750"/>
              <a:ext cx="237025" cy="202425"/>
            </a:xfrm>
            <a:custGeom>
              <a:avLst/>
              <a:gdLst/>
              <a:ahLst/>
              <a:cxnLst/>
              <a:rect l="l" t="t" r="r" b="b"/>
              <a:pathLst>
                <a:path w="9481" h="8097" extrusionOk="0">
                  <a:moveTo>
                    <a:pt x="3139" y="271"/>
                  </a:moveTo>
                  <a:lnTo>
                    <a:pt x="3139" y="1304"/>
                  </a:lnTo>
                  <a:lnTo>
                    <a:pt x="2817" y="1304"/>
                  </a:lnTo>
                  <a:cubicBezTo>
                    <a:pt x="2816" y="1304"/>
                    <a:pt x="2815" y="1304"/>
                    <a:pt x="2814" y="1304"/>
                  </a:cubicBezTo>
                  <a:cubicBezTo>
                    <a:pt x="2542" y="1304"/>
                    <a:pt x="2321" y="1081"/>
                    <a:pt x="2321" y="808"/>
                  </a:cubicBezTo>
                  <a:lnTo>
                    <a:pt x="2321" y="768"/>
                  </a:lnTo>
                  <a:cubicBezTo>
                    <a:pt x="2321" y="494"/>
                    <a:pt x="2545" y="271"/>
                    <a:pt x="2818" y="271"/>
                  </a:cubicBezTo>
                  <a:close/>
                  <a:moveTo>
                    <a:pt x="4141" y="272"/>
                  </a:moveTo>
                  <a:lnTo>
                    <a:pt x="4141" y="1305"/>
                  </a:lnTo>
                  <a:lnTo>
                    <a:pt x="3407" y="1305"/>
                  </a:lnTo>
                  <a:lnTo>
                    <a:pt x="3407" y="272"/>
                  </a:lnTo>
                  <a:close/>
                  <a:moveTo>
                    <a:pt x="5130" y="272"/>
                  </a:moveTo>
                  <a:lnTo>
                    <a:pt x="5130" y="1305"/>
                  </a:lnTo>
                  <a:lnTo>
                    <a:pt x="4410" y="1305"/>
                  </a:lnTo>
                  <a:lnTo>
                    <a:pt x="4410" y="272"/>
                  </a:lnTo>
                  <a:close/>
                  <a:moveTo>
                    <a:pt x="6123" y="272"/>
                  </a:moveTo>
                  <a:lnTo>
                    <a:pt x="6123" y="1305"/>
                  </a:lnTo>
                  <a:lnTo>
                    <a:pt x="5402" y="1305"/>
                  </a:lnTo>
                  <a:lnTo>
                    <a:pt x="5402" y="272"/>
                  </a:lnTo>
                  <a:close/>
                  <a:moveTo>
                    <a:pt x="7114" y="272"/>
                  </a:moveTo>
                  <a:lnTo>
                    <a:pt x="7114" y="1305"/>
                  </a:lnTo>
                  <a:lnTo>
                    <a:pt x="6393" y="1305"/>
                  </a:lnTo>
                  <a:lnTo>
                    <a:pt x="6393" y="272"/>
                  </a:lnTo>
                  <a:close/>
                  <a:moveTo>
                    <a:pt x="7634" y="272"/>
                  </a:moveTo>
                  <a:cubicBezTo>
                    <a:pt x="7907" y="272"/>
                    <a:pt x="8130" y="496"/>
                    <a:pt x="8130" y="769"/>
                  </a:cubicBezTo>
                  <a:lnTo>
                    <a:pt x="8130" y="811"/>
                  </a:lnTo>
                  <a:cubicBezTo>
                    <a:pt x="8130" y="1078"/>
                    <a:pt x="7920" y="1295"/>
                    <a:pt x="7657" y="1305"/>
                  </a:cubicBezTo>
                  <a:lnTo>
                    <a:pt x="7384" y="1305"/>
                  </a:lnTo>
                  <a:lnTo>
                    <a:pt x="7384" y="272"/>
                  </a:lnTo>
                  <a:close/>
                  <a:moveTo>
                    <a:pt x="3528" y="1576"/>
                  </a:moveTo>
                  <a:lnTo>
                    <a:pt x="3528" y="2609"/>
                  </a:lnTo>
                  <a:lnTo>
                    <a:pt x="3207" y="2609"/>
                  </a:lnTo>
                  <a:cubicBezTo>
                    <a:pt x="2934" y="2609"/>
                    <a:pt x="2710" y="2385"/>
                    <a:pt x="2710" y="2112"/>
                  </a:cubicBezTo>
                  <a:lnTo>
                    <a:pt x="2710" y="2071"/>
                  </a:lnTo>
                  <a:cubicBezTo>
                    <a:pt x="2710" y="1805"/>
                    <a:pt x="2922" y="1586"/>
                    <a:pt x="3184" y="1576"/>
                  </a:cubicBezTo>
                  <a:close/>
                  <a:moveTo>
                    <a:pt x="4531" y="1576"/>
                  </a:moveTo>
                  <a:lnTo>
                    <a:pt x="4531" y="2609"/>
                  </a:lnTo>
                  <a:lnTo>
                    <a:pt x="3798" y="2609"/>
                  </a:lnTo>
                  <a:lnTo>
                    <a:pt x="3798" y="1576"/>
                  </a:lnTo>
                  <a:close/>
                  <a:moveTo>
                    <a:pt x="5522" y="1576"/>
                  </a:moveTo>
                  <a:lnTo>
                    <a:pt x="5522" y="2609"/>
                  </a:lnTo>
                  <a:lnTo>
                    <a:pt x="4802" y="2609"/>
                  </a:lnTo>
                  <a:lnTo>
                    <a:pt x="4802" y="1576"/>
                  </a:lnTo>
                  <a:close/>
                  <a:moveTo>
                    <a:pt x="6513" y="1576"/>
                  </a:moveTo>
                  <a:lnTo>
                    <a:pt x="6513" y="2609"/>
                  </a:lnTo>
                  <a:lnTo>
                    <a:pt x="5793" y="2609"/>
                  </a:lnTo>
                  <a:lnTo>
                    <a:pt x="5793" y="1576"/>
                  </a:lnTo>
                  <a:close/>
                  <a:moveTo>
                    <a:pt x="7504" y="1576"/>
                  </a:moveTo>
                  <a:lnTo>
                    <a:pt x="7504" y="2609"/>
                  </a:lnTo>
                  <a:lnTo>
                    <a:pt x="6784" y="2609"/>
                  </a:lnTo>
                  <a:lnTo>
                    <a:pt x="6784" y="1576"/>
                  </a:lnTo>
                  <a:close/>
                  <a:moveTo>
                    <a:pt x="8022" y="1576"/>
                  </a:moveTo>
                  <a:cubicBezTo>
                    <a:pt x="8296" y="1576"/>
                    <a:pt x="8519" y="1799"/>
                    <a:pt x="8519" y="2073"/>
                  </a:cubicBezTo>
                  <a:lnTo>
                    <a:pt x="8519" y="2115"/>
                  </a:lnTo>
                  <a:cubicBezTo>
                    <a:pt x="8519" y="2388"/>
                    <a:pt x="8296" y="2612"/>
                    <a:pt x="8022" y="2612"/>
                  </a:cubicBezTo>
                  <a:lnTo>
                    <a:pt x="7773" y="2612"/>
                  </a:lnTo>
                  <a:lnTo>
                    <a:pt x="7773" y="2609"/>
                  </a:lnTo>
                  <a:lnTo>
                    <a:pt x="7773" y="1576"/>
                  </a:lnTo>
                  <a:close/>
                  <a:moveTo>
                    <a:pt x="3723" y="2885"/>
                  </a:moveTo>
                  <a:cubicBezTo>
                    <a:pt x="3774" y="2885"/>
                    <a:pt x="3830" y="2886"/>
                    <a:pt x="3896" y="2886"/>
                  </a:cubicBezTo>
                  <a:cubicBezTo>
                    <a:pt x="3924" y="2886"/>
                    <a:pt x="3953" y="2886"/>
                    <a:pt x="3985" y="2885"/>
                  </a:cubicBezTo>
                  <a:lnTo>
                    <a:pt x="3985" y="3038"/>
                  </a:lnTo>
                  <a:cubicBezTo>
                    <a:pt x="3798" y="2988"/>
                    <a:pt x="3605" y="2960"/>
                    <a:pt x="3415" y="2953"/>
                  </a:cubicBezTo>
                  <a:cubicBezTo>
                    <a:pt x="3516" y="2894"/>
                    <a:pt x="3603" y="2885"/>
                    <a:pt x="3723" y="2885"/>
                  </a:cubicBezTo>
                  <a:close/>
                  <a:moveTo>
                    <a:pt x="4989" y="2885"/>
                  </a:moveTo>
                  <a:lnTo>
                    <a:pt x="4989" y="3559"/>
                  </a:lnTo>
                  <a:cubicBezTo>
                    <a:pt x="4766" y="3371"/>
                    <a:pt x="4517" y="3225"/>
                    <a:pt x="4256" y="3124"/>
                  </a:cubicBezTo>
                  <a:lnTo>
                    <a:pt x="4256" y="2885"/>
                  </a:lnTo>
                  <a:close/>
                  <a:moveTo>
                    <a:pt x="2053" y="3286"/>
                  </a:moveTo>
                  <a:lnTo>
                    <a:pt x="2053" y="3286"/>
                  </a:lnTo>
                  <a:cubicBezTo>
                    <a:pt x="1829" y="3414"/>
                    <a:pt x="1623" y="3577"/>
                    <a:pt x="1448" y="3764"/>
                  </a:cubicBezTo>
                  <a:lnTo>
                    <a:pt x="1117" y="3764"/>
                  </a:lnTo>
                  <a:cubicBezTo>
                    <a:pt x="1389" y="3533"/>
                    <a:pt x="1709" y="3371"/>
                    <a:pt x="2053" y="3286"/>
                  </a:cubicBezTo>
                  <a:close/>
                  <a:moveTo>
                    <a:pt x="5979" y="2882"/>
                  </a:moveTo>
                  <a:lnTo>
                    <a:pt x="5979" y="3918"/>
                  </a:lnTo>
                  <a:lnTo>
                    <a:pt x="5336" y="3918"/>
                  </a:lnTo>
                  <a:cubicBezTo>
                    <a:pt x="5317" y="3896"/>
                    <a:pt x="5284" y="3855"/>
                    <a:pt x="5258" y="3824"/>
                  </a:cubicBezTo>
                  <a:lnTo>
                    <a:pt x="5258" y="2882"/>
                  </a:lnTo>
                  <a:close/>
                  <a:moveTo>
                    <a:pt x="6970" y="2885"/>
                  </a:moveTo>
                  <a:lnTo>
                    <a:pt x="6970" y="3918"/>
                  </a:lnTo>
                  <a:lnTo>
                    <a:pt x="6249" y="3918"/>
                  </a:lnTo>
                  <a:lnTo>
                    <a:pt x="6249" y="2885"/>
                  </a:lnTo>
                  <a:close/>
                  <a:moveTo>
                    <a:pt x="7961" y="2885"/>
                  </a:moveTo>
                  <a:lnTo>
                    <a:pt x="7961" y="3918"/>
                  </a:lnTo>
                  <a:lnTo>
                    <a:pt x="7240" y="3918"/>
                  </a:lnTo>
                  <a:lnTo>
                    <a:pt x="7240" y="2885"/>
                  </a:lnTo>
                  <a:close/>
                  <a:moveTo>
                    <a:pt x="8479" y="2885"/>
                  </a:moveTo>
                  <a:cubicBezTo>
                    <a:pt x="8753" y="2885"/>
                    <a:pt x="8976" y="3109"/>
                    <a:pt x="8976" y="3382"/>
                  </a:cubicBezTo>
                  <a:lnTo>
                    <a:pt x="8976" y="3423"/>
                  </a:lnTo>
                  <a:cubicBezTo>
                    <a:pt x="8976" y="3679"/>
                    <a:pt x="8780" y="3918"/>
                    <a:pt x="8460" y="3918"/>
                  </a:cubicBezTo>
                  <a:lnTo>
                    <a:pt x="8231" y="3918"/>
                  </a:lnTo>
                  <a:lnTo>
                    <a:pt x="8231" y="2885"/>
                  </a:lnTo>
                  <a:close/>
                  <a:moveTo>
                    <a:pt x="1227" y="4033"/>
                  </a:moveTo>
                  <a:cubicBezTo>
                    <a:pt x="1042" y="4294"/>
                    <a:pt x="973" y="4488"/>
                    <a:pt x="931" y="4579"/>
                  </a:cubicBezTo>
                  <a:lnTo>
                    <a:pt x="502" y="4579"/>
                  </a:lnTo>
                  <a:cubicBezTo>
                    <a:pt x="524" y="4535"/>
                    <a:pt x="613" y="4307"/>
                    <a:pt x="848" y="4033"/>
                  </a:cubicBezTo>
                  <a:close/>
                  <a:moveTo>
                    <a:pt x="5979" y="4189"/>
                  </a:moveTo>
                  <a:lnTo>
                    <a:pt x="5979" y="5220"/>
                  </a:lnTo>
                  <a:lnTo>
                    <a:pt x="5882" y="5220"/>
                  </a:lnTo>
                  <a:cubicBezTo>
                    <a:pt x="5840" y="4863"/>
                    <a:pt x="5721" y="4510"/>
                    <a:pt x="5525" y="4189"/>
                  </a:cubicBezTo>
                  <a:close/>
                  <a:moveTo>
                    <a:pt x="6970" y="4189"/>
                  </a:moveTo>
                  <a:lnTo>
                    <a:pt x="6970" y="5220"/>
                  </a:lnTo>
                  <a:lnTo>
                    <a:pt x="6249" y="5220"/>
                  </a:lnTo>
                  <a:lnTo>
                    <a:pt x="6249" y="4189"/>
                  </a:lnTo>
                  <a:close/>
                  <a:moveTo>
                    <a:pt x="7961" y="4189"/>
                  </a:moveTo>
                  <a:lnTo>
                    <a:pt x="7961" y="5220"/>
                  </a:lnTo>
                  <a:lnTo>
                    <a:pt x="7240" y="5220"/>
                  </a:lnTo>
                  <a:lnTo>
                    <a:pt x="7240" y="4189"/>
                  </a:lnTo>
                  <a:close/>
                  <a:moveTo>
                    <a:pt x="8479" y="4189"/>
                  </a:moveTo>
                  <a:cubicBezTo>
                    <a:pt x="8756" y="4199"/>
                    <a:pt x="8976" y="4426"/>
                    <a:pt x="8976" y="4704"/>
                  </a:cubicBezTo>
                  <a:cubicBezTo>
                    <a:pt x="8976" y="4985"/>
                    <a:pt x="8750" y="5222"/>
                    <a:pt x="8460" y="5222"/>
                  </a:cubicBezTo>
                  <a:lnTo>
                    <a:pt x="8231" y="5222"/>
                  </a:lnTo>
                  <a:lnTo>
                    <a:pt x="8231" y="4189"/>
                  </a:lnTo>
                  <a:close/>
                  <a:moveTo>
                    <a:pt x="842" y="4849"/>
                  </a:moveTo>
                  <a:cubicBezTo>
                    <a:pt x="793" y="5029"/>
                    <a:pt x="764" y="5213"/>
                    <a:pt x="756" y="5394"/>
                  </a:cubicBezTo>
                  <a:lnTo>
                    <a:pt x="302" y="5394"/>
                  </a:lnTo>
                  <a:cubicBezTo>
                    <a:pt x="312" y="5207"/>
                    <a:pt x="345" y="5026"/>
                    <a:pt x="398" y="4849"/>
                  </a:cubicBezTo>
                  <a:close/>
                  <a:moveTo>
                    <a:pt x="756" y="5665"/>
                  </a:moveTo>
                  <a:cubicBezTo>
                    <a:pt x="761" y="5713"/>
                    <a:pt x="764" y="5925"/>
                    <a:pt x="843" y="6210"/>
                  </a:cubicBezTo>
                  <a:lnTo>
                    <a:pt x="403" y="6210"/>
                  </a:lnTo>
                  <a:cubicBezTo>
                    <a:pt x="312" y="5922"/>
                    <a:pt x="308" y="5706"/>
                    <a:pt x="303" y="5665"/>
                  </a:cubicBezTo>
                  <a:close/>
                  <a:moveTo>
                    <a:pt x="6970" y="5492"/>
                  </a:moveTo>
                  <a:lnTo>
                    <a:pt x="6970" y="6524"/>
                  </a:lnTo>
                  <a:lnTo>
                    <a:pt x="6249" y="6524"/>
                  </a:lnTo>
                  <a:lnTo>
                    <a:pt x="6249" y="5492"/>
                  </a:lnTo>
                  <a:close/>
                  <a:moveTo>
                    <a:pt x="7961" y="5492"/>
                  </a:moveTo>
                  <a:lnTo>
                    <a:pt x="7961" y="6524"/>
                  </a:lnTo>
                  <a:lnTo>
                    <a:pt x="7240" y="6524"/>
                  </a:lnTo>
                  <a:lnTo>
                    <a:pt x="7240" y="5492"/>
                  </a:lnTo>
                  <a:close/>
                  <a:moveTo>
                    <a:pt x="5979" y="5492"/>
                  </a:moveTo>
                  <a:lnTo>
                    <a:pt x="5979" y="6525"/>
                  </a:lnTo>
                  <a:lnTo>
                    <a:pt x="5698" y="6525"/>
                  </a:lnTo>
                  <a:cubicBezTo>
                    <a:pt x="5839" y="6188"/>
                    <a:pt x="5905" y="5821"/>
                    <a:pt x="5898" y="5492"/>
                  </a:cubicBezTo>
                  <a:close/>
                  <a:moveTo>
                    <a:pt x="8475" y="5492"/>
                  </a:moveTo>
                  <a:cubicBezTo>
                    <a:pt x="8751" y="5500"/>
                    <a:pt x="8976" y="5727"/>
                    <a:pt x="8976" y="6008"/>
                  </a:cubicBezTo>
                  <a:cubicBezTo>
                    <a:pt x="8976" y="6289"/>
                    <a:pt x="8750" y="6525"/>
                    <a:pt x="8460" y="6525"/>
                  </a:cubicBezTo>
                  <a:lnTo>
                    <a:pt x="8231" y="6525"/>
                  </a:lnTo>
                  <a:lnTo>
                    <a:pt x="8231" y="5492"/>
                  </a:lnTo>
                  <a:close/>
                  <a:moveTo>
                    <a:pt x="934" y="6480"/>
                  </a:moveTo>
                  <a:cubicBezTo>
                    <a:pt x="1057" y="6786"/>
                    <a:pt x="1232" y="7024"/>
                    <a:pt x="1234" y="7025"/>
                  </a:cubicBezTo>
                  <a:lnTo>
                    <a:pt x="855" y="7025"/>
                  </a:lnTo>
                  <a:cubicBezTo>
                    <a:pt x="835" y="6998"/>
                    <a:pt x="655" y="6805"/>
                    <a:pt x="505" y="6480"/>
                  </a:cubicBezTo>
                  <a:close/>
                  <a:moveTo>
                    <a:pt x="1460" y="7296"/>
                  </a:moveTo>
                  <a:cubicBezTo>
                    <a:pt x="1634" y="7480"/>
                    <a:pt x="1834" y="7636"/>
                    <a:pt x="2052" y="7761"/>
                  </a:cubicBezTo>
                  <a:cubicBezTo>
                    <a:pt x="1708" y="7676"/>
                    <a:pt x="1395" y="7516"/>
                    <a:pt x="1132" y="7296"/>
                  </a:cubicBezTo>
                  <a:close/>
                  <a:moveTo>
                    <a:pt x="5980" y="6793"/>
                  </a:moveTo>
                  <a:lnTo>
                    <a:pt x="5980" y="7827"/>
                  </a:lnTo>
                  <a:lnTo>
                    <a:pt x="5258" y="7827"/>
                  </a:lnTo>
                  <a:lnTo>
                    <a:pt x="5258" y="7222"/>
                  </a:lnTo>
                  <a:cubicBezTo>
                    <a:pt x="5365" y="7101"/>
                    <a:pt x="5476" y="6949"/>
                    <a:pt x="5565" y="6793"/>
                  </a:cubicBezTo>
                  <a:close/>
                  <a:moveTo>
                    <a:pt x="6970" y="6793"/>
                  </a:moveTo>
                  <a:lnTo>
                    <a:pt x="6970" y="7827"/>
                  </a:lnTo>
                  <a:lnTo>
                    <a:pt x="6249" y="7827"/>
                  </a:lnTo>
                  <a:lnTo>
                    <a:pt x="6249" y="6793"/>
                  </a:lnTo>
                  <a:close/>
                  <a:moveTo>
                    <a:pt x="7961" y="6793"/>
                  </a:moveTo>
                  <a:lnTo>
                    <a:pt x="7961" y="7827"/>
                  </a:lnTo>
                  <a:lnTo>
                    <a:pt x="7240" y="7827"/>
                  </a:lnTo>
                  <a:lnTo>
                    <a:pt x="7240" y="6793"/>
                  </a:lnTo>
                  <a:close/>
                  <a:moveTo>
                    <a:pt x="8472" y="6793"/>
                  </a:moveTo>
                  <a:cubicBezTo>
                    <a:pt x="8751" y="6800"/>
                    <a:pt x="8975" y="7029"/>
                    <a:pt x="8975" y="7310"/>
                  </a:cubicBezTo>
                  <a:cubicBezTo>
                    <a:pt x="8976" y="7597"/>
                    <a:pt x="8744" y="7827"/>
                    <a:pt x="8457" y="7827"/>
                  </a:cubicBezTo>
                  <a:lnTo>
                    <a:pt x="8228" y="7827"/>
                  </a:lnTo>
                  <a:lnTo>
                    <a:pt x="8228" y="6793"/>
                  </a:lnTo>
                  <a:close/>
                  <a:moveTo>
                    <a:pt x="3319" y="3220"/>
                  </a:moveTo>
                  <a:cubicBezTo>
                    <a:pt x="3436" y="3220"/>
                    <a:pt x="3555" y="3229"/>
                    <a:pt x="3674" y="3247"/>
                  </a:cubicBezTo>
                  <a:cubicBezTo>
                    <a:pt x="4718" y="3407"/>
                    <a:pt x="5480" y="4232"/>
                    <a:pt x="5610" y="5220"/>
                  </a:cubicBezTo>
                  <a:lnTo>
                    <a:pt x="5608" y="5220"/>
                  </a:lnTo>
                  <a:cubicBezTo>
                    <a:pt x="5610" y="5222"/>
                    <a:pt x="5626" y="5367"/>
                    <a:pt x="5627" y="5490"/>
                  </a:cubicBezTo>
                  <a:cubicBezTo>
                    <a:pt x="5637" y="5792"/>
                    <a:pt x="5559" y="6156"/>
                    <a:pt x="5466" y="6374"/>
                  </a:cubicBezTo>
                  <a:cubicBezTo>
                    <a:pt x="5447" y="6421"/>
                    <a:pt x="5414" y="6495"/>
                    <a:pt x="5401" y="6522"/>
                  </a:cubicBezTo>
                  <a:cubicBezTo>
                    <a:pt x="5350" y="6626"/>
                    <a:pt x="5303" y="6705"/>
                    <a:pt x="5248" y="6792"/>
                  </a:cubicBezTo>
                  <a:cubicBezTo>
                    <a:pt x="5248" y="6793"/>
                    <a:pt x="5062" y="7091"/>
                    <a:pt x="4738" y="7340"/>
                  </a:cubicBezTo>
                  <a:cubicBezTo>
                    <a:pt x="4679" y="7389"/>
                    <a:pt x="4668" y="7474"/>
                    <a:pt x="4712" y="7533"/>
                  </a:cubicBezTo>
                  <a:cubicBezTo>
                    <a:pt x="4739" y="7568"/>
                    <a:pt x="4779" y="7586"/>
                    <a:pt x="4819" y="7586"/>
                  </a:cubicBezTo>
                  <a:cubicBezTo>
                    <a:pt x="4848" y="7586"/>
                    <a:pt x="4878" y="7576"/>
                    <a:pt x="4903" y="7556"/>
                  </a:cubicBezTo>
                  <a:cubicBezTo>
                    <a:pt x="4931" y="7535"/>
                    <a:pt x="4960" y="7512"/>
                    <a:pt x="4986" y="7489"/>
                  </a:cubicBezTo>
                  <a:lnTo>
                    <a:pt x="4986" y="7827"/>
                  </a:lnTo>
                  <a:lnTo>
                    <a:pt x="4456" y="7827"/>
                  </a:lnTo>
                  <a:cubicBezTo>
                    <a:pt x="4546" y="7736"/>
                    <a:pt x="4470" y="7594"/>
                    <a:pt x="4361" y="7594"/>
                  </a:cubicBezTo>
                  <a:cubicBezTo>
                    <a:pt x="4342" y="7594"/>
                    <a:pt x="4322" y="7599"/>
                    <a:pt x="4302" y="7608"/>
                  </a:cubicBezTo>
                  <a:cubicBezTo>
                    <a:pt x="3981" y="7759"/>
                    <a:pt x="3650" y="7829"/>
                    <a:pt x="3329" y="7829"/>
                  </a:cubicBezTo>
                  <a:cubicBezTo>
                    <a:pt x="1969" y="7829"/>
                    <a:pt x="762" y="6593"/>
                    <a:pt x="1065" y="5076"/>
                  </a:cubicBezTo>
                  <a:cubicBezTo>
                    <a:pt x="1281" y="3980"/>
                    <a:pt x="2235" y="3220"/>
                    <a:pt x="3319" y="3220"/>
                  </a:cubicBezTo>
                  <a:close/>
                  <a:moveTo>
                    <a:pt x="2817" y="0"/>
                  </a:moveTo>
                  <a:cubicBezTo>
                    <a:pt x="2393" y="0"/>
                    <a:pt x="2051" y="344"/>
                    <a:pt x="2051" y="768"/>
                  </a:cubicBezTo>
                  <a:lnTo>
                    <a:pt x="2051" y="808"/>
                  </a:lnTo>
                  <a:cubicBezTo>
                    <a:pt x="2051" y="1171"/>
                    <a:pt x="2303" y="1475"/>
                    <a:pt x="2640" y="1554"/>
                  </a:cubicBezTo>
                  <a:cubicBezTo>
                    <a:pt x="2241" y="1994"/>
                    <a:pt x="2458" y="2773"/>
                    <a:pt x="3092" y="2868"/>
                  </a:cubicBezTo>
                  <a:cubicBezTo>
                    <a:pt x="3069" y="2895"/>
                    <a:pt x="3047" y="2923"/>
                    <a:pt x="3027" y="2952"/>
                  </a:cubicBezTo>
                  <a:cubicBezTo>
                    <a:pt x="3017" y="2953"/>
                    <a:pt x="3002" y="2954"/>
                    <a:pt x="2984" y="2954"/>
                  </a:cubicBezTo>
                  <a:cubicBezTo>
                    <a:pt x="2922" y="2954"/>
                    <a:pt x="2817" y="2947"/>
                    <a:pt x="2680" y="2947"/>
                  </a:cubicBezTo>
                  <a:cubicBezTo>
                    <a:pt x="2216" y="2947"/>
                    <a:pt x="1393" y="3032"/>
                    <a:pt x="705" y="3781"/>
                  </a:cubicBezTo>
                  <a:cubicBezTo>
                    <a:pt x="240" y="4287"/>
                    <a:pt x="1" y="4945"/>
                    <a:pt x="30" y="5632"/>
                  </a:cubicBezTo>
                  <a:cubicBezTo>
                    <a:pt x="88" y="7016"/>
                    <a:pt x="1234" y="8096"/>
                    <a:pt x="2592" y="8096"/>
                  </a:cubicBezTo>
                  <a:cubicBezTo>
                    <a:pt x="2630" y="8096"/>
                    <a:pt x="2669" y="8095"/>
                    <a:pt x="2707" y="8094"/>
                  </a:cubicBezTo>
                  <a:cubicBezTo>
                    <a:pt x="3672" y="8094"/>
                    <a:pt x="8455" y="8095"/>
                    <a:pt x="8457" y="8095"/>
                  </a:cubicBezTo>
                  <a:cubicBezTo>
                    <a:pt x="8891" y="8095"/>
                    <a:pt x="9244" y="7742"/>
                    <a:pt x="9244" y="7309"/>
                  </a:cubicBezTo>
                  <a:cubicBezTo>
                    <a:pt x="9247" y="7041"/>
                    <a:pt x="9109" y="6800"/>
                    <a:pt x="8900" y="6659"/>
                  </a:cubicBezTo>
                  <a:cubicBezTo>
                    <a:pt x="9361" y="6345"/>
                    <a:pt x="9361" y="5668"/>
                    <a:pt x="8900" y="5356"/>
                  </a:cubicBezTo>
                  <a:cubicBezTo>
                    <a:pt x="9358" y="5043"/>
                    <a:pt x="9362" y="4372"/>
                    <a:pt x="8907" y="4056"/>
                  </a:cubicBezTo>
                  <a:cubicBezTo>
                    <a:pt x="9480" y="3670"/>
                    <a:pt x="9296" y="2728"/>
                    <a:pt x="8593" y="2622"/>
                  </a:cubicBezTo>
                  <a:cubicBezTo>
                    <a:pt x="8967" y="2203"/>
                    <a:pt x="8789" y="1464"/>
                    <a:pt x="8197" y="1324"/>
                  </a:cubicBezTo>
                  <a:cubicBezTo>
                    <a:pt x="8629" y="850"/>
                    <a:pt x="8332" y="0"/>
                    <a:pt x="7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741;p45">
            <a:extLst>
              <a:ext uri="{FF2B5EF4-FFF2-40B4-BE49-F238E27FC236}">
                <a16:creationId xmlns:a16="http://schemas.microsoft.com/office/drawing/2014/main" id="{CB4F6F72-AED3-2627-0824-C496D6907EF8}"/>
              </a:ext>
            </a:extLst>
          </p:cNvPr>
          <p:cNvSpPr txBox="1">
            <a:spLocks/>
          </p:cNvSpPr>
          <p:nvPr/>
        </p:nvSpPr>
        <p:spPr>
          <a:xfrm>
            <a:off x="5064702" y="3445474"/>
            <a:ext cx="3079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200" b="0" i="0" u="none" strike="noStrike" cap="none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CA" dirty="0"/>
              <a:t>Fintech Startups &amp; Companies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1">
          <a:extLst>
            <a:ext uri="{FF2B5EF4-FFF2-40B4-BE49-F238E27FC236}">
              <a16:creationId xmlns:a16="http://schemas.microsoft.com/office/drawing/2014/main" id="{934F6B8F-4C60-0DF5-018A-428A45A3A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p42">
            <a:extLst>
              <a:ext uri="{FF2B5EF4-FFF2-40B4-BE49-F238E27FC236}">
                <a16:creationId xmlns:a16="http://schemas.microsoft.com/office/drawing/2014/main" id="{C658CCFE-4BB3-A963-56A1-CCC48944653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28315" y="17129"/>
            <a:ext cx="5751470" cy="9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Data and Insights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15" name="Google Shape;4715;p42">
            <a:extLst>
              <a:ext uri="{FF2B5EF4-FFF2-40B4-BE49-F238E27FC236}">
                <a16:creationId xmlns:a16="http://schemas.microsoft.com/office/drawing/2014/main" id="{B998F499-5F83-12BD-15F6-D6A7D733DD54}"/>
              </a:ext>
            </a:extLst>
          </p:cNvPr>
          <p:cNvSpPr/>
          <p:nvPr/>
        </p:nvSpPr>
        <p:spPr>
          <a:xfrm>
            <a:off x="-1715196" y="2138978"/>
            <a:ext cx="9143986" cy="4173901"/>
          </a:xfrm>
          <a:custGeom>
            <a:avLst/>
            <a:gdLst/>
            <a:ahLst/>
            <a:cxnLst/>
            <a:rect l="l" t="t" r="r" b="b"/>
            <a:pathLst>
              <a:path w="86423" h="39449" extrusionOk="0">
                <a:moveTo>
                  <a:pt x="70793" y="1"/>
                </a:moveTo>
                <a:lnTo>
                  <a:pt x="70790" y="116"/>
                </a:lnTo>
                <a:cubicBezTo>
                  <a:pt x="70904" y="118"/>
                  <a:pt x="71018" y="125"/>
                  <a:pt x="71131" y="135"/>
                </a:cubicBezTo>
                <a:lnTo>
                  <a:pt x="71141" y="21"/>
                </a:lnTo>
                <a:cubicBezTo>
                  <a:pt x="71027" y="9"/>
                  <a:pt x="70910" y="3"/>
                  <a:pt x="70793" y="1"/>
                </a:cubicBezTo>
                <a:close/>
                <a:moveTo>
                  <a:pt x="70441" y="3"/>
                </a:moveTo>
                <a:cubicBezTo>
                  <a:pt x="70324" y="9"/>
                  <a:pt x="70209" y="18"/>
                  <a:pt x="70092" y="32"/>
                </a:cubicBezTo>
                <a:lnTo>
                  <a:pt x="70106" y="146"/>
                </a:lnTo>
                <a:cubicBezTo>
                  <a:pt x="70219" y="132"/>
                  <a:pt x="70334" y="123"/>
                  <a:pt x="70447" y="120"/>
                </a:cubicBezTo>
                <a:lnTo>
                  <a:pt x="70441" y="3"/>
                </a:lnTo>
                <a:close/>
                <a:moveTo>
                  <a:pt x="71488" y="61"/>
                </a:moveTo>
                <a:lnTo>
                  <a:pt x="71470" y="175"/>
                </a:lnTo>
                <a:cubicBezTo>
                  <a:pt x="71583" y="193"/>
                  <a:pt x="71695" y="215"/>
                  <a:pt x="71804" y="239"/>
                </a:cubicBezTo>
                <a:lnTo>
                  <a:pt x="71831" y="128"/>
                </a:lnTo>
                <a:cubicBezTo>
                  <a:pt x="71718" y="102"/>
                  <a:pt x="71604" y="79"/>
                  <a:pt x="71488" y="61"/>
                </a:cubicBezTo>
                <a:close/>
                <a:moveTo>
                  <a:pt x="69749" y="86"/>
                </a:moveTo>
                <a:cubicBezTo>
                  <a:pt x="69635" y="109"/>
                  <a:pt x="69520" y="136"/>
                  <a:pt x="69409" y="166"/>
                </a:cubicBezTo>
                <a:lnTo>
                  <a:pt x="69439" y="278"/>
                </a:lnTo>
                <a:cubicBezTo>
                  <a:pt x="69547" y="246"/>
                  <a:pt x="69659" y="220"/>
                  <a:pt x="69770" y="200"/>
                </a:cubicBezTo>
                <a:lnTo>
                  <a:pt x="69749" y="86"/>
                </a:lnTo>
                <a:close/>
                <a:moveTo>
                  <a:pt x="72168" y="216"/>
                </a:moveTo>
                <a:lnTo>
                  <a:pt x="72134" y="328"/>
                </a:lnTo>
                <a:cubicBezTo>
                  <a:pt x="72244" y="360"/>
                  <a:pt x="72351" y="399"/>
                  <a:pt x="72455" y="439"/>
                </a:cubicBezTo>
                <a:lnTo>
                  <a:pt x="72498" y="332"/>
                </a:lnTo>
                <a:cubicBezTo>
                  <a:pt x="72391" y="289"/>
                  <a:pt x="72278" y="250"/>
                  <a:pt x="72168" y="216"/>
                </a:cubicBezTo>
                <a:close/>
                <a:moveTo>
                  <a:pt x="69075" y="270"/>
                </a:moveTo>
                <a:cubicBezTo>
                  <a:pt x="68968" y="309"/>
                  <a:pt x="68859" y="353"/>
                  <a:pt x="68752" y="400"/>
                </a:cubicBezTo>
                <a:lnTo>
                  <a:pt x="68798" y="506"/>
                </a:lnTo>
                <a:cubicBezTo>
                  <a:pt x="68902" y="459"/>
                  <a:pt x="69009" y="416"/>
                  <a:pt x="69113" y="379"/>
                </a:cubicBezTo>
                <a:lnTo>
                  <a:pt x="69075" y="270"/>
                </a:lnTo>
                <a:close/>
                <a:moveTo>
                  <a:pt x="72818" y="473"/>
                </a:moveTo>
                <a:lnTo>
                  <a:pt x="72768" y="577"/>
                </a:lnTo>
                <a:cubicBezTo>
                  <a:pt x="72869" y="625"/>
                  <a:pt x="72972" y="679"/>
                  <a:pt x="73069" y="736"/>
                </a:cubicBezTo>
                <a:lnTo>
                  <a:pt x="73126" y="636"/>
                </a:lnTo>
                <a:cubicBezTo>
                  <a:pt x="73026" y="579"/>
                  <a:pt x="72922" y="523"/>
                  <a:pt x="72818" y="473"/>
                </a:cubicBezTo>
                <a:close/>
                <a:moveTo>
                  <a:pt x="68439" y="552"/>
                </a:moveTo>
                <a:cubicBezTo>
                  <a:pt x="68338" y="607"/>
                  <a:pt x="68235" y="666"/>
                  <a:pt x="68135" y="727"/>
                </a:cubicBezTo>
                <a:lnTo>
                  <a:pt x="68196" y="825"/>
                </a:lnTo>
                <a:cubicBezTo>
                  <a:pt x="68292" y="765"/>
                  <a:pt x="68392" y="707"/>
                  <a:pt x="68492" y="653"/>
                </a:cubicBezTo>
                <a:lnTo>
                  <a:pt x="68439" y="552"/>
                </a:lnTo>
                <a:close/>
                <a:moveTo>
                  <a:pt x="73425" y="820"/>
                </a:moveTo>
                <a:lnTo>
                  <a:pt x="73361" y="916"/>
                </a:lnTo>
                <a:cubicBezTo>
                  <a:pt x="73452" y="979"/>
                  <a:pt x="73546" y="1046"/>
                  <a:pt x="73638" y="1116"/>
                </a:cubicBezTo>
                <a:lnTo>
                  <a:pt x="73709" y="1023"/>
                </a:lnTo>
                <a:cubicBezTo>
                  <a:pt x="73616" y="952"/>
                  <a:pt x="73519" y="885"/>
                  <a:pt x="73425" y="820"/>
                </a:cubicBezTo>
                <a:close/>
                <a:moveTo>
                  <a:pt x="67845" y="917"/>
                </a:moveTo>
                <a:cubicBezTo>
                  <a:pt x="67752" y="983"/>
                  <a:pt x="67657" y="1055"/>
                  <a:pt x="67567" y="1129"/>
                </a:cubicBezTo>
                <a:lnTo>
                  <a:pt x="67638" y="1220"/>
                </a:lnTo>
                <a:cubicBezTo>
                  <a:pt x="67728" y="1149"/>
                  <a:pt x="67819" y="1079"/>
                  <a:pt x="67911" y="1013"/>
                </a:cubicBezTo>
                <a:lnTo>
                  <a:pt x="67845" y="917"/>
                </a:lnTo>
                <a:close/>
                <a:moveTo>
                  <a:pt x="73978" y="1246"/>
                </a:moveTo>
                <a:lnTo>
                  <a:pt x="73903" y="1334"/>
                </a:lnTo>
                <a:cubicBezTo>
                  <a:pt x="73988" y="1407"/>
                  <a:pt x="74072" y="1486"/>
                  <a:pt x="74155" y="1566"/>
                </a:cubicBezTo>
                <a:lnTo>
                  <a:pt x="74235" y="1484"/>
                </a:lnTo>
                <a:cubicBezTo>
                  <a:pt x="74149" y="1402"/>
                  <a:pt x="74063" y="1322"/>
                  <a:pt x="73978" y="1246"/>
                </a:cubicBezTo>
                <a:close/>
                <a:moveTo>
                  <a:pt x="67302" y="1356"/>
                </a:moveTo>
                <a:cubicBezTo>
                  <a:pt x="67217" y="1430"/>
                  <a:pt x="67130" y="1510"/>
                  <a:pt x="67047" y="1593"/>
                </a:cubicBezTo>
                <a:lnTo>
                  <a:pt x="67127" y="1674"/>
                </a:lnTo>
                <a:cubicBezTo>
                  <a:pt x="67210" y="1593"/>
                  <a:pt x="67295" y="1514"/>
                  <a:pt x="67378" y="1442"/>
                </a:cubicBezTo>
                <a:lnTo>
                  <a:pt x="67302" y="1356"/>
                </a:lnTo>
                <a:close/>
                <a:moveTo>
                  <a:pt x="74476" y="1734"/>
                </a:moveTo>
                <a:lnTo>
                  <a:pt x="74393" y="1813"/>
                </a:lnTo>
                <a:cubicBezTo>
                  <a:pt x="74469" y="1893"/>
                  <a:pt x="74546" y="1980"/>
                  <a:pt x="74622" y="2070"/>
                </a:cubicBezTo>
                <a:lnTo>
                  <a:pt x="74709" y="1996"/>
                </a:lnTo>
                <a:cubicBezTo>
                  <a:pt x="74632" y="1906"/>
                  <a:pt x="74553" y="1816"/>
                  <a:pt x="74476" y="1734"/>
                </a:cubicBezTo>
                <a:close/>
                <a:moveTo>
                  <a:pt x="66803" y="1843"/>
                </a:moveTo>
                <a:cubicBezTo>
                  <a:pt x="66724" y="1927"/>
                  <a:pt x="66647" y="2013"/>
                  <a:pt x="66570" y="2101"/>
                </a:cubicBezTo>
                <a:lnTo>
                  <a:pt x="66657" y="2177"/>
                </a:lnTo>
                <a:cubicBezTo>
                  <a:pt x="66733" y="2088"/>
                  <a:pt x="66808" y="2003"/>
                  <a:pt x="66885" y="1921"/>
                </a:cubicBezTo>
                <a:lnTo>
                  <a:pt x="66803" y="1843"/>
                </a:lnTo>
                <a:close/>
                <a:moveTo>
                  <a:pt x="74930" y="2266"/>
                </a:moveTo>
                <a:lnTo>
                  <a:pt x="74839" y="2337"/>
                </a:lnTo>
                <a:cubicBezTo>
                  <a:pt x="74909" y="2428"/>
                  <a:pt x="74976" y="2520"/>
                  <a:pt x="75044" y="2614"/>
                </a:cubicBezTo>
                <a:lnTo>
                  <a:pt x="75139" y="2545"/>
                </a:lnTo>
                <a:cubicBezTo>
                  <a:pt x="75069" y="2450"/>
                  <a:pt x="75002" y="2357"/>
                  <a:pt x="74930" y="2266"/>
                </a:cubicBezTo>
                <a:close/>
                <a:moveTo>
                  <a:pt x="66347" y="2370"/>
                </a:moveTo>
                <a:cubicBezTo>
                  <a:pt x="66276" y="2458"/>
                  <a:pt x="66204" y="2550"/>
                  <a:pt x="66134" y="2644"/>
                </a:cubicBezTo>
                <a:lnTo>
                  <a:pt x="66227" y="2714"/>
                </a:lnTo>
                <a:cubicBezTo>
                  <a:pt x="66297" y="2621"/>
                  <a:pt x="66367" y="2530"/>
                  <a:pt x="66438" y="2441"/>
                </a:cubicBezTo>
                <a:lnTo>
                  <a:pt x="66347" y="2370"/>
                </a:lnTo>
                <a:close/>
                <a:moveTo>
                  <a:pt x="75337" y="2834"/>
                </a:moveTo>
                <a:lnTo>
                  <a:pt x="75240" y="2898"/>
                </a:lnTo>
                <a:cubicBezTo>
                  <a:pt x="75303" y="2993"/>
                  <a:pt x="75366" y="3088"/>
                  <a:pt x="75429" y="3187"/>
                </a:cubicBezTo>
                <a:lnTo>
                  <a:pt x="75526" y="3125"/>
                </a:lnTo>
                <a:cubicBezTo>
                  <a:pt x="75464" y="3025"/>
                  <a:pt x="75401" y="2930"/>
                  <a:pt x="75337" y="2834"/>
                </a:cubicBezTo>
                <a:close/>
                <a:moveTo>
                  <a:pt x="65931" y="2927"/>
                </a:moveTo>
                <a:cubicBezTo>
                  <a:pt x="65864" y="3020"/>
                  <a:pt x="65799" y="3115"/>
                  <a:pt x="65734" y="3214"/>
                </a:cubicBezTo>
                <a:lnTo>
                  <a:pt x="65831" y="3278"/>
                </a:lnTo>
                <a:cubicBezTo>
                  <a:pt x="65896" y="3181"/>
                  <a:pt x="65960" y="3087"/>
                  <a:pt x="66026" y="2993"/>
                </a:cubicBezTo>
                <a:lnTo>
                  <a:pt x="65931" y="2927"/>
                </a:lnTo>
                <a:close/>
                <a:moveTo>
                  <a:pt x="75709" y="3422"/>
                </a:moveTo>
                <a:lnTo>
                  <a:pt x="75609" y="3481"/>
                </a:lnTo>
                <a:cubicBezTo>
                  <a:pt x="75667" y="3579"/>
                  <a:pt x="75724" y="3679"/>
                  <a:pt x="75781" y="3781"/>
                </a:cubicBezTo>
                <a:lnTo>
                  <a:pt x="75881" y="3724"/>
                </a:lnTo>
                <a:cubicBezTo>
                  <a:pt x="75824" y="3622"/>
                  <a:pt x="75767" y="3522"/>
                  <a:pt x="75709" y="3422"/>
                </a:cubicBezTo>
                <a:close/>
                <a:moveTo>
                  <a:pt x="65546" y="3508"/>
                </a:moveTo>
                <a:cubicBezTo>
                  <a:pt x="65484" y="3605"/>
                  <a:pt x="65426" y="3705"/>
                  <a:pt x="65364" y="3805"/>
                </a:cubicBezTo>
                <a:lnTo>
                  <a:pt x="65464" y="3864"/>
                </a:lnTo>
                <a:cubicBezTo>
                  <a:pt x="65523" y="3764"/>
                  <a:pt x="65584" y="3665"/>
                  <a:pt x="65643" y="3569"/>
                </a:cubicBezTo>
                <a:lnTo>
                  <a:pt x="65546" y="3508"/>
                </a:lnTo>
                <a:close/>
                <a:moveTo>
                  <a:pt x="76050" y="4028"/>
                </a:moveTo>
                <a:lnTo>
                  <a:pt x="75947" y="4084"/>
                </a:lnTo>
                <a:cubicBezTo>
                  <a:pt x="76001" y="4185"/>
                  <a:pt x="76054" y="4286"/>
                  <a:pt x="76108" y="4391"/>
                </a:cubicBezTo>
                <a:lnTo>
                  <a:pt x="76210" y="4336"/>
                </a:lnTo>
                <a:cubicBezTo>
                  <a:pt x="76158" y="4231"/>
                  <a:pt x="76103" y="4129"/>
                  <a:pt x="76050" y="4028"/>
                </a:cubicBezTo>
                <a:close/>
                <a:moveTo>
                  <a:pt x="65190" y="4106"/>
                </a:moveTo>
                <a:cubicBezTo>
                  <a:pt x="65134" y="4206"/>
                  <a:pt x="65077" y="4306"/>
                  <a:pt x="65022" y="4409"/>
                </a:cubicBezTo>
                <a:lnTo>
                  <a:pt x="65124" y="4465"/>
                </a:lnTo>
                <a:cubicBezTo>
                  <a:pt x="65179" y="4364"/>
                  <a:pt x="65234" y="4262"/>
                  <a:pt x="65290" y="4164"/>
                </a:cubicBezTo>
                <a:lnTo>
                  <a:pt x="65190" y="4106"/>
                </a:lnTo>
                <a:close/>
                <a:moveTo>
                  <a:pt x="76367" y="4648"/>
                </a:moveTo>
                <a:lnTo>
                  <a:pt x="76264" y="4699"/>
                </a:lnTo>
                <a:cubicBezTo>
                  <a:pt x="76313" y="4802"/>
                  <a:pt x="76363" y="4906"/>
                  <a:pt x="76413" y="5012"/>
                </a:cubicBezTo>
                <a:lnTo>
                  <a:pt x="76518" y="4959"/>
                </a:lnTo>
                <a:cubicBezTo>
                  <a:pt x="76468" y="4855"/>
                  <a:pt x="76418" y="4751"/>
                  <a:pt x="76367" y="4648"/>
                </a:cubicBezTo>
                <a:close/>
                <a:moveTo>
                  <a:pt x="64857" y="4716"/>
                </a:moveTo>
                <a:cubicBezTo>
                  <a:pt x="64806" y="4821"/>
                  <a:pt x="64753" y="4922"/>
                  <a:pt x="64700" y="5028"/>
                </a:cubicBezTo>
                <a:lnTo>
                  <a:pt x="64805" y="5079"/>
                </a:lnTo>
                <a:cubicBezTo>
                  <a:pt x="64856" y="4976"/>
                  <a:pt x="64910" y="4872"/>
                  <a:pt x="64960" y="4771"/>
                </a:cubicBezTo>
                <a:lnTo>
                  <a:pt x="64857" y="4716"/>
                </a:lnTo>
                <a:close/>
                <a:moveTo>
                  <a:pt x="76667" y="5275"/>
                </a:moveTo>
                <a:lnTo>
                  <a:pt x="76561" y="5323"/>
                </a:lnTo>
                <a:cubicBezTo>
                  <a:pt x="76610" y="5429"/>
                  <a:pt x="76657" y="5535"/>
                  <a:pt x="76704" y="5640"/>
                </a:cubicBezTo>
                <a:lnTo>
                  <a:pt x="76811" y="5592"/>
                </a:lnTo>
                <a:lnTo>
                  <a:pt x="76667" y="5275"/>
                </a:lnTo>
                <a:close/>
                <a:moveTo>
                  <a:pt x="64547" y="5339"/>
                </a:moveTo>
                <a:cubicBezTo>
                  <a:pt x="64498" y="5443"/>
                  <a:pt x="64449" y="5549"/>
                  <a:pt x="64399" y="5655"/>
                </a:cubicBezTo>
                <a:lnTo>
                  <a:pt x="64505" y="5702"/>
                </a:lnTo>
                <a:cubicBezTo>
                  <a:pt x="64553" y="5597"/>
                  <a:pt x="64603" y="5493"/>
                  <a:pt x="64650" y="5389"/>
                </a:cubicBezTo>
                <a:lnTo>
                  <a:pt x="64547" y="5339"/>
                </a:lnTo>
                <a:close/>
                <a:moveTo>
                  <a:pt x="76948" y="5912"/>
                </a:moveTo>
                <a:lnTo>
                  <a:pt x="76844" y="5957"/>
                </a:lnTo>
                <a:cubicBezTo>
                  <a:pt x="76890" y="6063"/>
                  <a:pt x="76934" y="6169"/>
                  <a:pt x="76981" y="6276"/>
                </a:cubicBezTo>
                <a:lnTo>
                  <a:pt x="77087" y="6230"/>
                </a:lnTo>
                <a:cubicBezTo>
                  <a:pt x="77041" y="6123"/>
                  <a:pt x="76995" y="6016"/>
                  <a:pt x="76948" y="5912"/>
                </a:cubicBezTo>
                <a:close/>
                <a:moveTo>
                  <a:pt x="64256" y="5970"/>
                </a:moveTo>
                <a:cubicBezTo>
                  <a:pt x="64208" y="6076"/>
                  <a:pt x="64162" y="6180"/>
                  <a:pt x="64115" y="6287"/>
                </a:cubicBezTo>
                <a:lnTo>
                  <a:pt x="64220" y="6334"/>
                </a:lnTo>
                <a:cubicBezTo>
                  <a:pt x="64268" y="6229"/>
                  <a:pt x="64313" y="6122"/>
                  <a:pt x="64362" y="6019"/>
                </a:cubicBezTo>
                <a:lnTo>
                  <a:pt x="64256" y="5970"/>
                </a:lnTo>
                <a:close/>
                <a:moveTo>
                  <a:pt x="77225" y="6550"/>
                </a:moveTo>
                <a:lnTo>
                  <a:pt x="77118" y="6594"/>
                </a:lnTo>
                <a:cubicBezTo>
                  <a:pt x="77164" y="6700"/>
                  <a:pt x="77208" y="6807"/>
                  <a:pt x="77252" y="6914"/>
                </a:cubicBezTo>
                <a:lnTo>
                  <a:pt x="77359" y="6870"/>
                </a:lnTo>
                <a:cubicBezTo>
                  <a:pt x="77315" y="6763"/>
                  <a:pt x="77271" y="6657"/>
                  <a:pt x="77225" y="6550"/>
                </a:cubicBezTo>
                <a:close/>
                <a:moveTo>
                  <a:pt x="63978" y="6607"/>
                </a:moveTo>
                <a:lnTo>
                  <a:pt x="63843" y="6929"/>
                </a:lnTo>
                <a:lnTo>
                  <a:pt x="63951" y="6973"/>
                </a:lnTo>
                <a:cubicBezTo>
                  <a:pt x="63996" y="6864"/>
                  <a:pt x="64040" y="6759"/>
                  <a:pt x="64085" y="6651"/>
                </a:cubicBezTo>
                <a:lnTo>
                  <a:pt x="63978" y="6607"/>
                </a:lnTo>
                <a:close/>
                <a:moveTo>
                  <a:pt x="77494" y="7190"/>
                </a:moveTo>
                <a:lnTo>
                  <a:pt x="77387" y="7234"/>
                </a:lnTo>
                <a:lnTo>
                  <a:pt x="77518" y="7555"/>
                </a:lnTo>
                <a:lnTo>
                  <a:pt x="77625" y="7511"/>
                </a:lnTo>
                <a:lnTo>
                  <a:pt x="77494" y="7190"/>
                </a:lnTo>
                <a:close/>
                <a:moveTo>
                  <a:pt x="63715" y="7250"/>
                </a:moveTo>
                <a:cubicBezTo>
                  <a:pt x="63671" y="7357"/>
                  <a:pt x="63629" y="7464"/>
                  <a:pt x="63586" y="7573"/>
                </a:cubicBezTo>
                <a:lnTo>
                  <a:pt x="63693" y="7615"/>
                </a:lnTo>
                <a:cubicBezTo>
                  <a:pt x="63736" y="7507"/>
                  <a:pt x="63778" y="7400"/>
                  <a:pt x="63822" y="7293"/>
                </a:cubicBezTo>
                <a:lnTo>
                  <a:pt x="63715" y="7250"/>
                </a:lnTo>
                <a:close/>
                <a:moveTo>
                  <a:pt x="77757" y="7830"/>
                </a:moveTo>
                <a:lnTo>
                  <a:pt x="77649" y="7874"/>
                </a:lnTo>
                <a:lnTo>
                  <a:pt x="77781" y="8195"/>
                </a:lnTo>
                <a:lnTo>
                  <a:pt x="77888" y="8151"/>
                </a:lnTo>
                <a:lnTo>
                  <a:pt x="77757" y="7830"/>
                </a:lnTo>
                <a:close/>
                <a:moveTo>
                  <a:pt x="63462" y="7898"/>
                </a:moveTo>
                <a:cubicBezTo>
                  <a:pt x="63421" y="8005"/>
                  <a:pt x="63379" y="8114"/>
                  <a:pt x="63339" y="8222"/>
                </a:cubicBezTo>
                <a:lnTo>
                  <a:pt x="63448" y="8264"/>
                </a:lnTo>
                <a:cubicBezTo>
                  <a:pt x="63486" y="8155"/>
                  <a:pt x="63528" y="8047"/>
                  <a:pt x="63571" y="7940"/>
                </a:cubicBezTo>
                <a:lnTo>
                  <a:pt x="63462" y="7898"/>
                </a:lnTo>
                <a:close/>
                <a:moveTo>
                  <a:pt x="78021" y="8471"/>
                </a:moveTo>
                <a:lnTo>
                  <a:pt x="77914" y="8515"/>
                </a:lnTo>
                <a:lnTo>
                  <a:pt x="78046" y="8837"/>
                </a:lnTo>
                <a:lnTo>
                  <a:pt x="78154" y="8792"/>
                </a:lnTo>
                <a:lnTo>
                  <a:pt x="78021" y="8471"/>
                </a:lnTo>
                <a:close/>
                <a:moveTo>
                  <a:pt x="63218" y="8548"/>
                </a:moveTo>
                <a:lnTo>
                  <a:pt x="63099" y="8874"/>
                </a:lnTo>
                <a:lnTo>
                  <a:pt x="63208" y="8914"/>
                </a:lnTo>
                <a:lnTo>
                  <a:pt x="63326" y="8587"/>
                </a:lnTo>
                <a:lnTo>
                  <a:pt x="63218" y="8548"/>
                </a:lnTo>
                <a:close/>
                <a:moveTo>
                  <a:pt x="78288" y="9115"/>
                </a:moveTo>
                <a:lnTo>
                  <a:pt x="78181" y="9159"/>
                </a:lnTo>
                <a:cubicBezTo>
                  <a:pt x="78225" y="9266"/>
                  <a:pt x="78272" y="9372"/>
                  <a:pt x="78316" y="9479"/>
                </a:cubicBezTo>
                <a:lnTo>
                  <a:pt x="78423" y="9435"/>
                </a:lnTo>
                <a:cubicBezTo>
                  <a:pt x="78378" y="9328"/>
                  <a:pt x="78332" y="9222"/>
                  <a:pt x="78288" y="9115"/>
                </a:cubicBezTo>
                <a:close/>
                <a:moveTo>
                  <a:pt x="62984" y="9204"/>
                </a:moveTo>
                <a:cubicBezTo>
                  <a:pt x="62947" y="9312"/>
                  <a:pt x="62907" y="9422"/>
                  <a:pt x="62869" y="9532"/>
                </a:cubicBezTo>
                <a:lnTo>
                  <a:pt x="62978" y="9569"/>
                </a:lnTo>
                <a:cubicBezTo>
                  <a:pt x="63018" y="9458"/>
                  <a:pt x="63055" y="9349"/>
                  <a:pt x="63092" y="9241"/>
                </a:cubicBezTo>
                <a:lnTo>
                  <a:pt x="62984" y="9204"/>
                </a:lnTo>
                <a:close/>
                <a:moveTo>
                  <a:pt x="78559" y="9753"/>
                </a:moveTo>
                <a:lnTo>
                  <a:pt x="78453" y="9799"/>
                </a:lnTo>
                <a:cubicBezTo>
                  <a:pt x="78501" y="9905"/>
                  <a:pt x="78546" y="10012"/>
                  <a:pt x="78593" y="10118"/>
                </a:cubicBezTo>
                <a:lnTo>
                  <a:pt x="78699" y="10070"/>
                </a:lnTo>
                <a:cubicBezTo>
                  <a:pt x="78652" y="9965"/>
                  <a:pt x="78606" y="9858"/>
                  <a:pt x="78559" y="9753"/>
                </a:cubicBezTo>
                <a:close/>
                <a:moveTo>
                  <a:pt x="62757" y="9858"/>
                </a:moveTo>
                <a:lnTo>
                  <a:pt x="62647" y="10186"/>
                </a:lnTo>
                <a:lnTo>
                  <a:pt x="62755" y="10225"/>
                </a:lnTo>
                <a:lnTo>
                  <a:pt x="62865" y="9896"/>
                </a:lnTo>
                <a:lnTo>
                  <a:pt x="62757" y="9858"/>
                </a:lnTo>
                <a:close/>
                <a:moveTo>
                  <a:pt x="78842" y="10385"/>
                </a:moveTo>
                <a:lnTo>
                  <a:pt x="78736" y="10433"/>
                </a:lnTo>
                <a:lnTo>
                  <a:pt x="78880" y="10749"/>
                </a:lnTo>
                <a:lnTo>
                  <a:pt x="78986" y="10699"/>
                </a:lnTo>
                <a:cubicBezTo>
                  <a:pt x="78938" y="10595"/>
                  <a:pt x="78889" y="10490"/>
                  <a:pt x="78842" y="10385"/>
                </a:cubicBezTo>
                <a:close/>
                <a:moveTo>
                  <a:pt x="62534" y="10516"/>
                </a:moveTo>
                <a:cubicBezTo>
                  <a:pt x="62498" y="10627"/>
                  <a:pt x="62461" y="10736"/>
                  <a:pt x="62425" y="10847"/>
                </a:cubicBezTo>
                <a:lnTo>
                  <a:pt x="62535" y="10883"/>
                </a:lnTo>
                <a:cubicBezTo>
                  <a:pt x="62572" y="10772"/>
                  <a:pt x="62608" y="10663"/>
                  <a:pt x="62642" y="10552"/>
                </a:cubicBezTo>
                <a:lnTo>
                  <a:pt x="62534" y="10516"/>
                </a:lnTo>
                <a:close/>
                <a:moveTo>
                  <a:pt x="79135" y="11013"/>
                </a:moveTo>
                <a:lnTo>
                  <a:pt x="79030" y="11063"/>
                </a:lnTo>
                <a:cubicBezTo>
                  <a:pt x="79080" y="11169"/>
                  <a:pt x="79130" y="11272"/>
                  <a:pt x="79182" y="11376"/>
                </a:cubicBezTo>
                <a:lnTo>
                  <a:pt x="79286" y="11324"/>
                </a:lnTo>
                <a:cubicBezTo>
                  <a:pt x="79235" y="11222"/>
                  <a:pt x="79185" y="11117"/>
                  <a:pt x="79135" y="11013"/>
                </a:cubicBezTo>
                <a:close/>
                <a:moveTo>
                  <a:pt x="62320" y="11177"/>
                </a:moveTo>
                <a:lnTo>
                  <a:pt x="62212" y="11507"/>
                </a:lnTo>
                <a:lnTo>
                  <a:pt x="62322" y="11543"/>
                </a:lnTo>
                <a:lnTo>
                  <a:pt x="62430" y="11213"/>
                </a:lnTo>
                <a:lnTo>
                  <a:pt x="62320" y="11177"/>
                </a:lnTo>
                <a:close/>
                <a:moveTo>
                  <a:pt x="79442" y="11633"/>
                </a:moveTo>
                <a:lnTo>
                  <a:pt x="79337" y="11686"/>
                </a:lnTo>
                <a:cubicBezTo>
                  <a:pt x="79392" y="11790"/>
                  <a:pt x="79445" y="11893"/>
                  <a:pt x="79499" y="11996"/>
                </a:cubicBezTo>
                <a:lnTo>
                  <a:pt x="79602" y="11940"/>
                </a:lnTo>
                <a:cubicBezTo>
                  <a:pt x="79546" y="11838"/>
                  <a:pt x="79495" y="11736"/>
                  <a:pt x="79442" y="11633"/>
                </a:cubicBezTo>
                <a:close/>
                <a:moveTo>
                  <a:pt x="62107" y="11840"/>
                </a:moveTo>
                <a:lnTo>
                  <a:pt x="62001" y="12170"/>
                </a:lnTo>
                <a:lnTo>
                  <a:pt x="62112" y="12204"/>
                </a:lnTo>
                <a:lnTo>
                  <a:pt x="62218" y="11876"/>
                </a:lnTo>
                <a:lnTo>
                  <a:pt x="62107" y="11840"/>
                </a:lnTo>
                <a:close/>
                <a:moveTo>
                  <a:pt x="33027" y="12136"/>
                </a:moveTo>
                <a:cubicBezTo>
                  <a:pt x="32910" y="12136"/>
                  <a:pt x="32792" y="12141"/>
                  <a:pt x="32677" y="12150"/>
                </a:cubicBezTo>
                <a:lnTo>
                  <a:pt x="32685" y="12264"/>
                </a:lnTo>
                <a:cubicBezTo>
                  <a:pt x="32775" y="12256"/>
                  <a:pt x="32866" y="12252"/>
                  <a:pt x="32957" y="12252"/>
                </a:cubicBezTo>
                <a:cubicBezTo>
                  <a:pt x="32980" y="12252"/>
                  <a:pt x="33003" y="12252"/>
                  <a:pt x="33027" y="12253"/>
                </a:cubicBezTo>
                <a:lnTo>
                  <a:pt x="33027" y="12136"/>
                </a:lnTo>
                <a:close/>
                <a:moveTo>
                  <a:pt x="33377" y="12147"/>
                </a:moveTo>
                <a:lnTo>
                  <a:pt x="33367" y="12263"/>
                </a:lnTo>
                <a:cubicBezTo>
                  <a:pt x="33479" y="12271"/>
                  <a:pt x="33594" y="12284"/>
                  <a:pt x="33705" y="12303"/>
                </a:cubicBezTo>
                <a:lnTo>
                  <a:pt x="33722" y="12186"/>
                </a:lnTo>
                <a:cubicBezTo>
                  <a:pt x="33608" y="12168"/>
                  <a:pt x="33492" y="12156"/>
                  <a:pt x="33377" y="12147"/>
                </a:cubicBezTo>
                <a:close/>
                <a:moveTo>
                  <a:pt x="32328" y="12193"/>
                </a:moveTo>
                <a:cubicBezTo>
                  <a:pt x="32214" y="12213"/>
                  <a:pt x="32098" y="12238"/>
                  <a:pt x="31986" y="12267"/>
                </a:cubicBezTo>
                <a:lnTo>
                  <a:pt x="32014" y="12378"/>
                </a:lnTo>
                <a:cubicBezTo>
                  <a:pt x="32123" y="12350"/>
                  <a:pt x="32235" y="12325"/>
                  <a:pt x="32348" y="12307"/>
                </a:cubicBezTo>
                <a:lnTo>
                  <a:pt x="32328" y="12193"/>
                </a:lnTo>
                <a:close/>
                <a:moveTo>
                  <a:pt x="34065" y="12256"/>
                </a:moveTo>
                <a:lnTo>
                  <a:pt x="34038" y="12368"/>
                </a:lnTo>
                <a:cubicBezTo>
                  <a:pt x="34148" y="12395"/>
                  <a:pt x="34258" y="12425"/>
                  <a:pt x="34365" y="12461"/>
                </a:cubicBezTo>
                <a:lnTo>
                  <a:pt x="34401" y="12350"/>
                </a:lnTo>
                <a:cubicBezTo>
                  <a:pt x="34291" y="12314"/>
                  <a:pt x="34178" y="12283"/>
                  <a:pt x="34065" y="12256"/>
                </a:cubicBezTo>
                <a:close/>
                <a:moveTo>
                  <a:pt x="31651" y="12368"/>
                </a:moveTo>
                <a:cubicBezTo>
                  <a:pt x="31543" y="12405"/>
                  <a:pt x="31434" y="12450"/>
                  <a:pt x="31327" y="12497"/>
                </a:cubicBezTo>
                <a:lnTo>
                  <a:pt x="31373" y="12603"/>
                </a:lnTo>
                <a:cubicBezTo>
                  <a:pt x="31477" y="12555"/>
                  <a:pt x="31584" y="12514"/>
                  <a:pt x="31688" y="12477"/>
                </a:cubicBezTo>
                <a:lnTo>
                  <a:pt x="31651" y="12368"/>
                </a:lnTo>
                <a:close/>
                <a:moveTo>
                  <a:pt x="79767" y="12247"/>
                </a:moveTo>
                <a:lnTo>
                  <a:pt x="79666" y="12303"/>
                </a:lnTo>
                <a:cubicBezTo>
                  <a:pt x="79722" y="12404"/>
                  <a:pt x="79780" y="12504"/>
                  <a:pt x="79837" y="12604"/>
                </a:cubicBezTo>
                <a:lnTo>
                  <a:pt x="79939" y="12547"/>
                </a:lnTo>
                <a:cubicBezTo>
                  <a:pt x="79880" y="12448"/>
                  <a:pt x="79823" y="12348"/>
                  <a:pt x="79767" y="12247"/>
                </a:cubicBezTo>
                <a:close/>
                <a:moveTo>
                  <a:pt x="34729" y="12471"/>
                </a:moveTo>
                <a:lnTo>
                  <a:pt x="34685" y="12578"/>
                </a:lnTo>
                <a:cubicBezTo>
                  <a:pt x="34788" y="12621"/>
                  <a:pt x="34892" y="12670"/>
                  <a:pt x="34993" y="12721"/>
                </a:cubicBezTo>
                <a:lnTo>
                  <a:pt x="35047" y="12618"/>
                </a:lnTo>
                <a:cubicBezTo>
                  <a:pt x="34942" y="12567"/>
                  <a:pt x="34835" y="12517"/>
                  <a:pt x="34729" y="12471"/>
                </a:cubicBezTo>
                <a:close/>
                <a:moveTo>
                  <a:pt x="61897" y="12500"/>
                </a:moveTo>
                <a:lnTo>
                  <a:pt x="61793" y="12832"/>
                </a:lnTo>
                <a:lnTo>
                  <a:pt x="61904" y="12867"/>
                </a:lnTo>
                <a:lnTo>
                  <a:pt x="62007" y="12534"/>
                </a:lnTo>
                <a:lnTo>
                  <a:pt x="61897" y="12500"/>
                </a:lnTo>
                <a:close/>
                <a:moveTo>
                  <a:pt x="31013" y="12648"/>
                </a:moveTo>
                <a:cubicBezTo>
                  <a:pt x="30913" y="12703"/>
                  <a:pt x="30810" y="12761"/>
                  <a:pt x="30710" y="12824"/>
                </a:cubicBezTo>
                <a:lnTo>
                  <a:pt x="30772" y="12921"/>
                </a:lnTo>
                <a:cubicBezTo>
                  <a:pt x="30867" y="12861"/>
                  <a:pt x="30967" y="12804"/>
                  <a:pt x="31066" y="12750"/>
                </a:cubicBezTo>
                <a:lnTo>
                  <a:pt x="31013" y="12648"/>
                </a:lnTo>
                <a:close/>
                <a:moveTo>
                  <a:pt x="35350" y="12791"/>
                </a:moveTo>
                <a:lnTo>
                  <a:pt x="35292" y="12890"/>
                </a:lnTo>
                <a:cubicBezTo>
                  <a:pt x="35387" y="12947"/>
                  <a:pt x="35484" y="13010"/>
                  <a:pt x="35579" y="13075"/>
                </a:cubicBezTo>
                <a:lnTo>
                  <a:pt x="35643" y="12982"/>
                </a:lnTo>
                <a:cubicBezTo>
                  <a:pt x="35547" y="12914"/>
                  <a:pt x="35449" y="12850"/>
                  <a:pt x="35350" y="12791"/>
                </a:cubicBezTo>
                <a:close/>
                <a:moveTo>
                  <a:pt x="80114" y="12841"/>
                </a:moveTo>
                <a:lnTo>
                  <a:pt x="80016" y="12902"/>
                </a:lnTo>
                <a:cubicBezTo>
                  <a:pt x="80077" y="13000"/>
                  <a:pt x="80137" y="13100"/>
                  <a:pt x="80200" y="13197"/>
                </a:cubicBezTo>
                <a:lnTo>
                  <a:pt x="80299" y="13134"/>
                </a:lnTo>
                <a:cubicBezTo>
                  <a:pt x="80236" y="13038"/>
                  <a:pt x="80174" y="12940"/>
                  <a:pt x="80114" y="12841"/>
                </a:cubicBezTo>
                <a:close/>
                <a:moveTo>
                  <a:pt x="30420" y="13018"/>
                </a:moveTo>
                <a:cubicBezTo>
                  <a:pt x="30327" y="13084"/>
                  <a:pt x="30235" y="13154"/>
                  <a:pt x="30142" y="13228"/>
                </a:cubicBezTo>
                <a:lnTo>
                  <a:pt x="30215" y="13318"/>
                </a:lnTo>
                <a:cubicBezTo>
                  <a:pt x="30306" y="13245"/>
                  <a:pt x="30396" y="13175"/>
                  <a:pt x="30487" y="13112"/>
                </a:cubicBezTo>
                <a:lnTo>
                  <a:pt x="30420" y="13018"/>
                </a:lnTo>
                <a:close/>
                <a:moveTo>
                  <a:pt x="35926" y="13188"/>
                </a:moveTo>
                <a:lnTo>
                  <a:pt x="35854" y="13278"/>
                </a:lnTo>
                <a:cubicBezTo>
                  <a:pt x="35941" y="13348"/>
                  <a:pt x="36029" y="13421"/>
                  <a:pt x="36116" y="13498"/>
                </a:cubicBezTo>
                <a:lnTo>
                  <a:pt x="36193" y="13412"/>
                </a:lnTo>
                <a:cubicBezTo>
                  <a:pt x="36106" y="13334"/>
                  <a:pt x="36014" y="13260"/>
                  <a:pt x="35926" y="13188"/>
                </a:cubicBezTo>
                <a:close/>
                <a:moveTo>
                  <a:pt x="61690" y="13162"/>
                </a:moveTo>
                <a:lnTo>
                  <a:pt x="61587" y="13495"/>
                </a:lnTo>
                <a:lnTo>
                  <a:pt x="61698" y="13528"/>
                </a:lnTo>
                <a:lnTo>
                  <a:pt x="61800" y="13197"/>
                </a:lnTo>
                <a:lnTo>
                  <a:pt x="61690" y="13162"/>
                </a:lnTo>
                <a:close/>
                <a:moveTo>
                  <a:pt x="80487" y="13424"/>
                </a:moveTo>
                <a:lnTo>
                  <a:pt x="80391" y="13488"/>
                </a:lnTo>
                <a:cubicBezTo>
                  <a:pt x="80457" y="13584"/>
                  <a:pt x="80523" y="13678"/>
                  <a:pt x="80591" y="13774"/>
                </a:cubicBezTo>
                <a:lnTo>
                  <a:pt x="80686" y="13705"/>
                </a:lnTo>
                <a:cubicBezTo>
                  <a:pt x="80617" y="13612"/>
                  <a:pt x="80551" y="13519"/>
                  <a:pt x="80487" y="13424"/>
                </a:cubicBezTo>
                <a:close/>
                <a:moveTo>
                  <a:pt x="29878" y="13455"/>
                </a:moveTo>
                <a:cubicBezTo>
                  <a:pt x="29792" y="13531"/>
                  <a:pt x="29706" y="13611"/>
                  <a:pt x="29622" y="13692"/>
                </a:cubicBezTo>
                <a:lnTo>
                  <a:pt x="29702" y="13775"/>
                </a:lnTo>
                <a:cubicBezTo>
                  <a:pt x="29786" y="13692"/>
                  <a:pt x="29869" y="13614"/>
                  <a:pt x="29953" y="13541"/>
                </a:cubicBezTo>
                <a:lnTo>
                  <a:pt x="29878" y="13455"/>
                </a:lnTo>
                <a:close/>
                <a:moveTo>
                  <a:pt x="36448" y="13649"/>
                </a:moveTo>
                <a:lnTo>
                  <a:pt x="36369" y="13732"/>
                </a:lnTo>
                <a:cubicBezTo>
                  <a:pt x="36448" y="13811"/>
                  <a:pt x="36530" y="13895"/>
                  <a:pt x="36608" y="13978"/>
                </a:cubicBezTo>
                <a:lnTo>
                  <a:pt x="36693" y="13899"/>
                </a:lnTo>
                <a:cubicBezTo>
                  <a:pt x="36613" y="13814"/>
                  <a:pt x="36530" y="13731"/>
                  <a:pt x="36448" y="13649"/>
                </a:cubicBezTo>
                <a:close/>
                <a:moveTo>
                  <a:pt x="61486" y="13825"/>
                </a:moveTo>
                <a:lnTo>
                  <a:pt x="61384" y="14156"/>
                </a:lnTo>
                <a:lnTo>
                  <a:pt x="61494" y="14191"/>
                </a:lnTo>
                <a:lnTo>
                  <a:pt x="61595" y="13859"/>
                </a:lnTo>
                <a:lnTo>
                  <a:pt x="61486" y="13825"/>
                </a:lnTo>
                <a:close/>
                <a:moveTo>
                  <a:pt x="29378" y="13941"/>
                </a:moveTo>
                <a:cubicBezTo>
                  <a:pt x="29298" y="14025"/>
                  <a:pt x="29221" y="14111"/>
                  <a:pt x="29143" y="14199"/>
                </a:cubicBezTo>
                <a:lnTo>
                  <a:pt x="29231" y="14275"/>
                </a:lnTo>
                <a:cubicBezTo>
                  <a:pt x="29308" y="14188"/>
                  <a:pt x="29385" y="14104"/>
                  <a:pt x="29461" y="14019"/>
                </a:cubicBezTo>
                <a:lnTo>
                  <a:pt x="29378" y="13941"/>
                </a:lnTo>
                <a:close/>
                <a:moveTo>
                  <a:pt x="80888" y="13984"/>
                </a:moveTo>
                <a:lnTo>
                  <a:pt x="80798" y="14054"/>
                </a:lnTo>
                <a:cubicBezTo>
                  <a:pt x="80870" y="14146"/>
                  <a:pt x="80941" y="14238"/>
                  <a:pt x="81014" y="14326"/>
                </a:cubicBezTo>
                <a:lnTo>
                  <a:pt x="81103" y="14254"/>
                </a:lnTo>
                <a:cubicBezTo>
                  <a:pt x="81030" y="14166"/>
                  <a:pt x="80958" y="14075"/>
                  <a:pt x="80888" y="13984"/>
                </a:cubicBezTo>
                <a:close/>
                <a:moveTo>
                  <a:pt x="36927" y="14159"/>
                </a:moveTo>
                <a:lnTo>
                  <a:pt x="36840" y="14234"/>
                </a:lnTo>
                <a:cubicBezTo>
                  <a:pt x="36914" y="14319"/>
                  <a:pt x="36987" y="14406"/>
                  <a:pt x="37061" y="14498"/>
                </a:cubicBezTo>
                <a:lnTo>
                  <a:pt x="37150" y="14426"/>
                </a:lnTo>
                <a:cubicBezTo>
                  <a:pt x="37077" y="14335"/>
                  <a:pt x="37001" y="14246"/>
                  <a:pt x="36927" y="14159"/>
                </a:cubicBezTo>
                <a:close/>
                <a:moveTo>
                  <a:pt x="28922" y="14468"/>
                </a:moveTo>
                <a:cubicBezTo>
                  <a:pt x="28849" y="14556"/>
                  <a:pt x="28778" y="14648"/>
                  <a:pt x="28706" y="14741"/>
                </a:cubicBezTo>
                <a:lnTo>
                  <a:pt x="28796" y="14810"/>
                </a:lnTo>
                <a:cubicBezTo>
                  <a:pt x="28866" y="14718"/>
                  <a:pt x="28938" y="14626"/>
                  <a:pt x="29011" y="14541"/>
                </a:cubicBezTo>
                <a:lnTo>
                  <a:pt x="28922" y="14468"/>
                </a:lnTo>
                <a:close/>
                <a:moveTo>
                  <a:pt x="81327" y="14516"/>
                </a:moveTo>
                <a:lnTo>
                  <a:pt x="81238" y="14592"/>
                </a:lnTo>
                <a:cubicBezTo>
                  <a:pt x="81317" y="14681"/>
                  <a:pt x="81394" y="14766"/>
                  <a:pt x="81474" y="14849"/>
                </a:cubicBezTo>
                <a:lnTo>
                  <a:pt x="81558" y="14769"/>
                </a:lnTo>
                <a:cubicBezTo>
                  <a:pt x="81480" y="14686"/>
                  <a:pt x="81403" y="14602"/>
                  <a:pt x="81327" y="14516"/>
                </a:cubicBezTo>
                <a:close/>
                <a:moveTo>
                  <a:pt x="61280" y="14489"/>
                </a:moveTo>
                <a:lnTo>
                  <a:pt x="61178" y="14820"/>
                </a:lnTo>
                <a:lnTo>
                  <a:pt x="61290" y="14855"/>
                </a:lnTo>
                <a:lnTo>
                  <a:pt x="61391" y="14523"/>
                </a:lnTo>
                <a:lnTo>
                  <a:pt x="61280" y="14489"/>
                </a:lnTo>
                <a:close/>
                <a:moveTo>
                  <a:pt x="37368" y="14699"/>
                </a:moveTo>
                <a:lnTo>
                  <a:pt x="37275" y="14769"/>
                </a:lnTo>
                <a:cubicBezTo>
                  <a:pt x="37343" y="14860"/>
                  <a:pt x="37411" y="14953"/>
                  <a:pt x="37478" y="15048"/>
                </a:cubicBezTo>
                <a:lnTo>
                  <a:pt x="37575" y="14980"/>
                </a:lnTo>
                <a:cubicBezTo>
                  <a:pt x="37505" y="14885"/>
                  <a:pt x="37437" y="14790"/>
                  <a:pt x="37368" y="14699"/>
                </a:cubicBezTo>
                <a:close/>
                <a:moveTo>
                  <a:pt x="81801" y="15016"/>
                </a:moveTo>
                <a:lnTo>
                  <a:pt x="81721" y="15098"/>
                </a:lnTo>
                <a:cubicBezTo>
                  <a:pt x="81805" y="15180"/>
                  <a:pt x="81888" y="15260"/>
                  <a:pt x="81977" y="15337"/>
                </a:cubicBezTo>
                <a:lnTo>
                  <a:pt x="82052" y="15252"/>
                </a:lnTo>
                <a:cubicBezTo>
                  <a:pt x="81967" y="15175"/>
                  <a:pt x="81884" y="15096"/>
                  <a:pt x="81801" y="15016"/>
                </a:cubicBezTo>
                <a:close/>
                <a:moveTo>
                  <a:pt x="28497" y="15018"/>
                </a:moveTo>
                <a:cubicBezTo>
                  <a:pt x="28429" y="15112"/>
                  <a:pt x="28362" y="15206"/>
                  <a:pt x="28297" y="15303"/>
                </a:cubicBezTo>
                <a:lnTo>
                  <a:pt x="28392" y="15369"/>
                </a:lnTo>
                <a:cubicBezTo>
                  <a:pt x="28458" y="15275"/>
                  <a:pt x="28524" y="15180"/>
                  <a:pt x="28592" y="15085"/>
                </a:cubicBezTo>
                <a:lnTo>
                  <a:pt x="28497" y="15018"/>
                </a:lnTo>
                <a:close/>
                <a:moveTo>
                  <a:pt x="61077" y="15153"/>
                </a:moveTo>
                <a:lnTo>
                  <a:pt x="60976" y="15485"/>
                </a:lnTo>
                <a:lnTo>
                  <a:pt x="61086" y="15519"/>
                </a:lnTo>
                <a:lnTo>
                  <a:pt x="61187" y="15188"/>
                </a:lnTo>
                <a:lnTo>
                  <a:pt x="61077" y="15153"/>
                </a:lnTo>
                <a:close/>
                <a:moveTo>
                  <a:pt x="37771" y="15267"/>
                </a:moveTo>
                <a:lnTo>
                  <a:pt x="37675" y="15332"/>
                </a:lnTo>
                <a:cubicBezTo>
                  <a:pt x="37740" y="15426"/>
                  <a:pt x="37804" y="15523"/>
                  <a:pt x="37865" y="15620"/>
                </a:cubicBezTo>
                <a:lnTo>
                  <a:pt x="37964" y="15559"/>
                </a:lnTo>
                <a:cubicBezTo>
                  <a:pt x="37899" y="15460"/>
                  <a:pt x="37835" y="15362"/>
                  <a:pt x="37771" y="15267"/>
                </a:cubicBezTo>
                <a:close/>
                <a:moveTo>
                  <a:pt x="82314" y="15473"/>
                </a:moveTo>
                <a:lnTo>
                  <a:pt x="82241" y="15562"/>
                </a:lnTo>
                <a:cubicBezTo>
                  <a:pt x="82331" y="15637"/>
                  <a:pt x="82422" y="15709"/>
                  <a:pt x="82515" y="15776"/>
                </a:cubicBezTo>
                <a:lnTo>
                  <a:pt x="82585" y="15683"/>
                </a:lnTo>
                <a:cubicBezTo>
                  <a:pt x="82494" y="15616"/>
                  <a:pt x="82402" y="15546"/>
                  <a:pt x="82314" y="15473"/>
                </a:cubicBezTo>
                <a:close/>
                <a:moveTo>
                  <a:pt x="28104" y="15596"/>
                </a:moveTo>
                <a:cubicBezTo>
                  <a:pt x="28040" y="15690"/>
                  <a:pt x="27980" y="15789"/>
                  <a:pt x="27917" y="15889"/>
                </a:cubicBezTo>
                <a:lnTo>
                  <a:pt x="28015" y="15949"/>
                </a:lnTo>
                <a:cubicBezTo>
                  <a:pt x="28078" y="15849"/>
                  <a:pt x="28138" y="15753"/>
                  <a:pt x="28201" y="15659"/>
                </a:cubicBezTo>
                <a:lnTo>
                  <a:pt x="28104" y="15596"/>
                </a:lnTo>
                <a:close/>
                <a:moveTo>
                  <a:pt x="82865" y="15879"/>
                </a:moveTo>
                <a:lnTo>
                  <a:pt x="82801" y="15976"/>
                </a:lnTo>
                <a:cubicBezTo>
                  <a:pt x="82899" y="16040"/>
                  <a:pt x="82999" y="16103"/>
                  <a:pt x="83098" y="16162"/>
                </a:cubicBezTo>
                <a:lnTo>
                  <a:pt x="83156" y="16062"/>
                </a:lnTo>
                <a:cubicBezTo>
                  <a:pt x="83058" y="16004"/>
                  <a:pt x="82959" y="15942"/>
                  <a:pt x="82865" y="15879"/>
                </a:cubicBezTo>
                <a:close/>
                <a:moveTo>
                  <a:pt x="60873" y="15817"/>
                </a:moveTo>
                <a:lnTo>
                  <a:pt x="60770" y="16149"/>
                </a:lnTo>
                <a:lnTo>
                  <a:pt x="60880" y="16183"/>
                </a:lnTo>
                <a:lnTo>
                  <a:pt x="60984" y="15852"/>
                </a:lnTo>
                <a:lnTo>
                  <a:pt x="60873" y="15817"/>
                </a:lnTo>
                <a:close/>
                <a:moveTo>
                  <a:pt x="38148" y="15853"/>
                </a:moveTo>
                <a:lnTo>
                  <a:pt x="38049" y="15913"/>
                </a:lnTo>
                <a:cubicBezTo>
                  <a:pt x="38108" y="16012"/>
                  <a:pt x="38169" y="16110"/>
                  <a:pt x="38228" y="16210"/>
                </a:cubicBezTo>
                <a:lnTo>
                  <a:pt x="38328" y="16152"/>
                </a:lnTo>
                <a:cubicBezTo>
                  <a:pt x="38268" y="16049"/>
                  <a:pt x="38208" y="15952"/>
                  <a:pt x="38148" y="15853"/>
                </a:cubicBezTo>
                <a:close/>
                <a:moveTo>
                  <a:pt x="83453" y="16230"/>
                </a:moveTo>
                <a:lnTo>
                  <a:pt x="83401" y="16331"/>
                </a:lnTo>
                <a:cubicBezTo>
                  <a:pt x="83505" y="16384"/>
                  <a:pt x="83609" y="16437"/>
                  <a:pt x="83715" y="16484"/>
                </a:cubicBezTo>
                <a:lnTo>
                  <a:pt x="83760" y="16380"/>
                </a:lnTo>
                <a:cubicBezTo>
                  <a:pt x="83659" y="16333"/>
                  <a:pt x="83556" y="16283"/>
                  <a:pt x="83453" y="16230"/>
                </a:cubicBezTo>
                <a:close/>
                <a:moveTo>
                  <a:pt x="27737" y="16184"/>
                </a:moveTo>
                <a:cubicBezTo>
                  <a:pt x="27678" y="16283"/>
                  <a:pt x="27621" y="16383"/>
                  <a:pt x="27561" y="16484"/>
                </a:cubicBezTo>
                <a:lnTo>
                  <a:pt x="27661" y="16541"/>
                </a:lnTo>
                <a:cubicBezTo>
                  <a:pt x="27718" y="16441"/>
                  <a:pt x="27778" y="16341"/>
                  <a:pt x="27837" y="16244"/>
                </a:cubicBezTo>
                <a:lnTo>
                  <a:pt x="27737" y="16184"/>
                </a:lnTo>
                <a:close/>
                <a:moveTo>
                  <a:pt x="84079" y="16513"/>
                </a:moveTo>
                <a:lnTo>
                  <a:pt x="84036" y="16620"/>
                </a:lnTo>
                <a:cubicBezTo>
                  <a:pt x="84145" y="16661"/>
                  <a:pt x="84256" y="16703"/>
                  <a:pt x="84365" y="16738"/>
                </a:cubicBezTo>
                <a:lnTo>
                  <a:pt x="84400" y="16630"/>
                </a:lnTo>
                <a:cubicBezTo>
                  <a:pt x="84293" y="16594"/>
                  <a:pt x="84185" y="16554"/>
                  <a:pt x="84079" y="16513"/>
                </a:cubicBezTo>
                <a:close/>
                <a:moveTo>
                  <a:pt x="38504" y="16450"/>
                </a:moveTo>
                <a:lnTo>
                  <a:pt x="38404" y="16507"/>
                </a:lnTo>
                <a:cubicBezTo>
                  <a:pt x="38459" y="16609"/>
                  <a:pt x="38515" y="16709"/>
                  <a:pt x="38572" y="16810"/>
                </a:cubicBezTo>
                <a:lnTo>
                  <a:pt x="38674" y="16754"/>
                </a:lnTo>
                <a:cubicBezTo>
                  <a:pt x="38618" y="16653"/>
                  <a:pt x="38559" y="16550"/>
                  <a:pt x="38504" y="16450"/>
                </a:cubicBezTo>
                <a:close/>
                <a:moveTo>
                  <a:pt x="60666" y="16480"/>
                </a:moveTo>
                <a:lnTo>
                  <a:pt x="60563" y="16811"/>
                </a:lnTo>
                <a:lnTo>
                  <a:pt x="60673" y="16846"/>
                </a:lnTo>
                <a:lnTo>
                  <a:pt x="60777" y="16513"/>
                </a:lnTo>
                <a:lnTo>
                  <a:pt x="60666" y="16480"/>
                </a:lnTo>
                <a:close/>
                <a:moveTo>
                  <a:pt x="84727" y="16730"/>
                </a:moveTo>
                <a:lnTo>
                  <a:pt x="84697" y="16840"/>
                </a:lnTo>
                <a:cubicBezTo>
                  <a:pt x="84807" y="16870"/>
                  <a:pt x="84922" y="16898"/>
                  <a:pt x="85036" y="16924"/>
                </a:cubicBezTo>
                <a:lnTo>
                  <a:pt x="85059" y="16811"/>
                </a:lnTo>
                <a:cubicBezTo>
                  <a:pt x="84947" y="16787"/>
                  <a:pt x="84836" y="16760"/>
                  <a:pt x="84727" y="16730"/>
                </a:cubicBezTo>
                <a:close/>
                <a:moveTo>
                  <a:pt x="85399" y="16876"/>
                </a:moveTo>
                <a:lnTo>
                  <a:pt x="85379" y="16990"/>
                </a:lnTo>
                <a:cubicBezTo>
                  <a:pt x="85491" y="17010"/>
                  <a:pt x="85607" y="17026"/>
                  <a:pt x="85723" y="17040"/>
                </a:cubicBezTo>
                <a:lnTo>
                  <a:pt x="85737" y="16926"/>
                </a:lnTo>
                <a:cubicBezTo>
                  <a:pt x="85626" y="16911"/>
                  <a:pt x="85511" y="16896"/>
                  <a:pt x="85399" y="16876"/>
                </a:cubicBezTo>
                <a:close/>
                <a:moveTo>
                  <a:pt x="86080" y="16958"/>
                </a:moveTo>
                <a:lnTo>
                  <a:pt x="86071" y="17074"/>
                </a:lnTo>
                <a:cubicBezTo>
                  <a:pt x="86186" y="17081"/>
                  <a:pt x="86301" y="17088"/>
                  <a:pt x="86420" y="17091"/>
                </a:cubicBezTo>
                <a:lnTo>
                  <a:pt x="86423" y="16976"/>
                </a:lnTo>
                <a:cubicBezTo>
                  <a:pt x="86307" y="16973"/>
                  <a:pt x="86193" y="16967"/>
                  <a:pt x="86080" y="16958"/>
                </a:cubicBezTo>
                <a:close/>
                <a:moveTo>
                  <a:pt x="27390" y="16790"/>
                </a:moveTo>
                <a:cubicBezTo>
                  <a:pt x="27334" y="16890"/>
                  <a:pt x="27280" y="16991"/>
                  <a:pt x="27224" y="17096"/>
                </a:cubicBezTo>
                <a:lnTo>
                  <a:pt x="27325" y="17148"/>
                </a:lnTo>
                <a:cubicBezTo>
                  <a:pt x="27381" y="17046"/>
                  <a:pt x="27437" y="16944"/>
                  <a:pt x="27493" y="16846"/>
                </a:cubicBezTo>
                <a:lnTo>
                  <a:pt x="27390" y="16790"/>
                </a:lnTo>
                <a:close/>
                <a:moveTo>
                  <a:pt x="38841" y="17060"/>
                </a:moveTo>
                <a:lnTo>
                  <a:pt x="38739" y="17116"/>
                </a:lnTo>
                <a:cubicBezTo>
                  <a:pt x="38794" y="17215"/>
                  <a:pt x="38848" y="17317"/>
                  <a:pt x="38901" y="17420"/>
                </a:cubicBezTo>
                <a:lnTo>
                  <a:pt x="39003" y="17367"/>
                </a:lnTo>
                <a:cubicBezTo>
                  <a:pt x="38949" y="17263"/>
                  <a:pt x="38896" y="17161"/>
                  <a:pt x="38841" y="17060"/>
                </a:cubicBezTo>
                <a:close/>
                <a:moveTo>
                  <a:pt x="60459" y="17141"/>
                </a:moveTo>
                <a:lnTo>
                  <a:pt x="60354" y="17473"/>
                </a:lnTo>
                <a:lnTo>
                  <a:pt x="60464" y="17508"/>
                </a:lnTo>
                <a:lnTo>
                  <a:pt x="60570" y="17176"/>
                </a:lnTo>
                <a:lnTo>
                  <a:pt x="60459" y="17141"/>
                </a:lnTo>
                <a:close/>
                <a:moveTo>
                  <a:pt x="27061" y="17400"/>
                </a:moveTo>
                <a:cubicBezTo>
                  <a:pt x="27010" y="17504"/>
                  <a:pt x="26957" y="17608"/>
                  <a:pt x="26904" y="17711"/>
                </a:cubicBezTo>
                <a:lnTo>
                  <a:pt x="27008" y="17762"/>
                </a:lnTo>
                <a:cubicBezTo>
                  <a:pt x="27060" y="17660"/>
                  <a:pt x="27114" y="17555"/>
                  <a:pt x="27165" y="17454"/>
                </a:cubicBezTo>
                <a:lnTo>
                  <a:pt x="27061" y="17400"/>
                </a:lnTo>
                <a:close/>
                <a:moveTo>
                  <a:pt x="39162" y="17677"/>
                </a:moveTo>
                <a:lnTo>
                  <a:pt x="39058" y="17730"/>
                </a:lnTo>
                <a:cubicBezTo>
                  <a:pt x="39112" y="17831"/>
                  <a:pt x="39163" y="17934"/>
                  <a:pt x="39215" y="18038"/>
                </a:cubicBezTo>
                <a:lnTo>
                  <a:pt x="39319" y="17988"/>
                </a:lnTo>
                <a:cubicBezTo>
                  <a:pt x="39268" y="17882"/>
                  <a:pt x="39213" y="17780"/>
                  <a:pt x="39162" y="17677"/>
                </a:cubicBezTo>
                <a:close/>
                <a:moveTo>
                  <a:pt x="60247" y="17802"/>
                </a:moveTo>
                <a:lnTo>
                  <a:pt x="60142" y="18131"/>
                </a:lnTo>
                <a:lnTo>
                  <a:pt x="60252" y="18167"/>
                </a:lnTo>
                <a:lnTo>
                  <a:pt x="60357" y="17838"/>
                </a:lnTo>
                <a:lnTo>
                  <a:pt x="60247" y="17802"/>
                </a:lnTo>
                <a:close/>
                <a:moveTo>
                  <a:pt x="26751" y="18024"/>
                </a:moveTo>
                <a:cubicBezTo>
                  <a:pt x="26701" y="18127"/>
                  <a:pt x="26651" y="18231"/>
                  <a:pt x="26601" y="18337"/>
                </a:cubicBezTo>
                <a:lnTo>
                  <a:pt x="26704" y="18387"/>
                </a:lnTo>
                <a:cubicBezTo>
                  <a:pt x="26754" y="18281"/>
                  <a:pt x="26804" y="18177"/>
                  <a:pt x="26854" y="18074"/>
                </a:cubicBezTo>
                <a:lnTo>
                  <a:pt x="26751" y="18024"/>
                </a:lnTo>
                <a:close/>
                <a:moveTo>
                  <a:pt x="39475" y="18295"/>
                </a:moveTo>
                <a:lnTo>
                  <a:pt x="39371" y="18347"/>
                </a:lnTo>
                <a:cubicBezTo>
                  <a:pt x="39420" y="18451"/>
                  <a:pt x="39472" y="18555"/>
                  <a:pt x="39522" y="18659"/>
                </a:cubicBezTo>
                <a:lnTo>
                  <a:pt x="39626" y="18608"/>
                </a:lnTo>
                <a:cubicBezTo>
                  <a:pt x="39576" y="18502"/>
                  <a:pt x="39526" y="18398"/>
                  <a:pt x="39475" y="18295"/>
                </a:cubicBezTo>
                <a:close/>
                <a:moveTo>
                  <a:pt x="60036" y="18459"/>
                </a:moveTo>
                <a:cubicBezTo>
                  <a:pt x="60000" y="18569"/>
                  <a:pt x="59963" y="18681"/>
                  <a:pt x="59927" y="18789"/>
                </a:cubicBezTo>
                <a:lnTo>
                  <a:pt x="60036" y="18825"/>
                </a:lnTo>
                <a:cubicBezTo>
                  <a:pt x="60072" y="18716"/>
                  <a:pt x="60109" y="18605"/>
                  <a:pt x="60147" y="18495"/>
                </a:cubicBezTo>
                <a:lnTo>
                  <a:pt x="60036" y="18459"/>
                </a:lnTo>
                <a:close/>
                <a:moveTo>
                  <a:pt x="26453" y="18649"/>
                </a:moveTo>
                <a:lnTo>
                  <a:pt x="26309" y="18966"/>
                </a:lnTo>
                <a:lnTo>
                  <a:pt x="26414" y="19015"/>
                </a:lnTo>
                <a:cubicBezTo>
                  <a:pt x="26461" y="18909"/>
                  <a:pt x="26509" y="18804"/>
                  <a:pt x="26559" y="18698"/>
                </a:cubicBezTo>
                <a:lnTo>
                  <a:pt x="26453" y="18649"/>
                </a:lnTo>
                <a:close/>
                <a:moveTo>
                  <a:pt x="39776" y="18924"/>
                </a:moveTo>
                <a:lnTo>
                  <a:pt x="39672" y="18974"/>
                </a:lnTo>
                <a:cubicBezTo>
                  <a:pt x="39720" y="19076"/>
                  <a:pt x="39770" y="19181"/>
                  <a:pt x="39820" y="19286"/>
                </a:cubicBezTo>
                <a:lnTo>
                  <a:pt x="39925" y="19238"/>
                </a:lnTo>
                <a:cubicBezTo>
                  <a:pt x="39876" y="19132"/>
                  <a:pt x="39826" y="19026"/>
                  <a:pt x="39776" y="18924"/>
                </a:cubicBezTo>
                <a:close/>
                <a:moveTo>
                  <a:pt x="59816" y="19118"/>
                </a:moveTo>
                <a:cubicBezTo>
                  <a:pt x="59780" y="19226"/>
                  <a:pt x="59743" y="19338"/>
                  <a:pt x="59706" y="19446"/>
                </a:cubicBezTo>
                <a:lnTo>
                  <a:pt x="59815" y="19483"/>
                </a:lnTo>
                <a:cubicBezTo>
                  <a:pt x="59852" y="19375"/>
                  <a:pt x="59890" y="19265"/>
                  <a:pt x="59926" y="19155"/>
                </a:cubicBezTo>
                <a:lnTo>
                  <a:pt x="59816" y="19118"/>
                </a:lnTo>
                <a:close/>
                <a:moveTo>
                  <a:pt x="26166" y="19283"/>
                </a:moveTo>
                <a:cubicBezTo>
                  <a:pt x="26119" y="19389"/>
                  <a:pt x="26073" y="19495"/>
                  <a:pt x="26026" y="19602"/>
                </a:cubicBezTo>
                <a:lnTo>
                  <a:pt x="26131" y="19648"/>
                </a:lnTo>
                <a:cubicBezTo>
                  <a:pt x="26179" y="19541"/>
                  <a:pt x="26224" y="19436"/>
                  <a:pt x="26271" y="19331"/>
                </a:cubicBezTo>
                <a:lnTo>
                  <a:pt x="26166" y="19283"/>
                </a:lnTo>
                <a:close/>
                <a:moveTo>
                  <a:pt x="40075" y="19548"/>
                </a:moveTo>
                <a:lnTo>
                  <a:pt x="39969" y="19598"/>
                </a:lnTo>
                <a:lnTo>
                  <a:pt x="40115" y="19912"/>
                </a:lnTo>
                <a:lnTo>
                  <a:pt x="40220" y="19862"/>
                </a:lnTo>
                <a:lnTo>
                  <a:pt x="40075" y="19548"/>
                </a:lnTo>
                <a:close/>
                <a:moveTo>
                  <a:pt x="59593" y="19776"/>
                </a:moveTo>
                <a:cubicBezTo>
                  <a:pt x="59556" y="19886"/>
                  <a:pt x="59516" y="19995"/>
                  <a:pt x="59479" y="20103"/>
                </a:cubicBezTo>
                <a:lnTo>
                  <a:pt x="59587" y="20140"/>
                </a:lnTo>
                <a:cubicBezTo>
                  <a:pt x="59627" y="20032"/>
                  <a:pt x="59665" y="19923"/>
                  <a:pt x="59702" y="19815"/>
                </a:cubicBezTo>
                <a:lnTo>
                  <a:pt x="59593" y="19776"/>
                </a:lnTo>
                <a:close/>
                <a:moveTo>
                  <a:pt x="25889" y="19922"/>
                </a:moveTo>
                <a:cubicBezTo>
                  <a:pt x="25843" y="20026"/>
                  <a:pt x="25797" y="20133"/>
                  <a:pt x="25753" y="20240"/>
                </a:cubicBezTo>
                <a:lnTo>
                  <a:pt x="25860" y="20286"/>
                </a:lnTo>
                <a:cubicBezTo>
                  <a:pt x="25904" y="20179"/>
                  <a:pt x="25952" y="20073"/>
                  <a:pt x="25996" y="19966"/>
                </a:cubicBezTo>
                <a:lnTo>
                  <a:pt x="25889" y="19922"/>
                </a:lnTo>
                <a:close/>
                <a:moveTo>
                  <a:pt x="40367" y="20180"/>
                </a:moveTo>
                <a:lnTo>
                  <a:pt x="40262" y="20229"/>
                </a:lnTo>
                <a:lnTo>
                  <a:pt x="40407" y="20543"/>
                </a:lnTo>
                <a:lnTo>
                  <a:pt x="40513" y="20495"/>
                </a:lnTo>
                <a:lnTo>
                  <a:pt x="40367" y="20180"/>
                </a:lnTo>
                <a:close/>
                <a:moveTo>
                  <a:pt x="59365" y="20429"/>
                </a:moveTo>
                <a:lnTo>
                  <a:pt x="59246" y="20754"/>
                </a:lnTo>
                <a:lnTo>
                  <a:pt x="59356" y="20794"/>
                </a:lnTo>
                <a:cubicBezTo>
                  <a:pt x="59395" y="20687"/>
                  <a:pt x="59435" y="20579"/>
                  <a:pt x="59473" y="20467"/>
                </a:cubicBezTo>
                <a:lnTo>
                  <a:pt x="59365" y="20429"/>
                </a:lnTo>
                <a:close/>
                <a:moveTo>
                  <a:pt x="25622" y="20562"/>
                </a:moveTo>
                <a:cubicBezTo>
                  <a:pt x="25576" y="20669"/>
                  <a:pt x="25532" y="20776"/>
                  <a:pt x="25489" y="20883"/>
                </a:cubicBezTo>
                <a:lnTo>
                  <a:pt x="25596" y="20926"/>
                </a:lnTo>
                <a:cubicBezTo>
                  <a:pt x="25640" y="20819"/>
                  <a:pt x="25683" y="20712"/>
                  <a:pt x="25729" y="20607"/>
                </a:cubicBezTo>
                <a:lnTo>
                  <a:pt x="25622" y="20562"/>
                </a:lnTo>
                <a:close/>
                <a:moveTo>
                  <a:pt x="40657" y="20809"/>
                </a:moveTo>
                <a:lnTo>
                  <a:pt x="40553" y="20857"/>
                </a:lnTo>
                <a:lnTo>
                  <a:pt x="40699" y="21171"/>
                </a:lnTo>
                <a:lnTo>
                  <a:pt x="40804" y="21123"/>
                </a:lnTo>
                <a:lnTo>
                  <a:pt x="40657" y="20809"/>
                </a:lnTo>
                <a:close/>
                <a:moveTo>
                  <a:pt x="59128" y="21082"/>
                </a:moveTo>
                <a:cubicBezTo>
                  <a:pt x="59086" y="21190"/>
                  <a:pt x="59046" y="21300"/>
                  <a:pt x="59006" y="21407"/>
                </a:cubicBezTo>
                <a:lnTo>
                  <a:pt x="59115" y="21447"/>
                </a:lnTo>
                <a:cubicBezTo>
                  <a:pt x="59156" y="21339"/>
                  <a:pt x="59195" y="21230"/>
                  <a:pt x="59236" y="21122"/>
                </a:cubicBezTo>
                <a:lnTo>
                  <a:pt x="59128" y="21082"/>
                </a:lnTo>
                <a:close/>
                <a:moveTo>
                  <a:pt x="25360" y="21204"/>
                </a:moveTo>
                <a:cubicBezTo>
                  <a:pt x="25317" y="21311"/>
                  <a:pt x="25275" y="21419"/>
                  <a:pt x="25232" y="21529"/>
                </a:cubicBezTo>
                <a:lnTo>
                  <a:pt x="25339" y="21571"/>
                </a:lnTo>
                <a:cubicBezTo>
                  <a:pt x="25382" y="21464"/>
                  <a:pt x="25425" y="21357"/>
                  <a:pt x="25467" y="21247"/>
                </a:cubicBezTo>
                <a:lnTo>
                  <a:pt x="25360" y="21204"/>
                </a:lnTo>
                <a:close/>
                <a:moveTo>
                  <a:pt x="40953" y="21439"/>
                </a:moveTo>
                <a:lnTo>
                  <a:pt x="40847" y="21487"/>
                </a:lnTo>
                <a:lnTo>
                  <a:pt x="40993" y="21801"/>
                </a:lnTo>
                <a:lnTo>
                  <a:pt x="41099" y="21753"/>
                </a:lnTo>
                <a:lnTo>
                  <a:pt x="40953" y="21439"/>
                </a:lnTo>
                <a:close/>
                <a:moveTo>
                  <a:pt x="58885" y="21730"/>
                </a:moveTo>
                <a:cubicBezTo>
                  <a:pt x="58843" y="21838"/>
                  <a:pt x="58802" y="21946"/>
                  <a:pt x="58759" y="22053"/>
                </a:cubicBezTo>
                <a:lnTo>
                  <a:pt x="58866" y="22096"/>
                </a:lnTo>
                <a:cubicBezTo>
                  <a:pt x="58908" y="21988"/>
                  <a:pt x="58951" y="21880"/>
                  <a:pt x="58992" y="21771"/>
                </a:cubicBezTo>
                <a:lnTo>
                  <a:pt x="58885" y="21730"/>
                </a:lnTo>
                <a:close/>
                <a:moveTo>
                  <a:pt x="25105" y="21853"/>
                </a:moveTo>
                <a:lnTo>
                  <a:pt x="24980" y="22175"/>
                </a:lnTo>
                <a:lnTo>
                  <a:pt x="25088" y="22217"/>
                </a:lnTo>
                <a:lnTo>
                  <a:pt x="25212" y="21896"/>
                </a:lnTo>
                <a:lnTo>
                  <a:pt x="25105" y="21853"/>
                </a:lnTo>
                <a:close/>
                <a:moveTo>
                  <a:pt x="41247" y="22066"/>
                </a:moveTo>
                <a:lnTo>
                  <a:pt x="41141" y="22115"/>
                </a:lnTo>
                <a:cubicBezTo>
                  <a:pt x="41190" y="22221"/>
                  <a:pt x="41240" y="22325"/>
                  <a:pt x="41290" y="22430"/>
                </a:cubicBezTo>
                <a:lnTo>
                  <a:pt x="41396" y="22378"/>
                </a:lnTo>
                <a:cubicBezTo>
                  <a:pt x="41346" y="22274"/>
                  <a:pt x="41297" y="22171"/>
                  <a:pt x="41247" y="22066"/>
                </a:cubicBezTo>
                <a:close/>
                <a:moveTo>
                  <a:pt x="58629" y="22374"/>
                </a:moveTo>
                <a:cubicBezTo>
                  <a:pt x="58586" y="22481"/>
                  <a:pt x="58544" y="22588"/>
                  <a:pt x="58499" y="22695"/>
                </a:cubicBezTo>
                <a:lnTo>
                  <a:pt x="58606" y="22740"/>
                </a:lnTo>
                <a:cubicBezTo>
                  <a:pt x="58651" y="22632"/>
                  <a:pt x="58693" y="22525"/>
                  <a:pt x="58736" y="22417"/>
                </a:cubicBezTo>
                <a:lnTo>
                  <a:pt x="58629" y="22374"/>
                </a:lnTo>
                <a:close/>
                <a:moveTo>
                  <a:pt x="24853" y="22500"/>
                </a:moveTo>
                <a:lnTo>
                  <a:pt x="24730" y="22824"/>
                </a:lnTo>
                <a:lnTo>
                  <a:pt x="24839" y="22865"/>
                </a:lnTo>
                <a:lnTo>
                  <a:pt x="24960" y="22540"/>
                </a:lnTo>
                <a:lnTo>
                  <a:pt x="24853" y="22500"/>
                </a:lnTo>
                <a:close/>
                <a:moveTo>
                  <a:pt x="41543" y="22694"/>
                </a:moveTo>
                <a:lnTo>
                  <a:pt x="41440" y="22744"/>
                </a:lnTo>
                <a:cubicBezTo>
                  <a:pt x="41490" y="22850"/>
                  <a:pt x="41541" y="22952"/>
                  <a:pt x="41591" y="23057"/>
                </a:cubicBezTo>
                <a:lnTo>
                  <a:pt x="41696" y="23007"/>
                </a:lnTo>
                <a:cubicBezTo>
                  <a:pt x="41646" y="22902"/>
                  <a:pt x="41593" y="22797"/>
                  <a:pt x="41543" y="22694"/>
                </a:cubicBezTo>
                <a:close/>
                <a:moveTo>
                  <a:pt x="58366" y="23017"/>
                </a:moveTo>
                <a:cubicBezTo>
                  <a:pt x="58322" y="23122"/>
                  <a:pt x="58278" y="23229"/>
                  <a:pt x="58231" y="23335"/>
                </a:cubicBezTo>
                <a:lnTo>
                  <a:pt x="58336" y="23381"/>
                </a:lnTo>
                <a:cubicBezTo>
                  <a:pt x="58382" y="23274"/>
                  <a:pt x="58428" y="23168"/>
                  <a:pt x="58474" y="23061"/>
                </a:cubicBezTo>
                <a:lnTo>
                  <a:pt x="58366" y="23017"/>
                </a:lnTo>
                <a:close/>
                <a:moveTo>
                  <a:pt x="24608" y="23149"/>
                </a:moveTo>
                <a:lnTo>
                  <a:pt x="24486" y="23474"/>
                </a:lnTo>
                <a:lnTo>
                  <a:pt x="24595" y="23515"/>
                </a:lnTo>
                <a:lnTo>
                  <a:pt x="24716" y="23189"/>
                </a:lnTo>
                <a:lnTo>
                  <a:pt x="24608" y="23149"/>
                </a:lnTo>
                <a:close/>
                <a:moveTo>
                  <a:pt x="41850" y="23315"/>
                </a:moveTo>
                <a:lnTo>
                  <a:pt x="41747" y="23367"/>
                </a:lnTo>
                <a:lnTo>
                  <a:pt x="41903" y="23678"/>
                </a:lnTo>
                <a:lnTo>
                  <a:pt x="42005" y="23625"/>
                </a:lnTo>
                <a:lnTo>
                  <a:pt x="41850" y="23315"/>
                </a:lnTo>
                <a:close/>
                <a:moveTo>
                  <a:pt x="58092" y="23651"/>
                </a:moveTo>
                <a:cubicBezTo>
                  <a:pt x="58044" y="23758"/>
                  <a:pt x="57998" y="23861"/>
                  <a:pt x="57949" y="23966"/>
                </a:cubicBezTo>
                <a:lnTo>
                  <a:pt x="58055" y="24015"/>
                </a:lnTo>
                <a:cubicBezTo>
                  <a:pt x="58102" y="23911"/>
                  <a:pt x="58149" y="23806"/>
                  <a:pt x="58198" y="23696"/>
                </a:cubicBezTo>
                <a:lnTo>
                  <a:pt x="58092" y="23651"/>
                </a:lnTo>
                <a:close/>
                <a:moveTo>
                  <a:pt x="24366" y="23801"/>
                </a:moveTo>
                <a:lnTo>
                  <a:pt x="24245" y="24125"/>
                </a:lnTo>
                <a:lnTo>
                  <a:pt x="24353" y="24165"/>
                </a:lnTo>
                <a:lnTo>
                  <a:pt x="24475" y="23841"/>
                </a:lnTo>
                <a:lnTo>
                  <a:pt x="24366" y="23801"/>
                </a:lnTo>
                <a:close/>
                <a:moveTo>
                  <a:pt x="42163" y="23935"/>
                </a:moveTo>
                <a:lnTo>
                  <a:pt x="42061" y="23988"/>
                </a:lnTo>
                <a:cubicBezTo>
                  <a:pt x="42114" y="24089"/>
                  <a:pt x="42168" y="24193"/>
                  <a:pt x="42221" y="24295"/>
                </a:cubicBezTo>
                <a:lnTo>
                  <a:pt x="42324" y="24242"/>
                </a:lnTo>
                <a:cubicBezTo>
                  <a:pt x="42270" y="24139"/>
                  <a:pt x="42217" y="24038"/>
                  <a:pt x="42163" y="23935"/>
                </a:cubicBezTo>
                <a:close/>
                <a:moveTo>
                  <a:pt x="57802" y="24282"/>
                </a:moveTo>
                <a:cubicBezTo>
                  <a:pt x="57752" y="24388"/>
                  <a:pt x="57702" y="24492"/>
                  <a:pt x="57652" y="24595"/>
                </a:cubicBezTo>
                <a:lnTo>
                  <a:pt x="57757" y="24645"/>
                </a:lnTo>
                <a:cubicBezTo>
                  <a:pt x="57807" y="24542"/>
                  <a:pt x="57858" y="24436"/>
                  <a:pt x="57908" y="24332"/>
                </a:cubicBezTo>
                <a:lnTo>
                  <a:pt x="57802" y="24282"/>
                </a:lnTo>
                <a:close/>
                <a:moveTo>
                  <a:pt x="24125" y="24451"/>
                </a:moveTo>
                <a:lnTo>
                  <a:pt x="24005" y="24778"/>
                </a:lnTo>
                <a:lnTo>
                  <a:pt x="24115" y="24816"/>
                </a:lnTo>
                <a:lnTo>
                  <a:pt x="24233" y="24489"/>
                </a:lnTo>
                <a:lnTo>
                  <a:pt x="24125" y="24451"/>
                </a:lnTo>
                <a:close/>
                <a:moveTo>
                  <a:pt x="42487" y="24545"/>
                </a:moveTo>
                <a:lnTo>
                  <a:pt x="42385" y="24600"/>
                </a:lnTo>
                <a:cubicBezTo>
                  <a:pt x="42441" y="24703"/>
                  <a:pt x="42498" y="24803"/>
                  <a:pt x="42554" y="24906"/>
                </a:cubicBezTo>
                <a:lnTo>
                  <a:pt x="42654" y="24849"/>
                </a:lnTo>
                <a:cubicBezTo>
                  <a:pt x="42598" y="24749"/>
                  <a:pt x="42542" y="24646"/>
                  <a:pt x="42487" y="24545"/>
                </a:cubicBezTo>
                <a:close/>
                <a:moveTo>
                  <a:pt x="57500" y="24903"/>
                </a:moveTo>
                <a:cubicBezTo>
                  <a:pt x="57445" y="25008"/>
                  <a:pt x="57394" y="25109"/>
                  <a:pt x="57341" y="25210"/>
                </a:cubicBezTo>
                <a:lnTo>
                  <a:pt x="57442" y="25265"/>
                </a:lnTo>
                <a:cubicBezTo>
                  <a:pt x="57495" y="25163"/>
                  <a:pt x="57550" y="25059"/>
                  <a:pt x="57602" y="24956"/>
                </a:cubicBezTo>
                <a:lnTo>
                  <a:pt x="57500" y="24903"/>
                </a:lnTo>
                <a:close/>
                <a:moveTo>
                  <a:pt x="23886" y="25102"/>
                </a:moveTo>
                <a:lnTo>
                  <a:pt x="23766" y="25429"/>
                </a:lnTo>
                <a:lnTo>
                  <a:pt x="23875" y="25467"/>
                </a:lnTo>
                <a:lnTo>
                  <a:pt x="23995" y="25140"/>
                </a:lnTo>
                <a:lnTo>
                  <a:pt x="23886" y="25102"/>
                </a:lnTo>
                <a:close/>
                <a:moveTo>
                  <a:pt x="42824" y="25152"/>
                </a:moveTo>
                <a:lnTo>
                  <a:pt x="42724" y="25209"/>
                </a:lnTo>
                <a:cubicBezTo>
                  <a:pt x="42782" y="25309"/>
                  <a:pt x="42839" y="25409"/>
                  <a:pt x="42898" y="25509"/>
                </a:cubicBezTo>
                <a:lnTo>
                  <a:pt x="42997" y="25452"/>
                </a:lnTo>
                <a:cubicBezTo>
                  <a:pt x="42939" y="25352"/>
                  <a:pt x="42879" y="25252"/>
                  <a:pt x="42824" y="25152"/>
                </a:cubicBezTo>
                <a:close/>
                <a:moveTo>
                  <a:pt x="57178" y="25516"/>
                </a:moveTo>
                <a:cubicBezTo>
                  <a:pt x="57122" y="25620"/>
                  <a:pt x="57067" y="25720"/>
                  <a:pt x="57010" y="25820"/>
                </a:cubicBezTo>
                <a:lnTo>
                  <a:pt x="57110" y="25877"/>
                </a:lnTo>
                <a:cubicBezTo>
                  <a:pt x="57167" y="25774"/>
                  <a:pt x="57224" y="25674"/>
                  <a:pt x="57280" y="25572"/>
                </a:cubicBezTo>
                <a:lnTo>
                  <a:pt x="57178" y="25516"/>
                </a:lnTo>
                <a:close/>
                <a:moveTo>
                  <a:pt x="43175" y="25746"/>
                </a:moveTo>
                <a:lnTo>
                  <a:pt x="43077" y="25807"/>
                </a:lnTo>
                <a:cubicBezTo>
                  <a:pt x="43138" y="25907"/>
                  <a:pt x="43198" y="26004"/>
                  <a:pt x="43261" y="26103"/>
                </a:cubicBezTo>
                <a:lnTo>
                  <a:pt x="43356" y="26040"/>
                </a:lnTo>
                <a:lnTo>
                  <a:pt x="43175" y="25746"/>
                </a:lnTo>
                <a:close/>
                <a:moveTo>
                  <a:pt x="23646" y="25754"/>
                </a:moveTo>
                <a:lnTo>
                  <a:pt x="23527" y="26081"/>
                </a:lnTo>
                <a:lnTo>
                  <a:pt x="23636" y="26121"/>
                </a:lnTo>
                <a:lnTo>
                  <a:pt x="23755" y="25794"/>
                </a:lnTo>
                <a:lnTo>
                  <a:pt x="23646" y="25754"/>
                </a:lnTo>
                <a:close/>
                <a:moveTo>
                  <a:pt x="0" y="26029"/>
                </a:moveTo>
                <a:lnTo>
                  <a:pt x="0" y="26144"/>
                </a:lnTo>
                <a:cubicBezTo>
                  <a:pt x="112" y="26144"/>
                  <a:pt x="225" y="26150"/>
                  <a:pt x="338" y="26163"/>
                </a:cubicBezTo>
                <a:lnTo>
                  <a:pt x="350" y="26049"/>
                </a:lnTo>
                <a:cubicBezTo>
                  <a:pt x="233" y="26036"/>
                  <a:pt x="116" y="26029"/>
                  <a:pt x="0" y="26029"/>
                </a:cubicBezTo>
                <a:close/>
                <a:moveTo>
                  <a:pt x="696" y="26104"/>
                </a:moveTo>
                <a:lnTo>
                  <a:pt x="672" y="26217"/>
                </a:lnTo>
                <a:cubicBezTo>
                  <a:pt x="780" y="26241"/>
                  <a:pt x="889" y="26271"/>
                  <a:pt x="997" y="26307"/>
                </a:cubicBezTo>
                <a:lnTo>
                  <a:pt x="1036" y="26197"/>
                </a:lnTo>
                <a:cubicBezTo>
                  <a:pt x="923" y="26160"/>
                  <a:pt x="809" y="26130"/>
                  <a:pt x="696" y="26104"/>
                </a:cubicBezTo>
                <a:close/>
                <a:moveTo>
                  <a:pt x="56838" y="26120"/>
                </a:moveTo>
                <a:cubicBezTo>
                  <a:pt x="56780" y="26219"/>
                  <a:pt x="56721" y="26317"/>
                  <a:pt x="56660" y="26416"/>
                </a:cubicBezTo>
                <a:lnTo>
                  <a:pt x="56758" y="26477"/>
                </a:lnTo>
                <a:cubicBezTo>
                  <a:pt x="56817" y="26377"/>
                  <a:pt x="56878" y="26279"/>
                  <a:pt x="56938" y="26179"/>
                </a:cubicBezTo>
                <a:lnTo>
                  <a:pt x="56838" y="26120"/>
                </a:lnTo>
                <a:close/>
                <a:moveTo>
                  <a:pt x="1362" y="26323"/>
                </a:moveTo>
                <a:lnTo>
                  <a:pt x="1316" y="26429"/>
                </a:lnTo>
                <a:cubicBezTo>
                  <a:pt x="1416" y="26473"/>
                  <a:pt x="1519" y="26523"/>
                  <a:pt x="1621" y="26578"/>
                </a:cubicBezTo>
                <a:lnTo>
                  <a:pt x="1676" y="26477"/>
                </a:lnTo>
                <a:cubicBezTo>
                  <a:pt x="1573" y="26421"/>
                  <a:pt x="1466" y="26370"/>
                  <a:pt x="1362" y="26323"/>
                </a:cubicBezTo>
                <a:close/>
                <a:moveTo>
                  <a:pt x="43546" y="26330"/>
                </a:moveTo>
                <a:lnTo>
                  <a:pt x="43449" y="26394"/>
                </a:lnTo>
                <a:cubicBezTo>
                  <a:pt x="43512" y="26493"/>
                  <a:pt x="43578" y="26588"/>
                  <a:pt x="43642" y="26683"/>
                </a:cubicBezTo>
                <a:lnTo>
                  <a:pt x="43739" y="26617"/>
                </a:lnTo>
                <a:cubicBezTo>
                  <a:pt x="43675" y="26523"/>
                  <a:pt x="43611" y="26427"/>
                  <a:pt x="43546" y="26330"/>
                </a:cubicBezTo>
                <a:close/>
                <a:moveTo>
                  <a:pt x="23407" y="26407"/>
                </a:moveTo>
                <a:lnTo>
                  <a:pt x="23288" y="26734"/>
                </a:lnTo>
                <a:lnTo>
                  <a:pt x="23397" y="26773"/>
                </a:lnTo>
                <a:lnTo>
                  <a:pt x="23517" y="26446"/>
                </a:lnTo>
                <a:lnTo>
                  <a:pt x="23407" y="26407"/>
                </a:lnTo>
                <a:close/>
                <a:moveTo>
                  <a:pt x="1978" y="26656"/>
                </a:moveTo>
                <a:lnTo>
                  <a:pt x="1916" y="26751"/>
                </a:lnTo>
                <a:cubicBezTo>
                  <a:pt x="2010" y="26810"/>
                  <a:pt x="2104" y="26877"/>
                  <a:pt x="2197" y="26946"/>
                </a:cubicBezTo>
                <a:lnTo>
                  <a:pt x="2266" y="26854"/>
                </a:lnTo>
                <a:cubicBezTo>
                  <a:pt x="2170" y="26783"/>
                  <a:pt x="2074" y="26716"/>
                  <a:pt x="1978" y="26656"/>
                </a:cubicBezTo>
                <a:close/>
                <a:moveTo>
                  <a:pt x="56474" y="26707"/>
                </a:moveTo>
                <a:cubicBezTo>
                  <a:pt x="56413" y="26806"/>
                  <a:pt x="56350" y="26901"/>
                  <a:pt x="56286" y="26996"/>
                </a:cubicBezTo>
                <a:lnTo>
                  <a:pt x="56381" y="27060"/>
                </a:lnTo>
                <a:cubicBezTo>
                  <a:pt x="56446" y="26966"/>
                  <a:pt x="56510" y="26870"/>
                  <a:pt x="56573" y="26770"/>
                </a:cubicBezTo>
                <a:lnTo>
                  <a:pt x="56474" y="26707"/>
                </a:lnTo>
                <a:close/>
                <a:moveTo>
                  <a:pt x="43935" y="26903"/>
                </a:moveTo>
                <a:lnTo>
                  <a:pt x="43841" y="26971"/>
                </a:lnTo>
                <a:cubicBezTo>
                  <a:pt x="43909" y="27065"/>
                  <a:pt x="43976" y="27158"/>
                  <a:pt x="44046" y="27251"/>
                </a:cubicBezTo>
                <a:lnTo>
                  <a:pt x="44139" y="27181"/>
                </a:lnTo>
                <a:cubicBezTo>
                  <a:pt x="44071" y="27091"/>
                  <a:pt x="44003" y="26998"/>
                  <a:pt x="43935" y="26903"/>
                </a:cubicBezTo>
                <a:close/>
                <a:moveTo>
                  <a:pt x="2538" y="27070"/>
                </a:moveTo>
                <a:lnTo>
                  <a:pt x="2465" y="27158"/>
                </a:lnTo>
                <a:cubicBezTo>
                  <a:pt x="2551" y="27230"/>
                  <a:pt x="2637" y="27305"/>
                  <a:pt x="2724" y="27385"/>
                </a:cubicBezTo>
                <a:lnTo>
                  <a:pt x="2801" y="27300"/>
                </a:lnTo>
                <a:cubicBezTo>
                  <a:pt x="2713" y="27220"/>
                  <a:pt x="2624" y="27141"/>
                  <a:pt x="2538" y="27070"/>
                </a:cubicBezTo>
                <a:close/>
                <a:moveTo>
                  <a:pt x="23168" y="27058"/>
                </a:moveTo>
                <a:lnTo>
                  <a:pt x="23048" y="27383"/>
                </a:lnTo>
                <a:lnTo>
                  <a:pt x="23157" y="27424"/>
                </a:lnTo>
                <a:lnTo>
                  <a:pt x="23277" y="27097"/>
                </a:lnTo>
                <a:lnTo>
                  <a:pt x="23168" y="27058"/>
                </a:lnTo>
                <a:close/>
                <a:moveTo>
                  <a:pt x="56089" y="27280"/>
                </a:moveTo>
                <a:cubicBezTo>
                  <a:pt x="56021" y="27374"/>
                  <a:pt x="55953" y="27467"/>
                  <a:pt x="55886" y="27558"/>
                </a:cubicBezTo>
                <a:lnTo>
                  <a:pt x="55979" y="27628"/>
                </a:lnTo>
                <a:cubicBezTo>
                  <a:pt x="56046" y="27537"/>
                  <a:pt x="56116" y="27443"/>
                  <a:pt x="56184" y="27345"/>
                </a:cubicBezTo>
                <a:lnTo>
                  <a:pt x="56089" y="27280"/>
                </a:lnTo>
                <a:close/>
                <a:moveTo>
                  <a:pt x="44349" y="27455"/>
                </a:moveTo>
                <a:lnTo>
                  <a:pt x="44259" y="27527"/>
                </a:lnTo>
                <a:cubicBezTo>
                  <a:pt x="44330" y="27620"/>
                  <a:pt x="44403" y="27708"/>
                  <a:pt x="44476" y="27798"/>
                </a:cubicBezTo>
                <a:lnTo>
                  <a:pt x="44566" y="27722"/>
                </a:lnTo>
                <a:cubicBezTo>
                  <a:pt x="44492" y="27635"/>
                  <a:pt x="44420" y="27545"/>
                  <a:pt x="44349" y="27455"/>
                </a:cubicBezTo>
                <a:close/>
                <a:moveTo>
                  <a:pt x="3054" y="27542"/>
                </a:moveTo>
                <a:lnTo>
                  <a:pt x="2972" y="27624"/>
                </a:lnTo>
                <a:cubicBezTo>
                  <a:pt x="3052" y="27705"/>
                  <a:pt x="3132" y="27787"/>
                  <a:pt x="3211" y="27872"/>
                </a:cubicBezTo>
                <a:lnTo>
                  <a:pt x="3295" y="27794"/>
                </a:lnTo>
                <a:cubicBezTo>
                  <a:pt x="3217" y="27708"/>
                  <a:pt x="3134" y="27624"/>
                  <a:pt x="3054" y="27542"/>
                </a:cubicBezTo>
                <a:close/>
                <a:moveTo>
                  <a:pt x="22927" y="27708"/>
                </a:moveTo>
                <a:lnTo>
                  <a:pt x="22805" y="28031"/>
                </a:lnTo>
                <a:lnTo>
                  <a:pt x="22915" y="28072"/>
                </a:lnTo>
                <a:lnTo>
                  <a:pt x="23037" y="27750"/>
                </a:lnTo>
                <a:lnTo>
                  <a:pt x="22927" y="27708"/>
                </a:lnTo>
                <a:close/>
                <a:moveTo>
                  <a:pt x="55674" y="27834"/>
                </a:moveTo>
                <a:cubicBezTo>
                  <a:pt x="55603" y="27922"/>
                  <a:pt x="55530" y="28012"/>
                  <a:pt x="55457" y="28099"/>
                </a:cubicBezTo>
                <a:lnTo>
                  <a:pt x="55544" y="28174"/>
                </a:lnTo>
                <a:cubicBezTo>
                  <a:pt x="55617" y="28085"/>
                  <a:pt x="55693" y="27995"/>
                  <a:pt x="55766" y="27905"/>
                </a:cubicBezTo>
                <a:lnTo>
                  <a:pt x="55674" y="27834"/>
                </a:lnTo>
                <a:close/>
                <a:moveTo>
                  <a:pt x="44790" y="27987"/>
                </a:moveTo>
                <a:lnTo>
                  <a:pt x="44703" y="28064"/>
                </a:lnTo>
                <a:cubicBezTo>
                  <a:pt x="44779" y="28151"/>
                  <a:pt x="44859" y="28238"/>
                  <a:pt x="44937" y="28322"/>
                </a:cubicBezTo>
                <a:lnTo>
                  <a:pt x="45020" y="28242"/>
                </a:lnTo>
                <a:cubicBezTo>
                  <a:pt x="44945" y="28158"/>
                  <a:pt x="44867" y="28074"/>
                  <a:pt x="44790" y="27987"/>
                </a:cubicBezTo>
                <a:close/>
                <a:moveTo>
                  <a:pt x="3531" y="28055"/>
                </a:moveTo>
                <a:lnTo>
                  <a:pt x="3444" y="28129"/>
                </a:lnTo>
                <a:cubicBezTo>
                  <a:pt x="3518" y="28215"/>
                  <a:pt x="3594" y="28305"/>
                  <a:pt x="3667" y="28394"/>
                </a:cubicBezTo>
                <a:lnTo>
                  <a:pt x="3757" y="28321"/>
                </a:lnTo>
                <a:cubicBezTo>
                  <a:pt x="3681" y="28229"/>
                  <a:pt x="3607" y="28141"/>
                  <a:pt x="3531" y="28055"/>
                </a:cubicBezTo>
                <a:close/>
                <a:moveTo>
                  <a:pt x="55229" y="28358"/>
                </a:moveTo>
                <a:cubicBezTo>
                  <a:pt x="55150" y="28444"/>
                  <a:pt x="55072" y="28528"/>
                  <a:pt x="54993" y="28609"/>
                </a:cubicBezTo>
                <a:lnTo>
                  <a:pt x="55077" y="28691"/>
                </a:lnTo>
                <a:cubicBezTo>
                  <a:pt x="55157" y="28608"/>
                  <a:pt x="55236" y="28522"/>
                  <a:pt x="55314" y="28435"/>
                </a:cubicBezTo>
                <a:lnTo>
                  <a:pt x="55229" y="28358"/>
                </a:lnTo>
                <a:close/>
                <a:moveTo>
                  <a:pt x="22684" y="28357"/>
                </a:moveTo>
                <a:lnTo>
                  <a:pt x="22561" y="28681"/>
                </a:lnTo>
                <a:lnTo>
                  <a:pt x="22670" y="28722"/>
                </a:lnTo>
                <a:lnTo>
                  <a:pt x="22794" y="28398"/>
                </a:lnTo>
                <a:lnTo>
                  <a:pt x="22684" y="28357"/>
                </a:lnTo>
                <a:close/>
                <a:moveTo>
                  <a:pt x="45260" y="28491"/>
                </a:moveTo>
                <a:lnTo>
                  <a:pt x="45177" y="28572"/>
                </a:lnTo>
                <a:cubicBezTo>
                  <a:pt x="45260" y="28655"/>
                  <a:pt x="45344" y="28736"/>
                  <a:pt x="45427" y="28815"/>
                </a:cubicBezTo>
                <a:lnTo>
                  <a:pt x="45506" y="28731"/>
                </a:lnTo>
                <a:cubicBezTo>
                  <a:pt x="45424" y="28652"/>
                  <a:pt x="45342" y="28572"/>
                  <a:pt x="45260" y="28491"/>
                </a:cubicBezTo>
                <a:close/>
                <a:moveTo>
                  <a:pt x="3974" y="28591"/>
                </a:moveTo>
                <a:lnTo>
                  <a:pt x="3882" y="28662"/>
                </a:lnTo>
                <a:cubicBezTo>
                  <a:pt x="3952" y="28752"/>
                  <a:pt x="4024" y="28844"/>
                  <a:pt x="4094" y="28936"/>
                </a:cubicBezTo>
                <a:lnTo>
                  <a:pt x="4186" y="28866"/>
                </a:lnTo>
                <a:cubicBezTo>
                  <a:pt x="4115" y="28772"/>
                  <a:pt x="4045" y="28681"/>
                  <a:pt x="3974" y="28591"/>
                </a:cubicBezTo>
                <a:close/>
                <a:moveTo>
                  <a:pt x="54750" y="28854"/>
                </a:moveTo>
                <a:cubicBezTo>
                  <a:pt x="54666" y="28935"/>
                  <a:pt x="54582" y="29013"/>
                  <a:pt x="54496" y="29088"/>
                </a:cubicBezTo>
                <a:lnTo>
                  <a:pt x="54573" y="29173"/>
                </a:lnTo>
                <a:cubicBezTo>
                  <a:pt x="54660" y="29098"/>
                  <a:pt x="54745" y="29019"/>
                  <a:pt x="54830" y="28938"/>
                </a:cubicBezTo>
                <a:lnTo>
                  <a:pt x="54750" y="28854"/>
                </a:lnTo>
                <a:close/>
                <a:moveTo>
                  <a:pt x="45760" y="28963"/>
                </a:moveTo>
                <a:lnTo>
                  <a:pt x="45684" y="29051"/>
                </a:lnTo>
                <a:cubicBezTo>
                  <a:pt x="45774" y="29128"/>
                  <a:pt x="45863" y="29201"/>
                  <a:pt x="45953" y="29273"/>
                </a:cubicBezTo>
                <a:lnTo>
                  <a:pt x="46024" y="29185"/>
                </a:lnTo>
                <a:cubicBezTo>
                  <a:pt x="45934" y="29113"/>
                  <a:pt x="45847" y="29038"/>
                  <a:pt x="45760" y="28963"/>
                </a:cubicBezTo>
                <a:close/>
                <a:moveTo>
                  <a:pt x="22440" y="29006"/>
                </a:moveTo>
                <a:cubicBezTo>
                  <a:pt x="22398" y="29113"/>
                  <a:pt x="22355" y="29222"/>
                  <a:pt x="22315" y="29329"/>
                </a:cubicBezTo>
                <a:lnTo>
                  <a:pt x="22423" y="29371"/>
                </a:lnTo>
                <a:cubicBezTo>
                  <a:pt x="22463" y="29263"/>
                  <a:pt x="22505" y="29156"/>
                  <a:pt x="22547" y="29048"/>
                </a:cubicBezTo>
                <a:lnTo>
                  <a:pt x="22440" y="29006"/>
                </a:lnTo>
                <a:close/>
                <a:moveTo>
                  <a:pt x="4392" y="29146"/>
                </a:moveTo>
                <a:lnTo>
                  <a:pt x="4299" y="29215"/>
                </a:lnTo>
                <a:cubicBezTo>
                  <a:pt x="4366" y="29308"/>
                  <a:pt x="4432" y="29402"/>
                  <a:pt x="4501" y="29498"/>
                </a:cubicBezTo>
                <a:lnTo>
                  <a:pt x="4593" y="29431"/>
                </a:lnTo>
                <a:cubicBezTo>
                  <a:pt x="4526" y="29335"/>
                  <a:pt x="4459" y="29239"/>
                  <a:pt x="4392" y="29146"/>
                </a:cubicBezTo>
                <a:close/>
                <a:moveTo>
                  <a:pt x="54236" y="29308"/>
                </a:moveTo>
                <a:cubicBezTo>
                  <a:pt x="54146" y="29381"/>
                  <a:pt x="54055" y="29452"/>
                  <a:pt x="53965" y="29519"/>
                </a:cubicBezTo>
                <a:lnTo>
                  <a:pt x="54032" y="29610"/>
                </a:lnTo>
                <a:cubicBezTo>
                  <a:pt x="54123" y="29543"/>
                  <a:pt x="54216" y="29472"/>
                  <a:pt x="54309" y="29396"/>
                </a:cubicBezTo>
                <a:lnTo>
                  <a:pt x="54236" y="29308"/>
                </a:lnTo>
                <a:close/>
                <a:moveTo>
                  <a:pt x="46297" y="29392"/>
                </a:moveTo>
                <a:lnTo>
                  <a:pt x="46230" y="29485"/>
                </a:lnTo>
                <a:cubicBezTo>
                  <a:pt x="46323" y="29555"/>
                  <a:pt x="46418" y="29622"/>
                  <a:pt x="46516" y="29686"/>
                </a:cubicBezTo>
                <a:lnTo>
                  <a:pt x="46580" y="29590"/>
                </a:lnTo>
                <a:cubicBezTo>
                  <a:pt x="46483" y="29526"/>
                  <a:pt x="46390" y="29459"/>
                  <a:pt x="46297" y="29392"/>
                </a:cubicBezTo>
                <a:close/>
                <a:moveTo>
                  <a:pt x="53682" y="29715"/>
                </a:moveTo>
                <a:cubicBezTo>
                  <a:pt x="53586" y="29778"/>
                  <a:pt x="53489" y="29840"/>
                  <a:pt x="53392" y="29898"/>
                </a:cubicBezTo>
                <a:lnTo>
                  <a:pt x="53451" y="29997"/>
                </a:lnTo>
                <a:cubicBezTo>
                  <a:pt x="53551" y="29940"/>
                  <a:pt x="53649" y="29878"/>
                  <a:pt x="53746" y="29812"/>
                </a:cubicBezTo>
                <a:lnTo>
                  <a:pt x="53682" y="29715"/>
                </a:lnTo>
                <a:close/>
                <a:moveTo>
                  <a:pt x="22188" y="29652"/>
                </a:moveTo>
                <a:cubicBezTo>
                  <a:pt x="22147" y="29762"/>
                  <a:pt x="22104" y="29869"/>
                  <a:pt x="22061" y="29976"/>
                </a:cubicBezTo>
                <a:lnTo>
                  <a:pt x="22168" y="30019"/>
                </a:lnTo>
                <a:cubicBezTo>
                  <a:pt x="22211" y="29912"/>
                  <a:pt x="22253" y="29802"/>
                  <a:pt x="22295" y="29695"/>
                </a:cubicBezTo>
                <a:lnTo>
                  <a:pt x="22188" y="29652"/>
                </a:lnTo>
                <a:close/>
                <a:moveTo>
                  <a:pt x="46868" y="29776"/>
                </a:moveTo>
                <a:lnTo>
                  <a:pt x="46808" y="29873"/>
                </a:lnTo>
                <a:cubicBezTo>
                  <a:pt x="46908" y="29935"/>
                  <a:pt x="47010" y="29993"/>
                  <a:pt x="47111" y="30047"/>
                </a:cubicBezTo>
                <a:lnTo>
                  <a:pt x="47167" y="29945"/>
                </a:lnTo>
                <a:cubicBezTo>
                  <a:pt x="47067" y="29892"/>
                  <a:pt x="46967" y="29835"/>
                  <a:pt x="46868" y="29776"/>
                </a:cubicBezTo>
                <a:close/>
                <a:moveTo>
                  <a:pt x="4791" y="29715"/>
                </a:moveTo>
                <a:lnTo>
                  <a:pt x="4696" y="29780"/>
                </a:lnTo>
                <a:cubicBezTo>
                  <a:pt x="4763" y="29876"/>
                  <a:pt x="4828" y="29972"/>
                  <a:pt x="4892" y="30069"/>
                </a:cubicBezTo>
                <a:lnTo>
                  <a:pt x="4986" y="30002"/>
                </a:lnTo>
                <a:cubicBezTo>
                  <a:pt x="4922" y="29906"/>
                  <a:pt x="4855" y="29809"/>
                  <a:pt x="4791" y="29715"/>
                </a:cubicBezTo>
                <a:close/>
                <a:moveTo>
                  <a:pt x="53092" y="30065"/>
                </a:moveTo>
                <a:cubicBezTo>
                  <a:pt x="52992" y="30119"/>
                  <a:pt x="52888" y="30169"/>
                  <a:pt x="52785" y="30215"/>
                </a:cubicBezTo>
                <a:lnTo>
                  <a:pt x="52832" y="30320"/>
                </a:lnTo>
                <a:cubicBezTo>
                  <a:pt x="52938" y="30272"/>
                  <a:pt x="53044" y="30220"/>
                  <a:pt x="53145" y="30166"/>
                </a:cubicBezTo>
                <a:lnTo>
                  <a:pt x="53092" y="30065"/>
                </a:lnTo>
                <a:close/>
                <a:moveTo>
                  <a:pt x="47474" y="30100"/>
                </a:moveTo>
                <a:lnTo>
                  <a:pt x="47424" y="30206"/>
                </a:lnTo>
                <a:cubicBezTo>
                  <a:pt x="47527" y="30256"/>
                  <a:pt x="47634" y="30302"/>
                  <a:pt x="47741" y="30347"/>
                </a:cubicBezTo>
                <a:lnTo>
                  <a:pt x="47787" y="30240"/>
                </a:lnTo>
                <a:cubicBezTo>
                  <a:pt x="47681" y="30195"/>
                  <a:pt x="47575" y="30149"/>
                  <a:pt x="47474" y="30100"/>
                </a:cubicBezTo>
                <a:close/>
                <a:moveTo>
                  <a:pt x="52468" y="30347"/>
                </a:moveTo>
                <a:cubicBezTo>
                  <a:pt x="52361" y="30386"/>
                  <a:pt x="52254" y="30426"/>
                  <a:pt x="52145" y="30459"/>
                </a:cubicBezTo>
                <a:lnTo>
                  <a:pt x="52181" y="30570"/>
                </a:lnTo>
                <a:cubicBezTo>
                  <a:pt x="52292" y="30534"/>
                  <a:pt x="52402" y="30494"/>
                  <a:pt x="52510" y="30454"/>
                </a:cubicBezTo>
                <a:lnTo>
                  <a:pt x="52468" y="30347"/>
                </a:lnTo>
                <a:close/>
                <a:moveTo>
                  <a:pt x="48105" y="30362"/>
                </a:moveTo>
                <a:lnTo>
                  <a:pt x="48067" y="30470"/>
                </a:lnTo>
                <a:cubicBezTo>
                  <a:pt x="48175" y="30507"/>
                  <a:pt x="48288" y="30544"/>
                  <a:pt x="48398" y="30577"/>
                </a:cubicBezTo>
                <a:lnTo>
                  <a:pt x="48432" y="30466"/>
                </a:lnTo>
                <a:cubicBezTo>
                  <a:pt x="48322" y="30434"/>
                  <a:pt x="48212" y="30399"/>
                  <a:pt x="48105" y="30362"/>
                </a:cubicBezTo>
                <a:close/>
                <a:moveTo>
                  <a:pt x="5178" y="30295"/>
                </a:moveTo>
                <a:lnTo>
                  <a:pt x="5080" y="30357"/>
                </a:lnTo>
                <a:cubicBezTo>
                  <a:pt x="5145" y="30454"/>
                  <a:pt x="5208" y="30550"/>
                  <a:pt x="5270" y="30649"/>
                </a:cubicBezTo>
                <a:lnTo>
                  <a:pt x="5366" y="30586"/>
                </a:lnTo>
                <a:cubicBezTo>
                  <a:pt x="5303" y="30487"/>
                  <a:pt x="5239" y="30392"/>
                  <a:pt x="5178" y="30295"/>
                </a:cubicBezTo>
                <a:close/>
                <a:moveTo>
                  <a:pt x="21933" y="30299"/>
                </a:moveTo>
                <a:cubicBezTo>
                  <a:pt x="21890" y="30406"/>
                  <a:pt x="21846" y="30513"/>
                  <a:pt x="21803" y="30620"/>
                </a:cubicBezTo>
                <a:lnTo>
                  <a:pt x="21910" y="30663"/>
                </a:lnTo>
                <a:cubicBezTo>
                  <a:pt x="21953" y="30556"/>
                  <a:pt x="21997" y="30449"/>
                  <a:pt x="22040" y="30342"/>
                </a:cubicBezTo>
                <a:lnTo>
                  <a:pt x="21933" y="30299"/>
                </a:lnTo>
                <a:close/>
                <a:moveTo>
                  <a:pt x="48762" y="30554"/>
                </a:moveTo>
                <a:lnTo>
                  <a:pt x="48736" y="30666"/>
                </a:lnTo>
                <a:cubicBezTo>
                  <a:pt x="48848" y="30693"/>
                  <a:pt x="48965" y="30716"/>
                  <a:pt x="49076" y="30737"/>
                </a:cubicBezTo>
                <a:lnTo>
                  <a:pt x="49098" y="30623"/>
                </a:lnTo>
                <a:cubicBezTo>
                  <a:pt x="48986" y="30604"/>
                  <a:pt x="48873" y="30580"/>
                  <a:pt x="48762" y="30554"/>
                </a:cubicBezTo>
                <a:close/>
                <a:moveTo>
                  <a:pt x="51818" y="30552"/>
                </a:moveTo>
                <a:cubicBezTo>
                  <a:pt x="51710" y="30579"/>
                  <a:pt x="51597" y="30604"/>
                  <a:pt x="51486" y="30626"/>
                </a:cubicBezTo>
                <a:lnTo>
                  <a:pt x="51507" y="30740"/>
                </a:lnTo>
                <a:cubicBezTo>
                  <a:pt x="51621" y="30717"/>
                  <a:pt x="51735" y="30693"/>
                  <a:pt x="51847" y="30664"/>
                </a:cubicBezTo>
                <a:lnTo>
                  <a:pt x="51818" y="30552"/>
                </a:lnTo>
                <a:close/>
                <a:moveTo>
                  <a:pt x="49438" y="30677"/>
                </a:moveTo>
                <a:lnTo>
                  <a:pt x="49423" y="30792"/>
                </a:lnTo>
                <a:cubicBezTo>
                  <a:pt x="49536" y="30806"/>
                  <a:pt x="49653" y="30819"/>
                  <a:pt x="49769" y="30827"/>
                </a:cubicBezTo>
                <a:lnTo>
                  <a:pt x="49779" y="30713"/>
                </a:lnTo>
                <a:cubicBezTo>
                  <a:pt x="49665" y="30704"/>
                  <a:pt x="49550" y="30692"/>
                  <a:pt x="49438" y="30677"/>
                </a:cubicBezTo>
                <a:close/>
                <a:moveTo>
                  <a:pt x="51146" y="30680"/>
                </a:moveTo>
                <a:cubicBezTo>
                  <a:pt x="51036" y="30697"/>
                  <a:pt x="50921" y="30707"/>
                  <a:pt x="50807" y="30716"/>
                </a:cubicBezTo>
                <a:lnTo>
                  <a:pt x="50816" y="30833"/>
                </a:lnTo>
                <a:cubicBezTo>
                  <a:pt x="50931" y="30823"/>
                  <a:pt x="51047" y="30812"/>
                  <a:pt x="51160" y="30794"/>
                </a:cubicBezTo>
                <a:lnTo>
                  <a:pt x="51146" y="30680"/>
                </a:lnTo>
                <a:close/>
                <a:moveTo>
                  <a:pt x="50122" y="30729"/>
                </a:moveTo>
                <a:lnTo>
                  <a:pt x="50117" y="30844"/>
                </a:lnTo>
                <a:cubicBezTo>
                  <a:pt x="50190" y="30847"/>
                  <a:pt x="50264" y="30849"/>
                  <a:pt x="50339" y="30849"/>
                </a:cubicBezTo>
                <a:cubicBezTo>
                  <a:pt x="50382" y="30849"/>
                  <a:pt x="50424" y="30849"/>
                  <a:pt x="50466" y="30847"/>
                </a:cubicBezTo>
                <a:lnTo>
                  <a:pt x="50464" y="30730"/>
                </a:lnTo>
                <a:cubicBezTo>
                  <a:pt x="50414" y="30731"/>
                  <a:pt x="50362" y="30732"/>
                  <a:pt x="50311" y="30732"/>
                </a:cubicBezTo>
                <a:cubicBezTo>
                  <a:pt x="50248" y="30732"/>
                  <a:pt x="50185" y="30731"/>
                  <a:pt x="50122" y="30729"/>
                </a:cubicBezTo>
                <a:close/>
                <a:moveTo>
                  <a:pt x="5553" y="30879"/>
                </a:moveTo>
                <a:lnTo>
                  <a:pt x="5455" y="30941"/>
                </a:lnTo>
                <a:cubicBezTo>
                  <a:pt x="5517" y="31037"/>
                  <a:pt x="5579" y="31136"/>
                  <a:pt x="5642" y="31234"/>
                </a:cubicBezTo>
                <a:lnTo>
                  <a:pt x="5739" y="31173"/>
                </a:lnTo>
                <a:cubicBezTo>
                  <a:pt x="5677" y="31073"/>
                  <a:pt x="5616" y="30976"/>
                  <a:pt x="5553" y="30879"/>
                </a:cubicBezTo>
                <a:close/>
                <a:moveTo>
                  <a:pt x="21670" y="30940"/>
                </a:moveTo>
                <a:cubicBezTo>
                  <a:pt x="21626" y="31047"/>
                  <a:pt x="21581" y="31154"/>
                  <a:pt x="21537" y="31259"/>
                </a:cubicBezTo>
                <a:lnTo>
                  <a:pt x="21644" y="31304"/>
                </a:lnTo>
                <a:cubicBezTo>
                  <a:pt x="21688" y="31199"/>
                  <a:pt x="21733" y="31091"/>
                  <a:pt x="21777" y="30984"/>
                </a:cubicBezTo>
                <a:lnTo>
                  <a:pt x="21670" y="30940"/>
                </a:lnTo>
                <a:close/>
                <a:moveTo>
                  <a:pt x="5923" y="31467"/>
                </a:moveTo>
                <a:lnTo>
                  <a:pt x="5825" y="31528"/>
                </a:lnTo>
                <a:lnTo>
                  <a:pt x="6009" y="31823"/>
                </a:lnTo>
                <a:lnTo>
                  <a:pt x="6107" y="31763"/>
                </a:lnTo>
                <a:lnTo>
                  <a:pt x="5923" y="31467"/>
                </a:lnTo>
                <a:close/>
                <a:moveTo>
                  <a:pt x="21403" y="31578"/>
                </a:moveTo>
                <a:cubicBezTo>
                  <a:pt x="21357" y="31686"/>
                  <a:pt x="21311" y="31791"/>
                  <a:pt x="21264" y="31897"/>
                </a:cubicBezTo>
                <a:lnTo>
                  <a:pt x="21370" y="31943"/>
                </a:lnTo>
                <a:cubicBezTo>
                  <a:pt x="21416" y="31837"/>
                  <a:pt x="21461" y="31730"/>
                  <a:pt x="21510" y="31623"/>
                </a:cubicBezTo>
                <a:lnTo>
                  <a:pt x="21403" y="31578"/>
                </a:lnTo>
                <a:close/>
                <a:moveTo>
                  <a:pt x="6289" y="32057"/>
                </a:moveTo>
                <a:lnTo>
                  <a:pt x="6192" y="32118"/>
                </a:lnTo>
                <a:lnTo>
                  <a:pt x="6373" y="32412"/>
                </a:lnTo>
                <a:lnTo>
                  <a:pt x="6471" y="32351"/>
                </a:lnTo>
                <a:lnTo>
                  <a:pt x="6289" y="32057"/>
                </a:lnTo>
                <a:close/>
                <a:moveTo>
                  <a:pt x="21124" y="32213"/>
                </a:moveTo>
                <a:cubicBezTo>
                  <a:pt x="21076" y="32318"/>
                  <a:pt x="21029" y="32422"/>
                  <a:pt x="20982" y="32528"/>
                </a:cubicBezTo>
                <a:lnTo>
                  <a:pt x="21086" y="32577"/>
                </a:lnTo>
                <a:cubicBezTo>
                  <a:pt x="21134" y="32472"/>
                  <a:pt x="21183" y="32368"/>
                  <a:pt x="21229" y="32258"/>
                </a:cubicBezTo>
                <a:lnTo>
                  <a:pt x="21124" y="32213"/>
                </a:lnTo>
                <a:close/>
                <a:moveTo>
                  <a:pt x="6656" y="32648"/>
                </a:moveTo>
                <a:lnTo>
                  <a:pt x="6557" y="32708"/>
                </a:lnTo>
                <a:lnTo>
                  <a:pt x="6740" y="33002"/>
                </a:lnTo>
                <a:lnTo>
                  <a:pt x="6839" y="32942"/>
                </a:lnTo>
                <a:lnTo>
                  <a:pt x="6656" y="32648"/>
                </a:lnTo>
                <a:close/>
                <a:moveTo>
                  <a:pt x="20836" y="32844"/>
                </a:moveTo>
                <a:cubicBezTo>
                  <a:pt x="20786" y="32948"/>
                  <a:pt x="20739" y="33052"/>
                  <a:pt x="20689" y="33157"/>
                </a:cubicBezTo>
                <a:lnTo>
                  <a:pt x="20792" y="33207"/>
                </a:lnTo>
                <a:cubicBezTo>
                  <a:pt x="20842" y="33104"/>
                  <a:pt x="20892" y="32998"/>
                  <a:pt x="20942" y="32892"/>
                </a:cubicBezTo>
                <a:lnTo>
                  <a:pt x="20836" y="32844"/>
                </a:lnTo>
                <a:close/>
                <a:moveTo>
                  <a:pt x="7023" y="33237"/>
                </a:moveTo>
                <a:lnTo>
                  <a:pt x="6924" y="33299"/>
                </a:lnTo>
                <a:cubicBezTo>
                  <a:pt x="6987" y="33395"/>
                  <a:pt x="7048" y="33494"/>
                  <a:pt x="7110" y="33592"/>
                </a:cubicBezTo>
                <a:lnTo>
                  <a:pt x="7208" y="33529"/>
                </a:lnTo>
                <a:cubicBezTo>
                  <a:pt x="7146" y="33434"/>
                  <a:pt x="7084" y="33335"/>
                  <a:pt x="7023" y="33237"/>
                </a:cubicBezTo>
                <a:close/>
                <a:moveTo>
                  <a:pt x="20536" y="33469"/>
                </a:moveTo>
                <a:cubicBezTo>
                  <a:pt x="20487" y="33574"/>
                  <a:pt x="20435" y="33678"/>
                  <a:pt x="20383" y="33779"/>
                </a:cubicBezTo>
                <a:lnTo>
                  <a:pt x="20487" y="33832"/>
                </a:lnTo>
                <a:cubicBezTo>
                  <a:pt x="20539" y="33728"/>
                  <a:pt x="20590" y="33625"/>
                  <a:pt x="20640" y="33521"/>
                </a:cubicBezTo>
                <a:lnTo>
                  <a:pt x="20536" y="33469"/>
                </a:lnTo>
                <a:close/>
                <a:moveTo>
                  <a:pt x="7394" y="33822"/>
                </a:moveTo>
                <a:lnTo>
                  <a:pt x="7298" y="33885"/>
                </a:lnTo>
                <a:cubicBezTo>
                  <a:pt x="7360" y="33982"/>
                  <a:pt x="7424" y="34079"/>
                  <a:pt x="7487" y="34176"/>
                </a:cubicBezTo>
                <a:lnTo>
                  <a:pt x="7584" y="34113"/>
                </a:lnTo>
                <a:cubicBezTo>
                  <a:pt x="7520" y="34018"/>
                  <a:pt x="7457" y="33921"/>
                  <a:pt x="7394" y="33822"/>
                </a:cubicBezTo>
                <a:close/>
                <a:moveTo>
                  <a:pt x="20226" y="34086"/>
                </a:moveTo>
                <a:cubicBezTo>
                  <a:pt x="20173" y="34189"/>
                  <a:pt x="20118" y="34292"/>
                  <a:pt x="20063" y="34392"/>
                </a:cubicBezTo>
                <a:lnTo>
                  <a:pt x="20166" y="34448"/>
                </a:lnTo>
                <a:cubicBezTo>
                  <a:pt x="20219" y="34348"/>
                  <a:pt x="20275" y="34243"/>
                  <a:pt x="20327" y="34141"/>
                </a:cubicBezTo>
                <a:lnTo>
                  <a:pt x="20226" y="34086"/>
                </a:lnTo>
                <a:close/>
                <a:moveTo>
                  <a:pt x="7774" y="34400"/>
                </a:moveTo>
                <a:lnTo>
                  <a:pt x="7678" y="34465"/>
                </a:lnTo>
                <a:cubicBezTo>
                  <a:pt x="7743" y="34563"/>
                  <a:pt x="7808" y="34660"/>
                  <a:pt x="7872" y="34755"/>
                </a:cubicBezTo>
                <a:lnTo>
                  <a:pt x="7967" y="34689"/>
                </a:lnTo>
                <a:cubicBezTo>
                  <a:pt x="7902" y="34593"/>
                  <a:pt x="7838" y="34498"/>
                  <a:pt x="7774" y="34400"/>
                </a:cubicBezTo>
                <a:close/>
                <a:moveTo>
                  <a:pt x="19898" y="34698"/>
                </a:moveTo>
                <a:cubicBezTo>
                  <a:pt x="19840" y="34799"/>
                  <a:pt x="19783" y="34899"/>
                  <a:pt x="19726" y="34999"/>
                </a:cubicBezTo>
                <a:lnTo>
                  <a:pt x="19826" y="35056"/>
                </a:lnTo>
                <a:cubicBezTo>
                  <a:pt x="19885" y="34956"/>
                  <a:pt x="19942" y="34855"/>
                  <a:pt x="19999" y="34752"/>
                </a:cubicBezTo>
                <a:lnTo>
                  <a:pt x="19898" y="34698"/>
                </a:lnTo>
                <a:close/>
                <a:moveTo>
                  <a:pt x="8164" y="34976"/>
                </a:moveTo>
                <a:lnTo>
                  <a:pt x="8070" y="35042"/>
                </a:lnTo>
                <a:cubicBezTo>
                  <a:pt x="8135" y="35136"/>
                  <a:pt x="8201" y="35232"/>
                  <a:pt x="8270" y="35326"/>
                </a:cubicBezTo>
                <a:lnTo>
                  <a:pt x="8364" y="35257"/>
                </a:lnTo>
                <a:cubicBezTo>
                  <a:pt x="8295" y="35165"/>
                  <a:pt x="8230" y="35070"/>
                  <a:pt x="8164" y="34976"/>
                </a:cubicBezTo>
                <a:close/>
                <a:moveTo>
                  <a:pt x="19551" y="35297"/>
                </a:moveTo>
                <a:cubicBezTo>
                  <a:pt x="19492" y="35397"/>
                  <a:pt x="19432" y="35496"/>
                  <a:pt x="19371" y="35592"/>
                </a:cubicBezTo>
                <a:lnTo>
                  <a:pt x="19469" y="35653"/>
                </a:lnTo>
                <a:cubicBezTo>
                  <a:pt x="19531" y="35554"/>
                  <a:pt x="19591" y="35456"/>
                  <a:pt x="19651" y="35356"/>
                </a:cubicBezTo>
                <a:lnTo>
                  <a:pt x="19551" y="35297"/>
                </a:lnTo>
                <a:close/>
                <a:moveTo>
                  <a:pt x="8565" y="35540"/>
                </a:moveTo>
                <a:lnTo>
                  <a:pt x="8472" y="35607"/>
                </a:lnTo>
                <a:cubicBezTo>
                  <a:pt x="8542" y="35700"/>
                  <a:pt x="8612" y="35796"/>
                  <a:pt x="8681" y="35886"/>
                </a:cubicBezTo>
                <a:lnTo>
                  <a:pt x="8772" y="35817"/>
                </a:lnTo>
                <a:cubicBezTo>
                  <a:pt x="8702" y="35726"/>
                  <a:pt x="8634" y="35633"/>
                  <a:pt x="8565" y="35540"/>
                </a:cubicBezTo>
                <a:close/>
                <a:moveTo>
                  <a:pt x="19185" y="35881"/>
                </a:moveTo>
                <a:cubicBezTo>
                  <a:pt x="19121" y="35979"/>
                  <a:pt x="19056" y="36074"/>
                  <a:pt x="18992" y="36169"/>
                </a:cubicBezTo>
                <a:lnTo>
                  <a:pt x="19088" y="36234"/>
                </a:lnTo>
                <a:cubicBezTo>
                  <a:pt x="19152" y="36140"/>
                  <a:pt x="19218" y="36043"/>
                  <a:pt x="19282" y="35946"/>
                </a:cubicBezTo>
                <a:lnTo>
                  <a:pt x="19185" y="35881"/>
                </a:lnTo>
                <a:close/>
                <a:moveTo>
                  <a:pt x="8986" y="36089"/>
                </a:moveTo>
                <a:lnTo>
                  <a:pt x="8895" y="36160"/>
                </a:lnTo>
                <a:cubicBezTo>
                  <a:pt x="8966" y="36250"/>
                  <a:pt x="9041" y="36341"/>
                  <a:pt x="9114" y="36431"/>
                </a:cubicBezTo>
                <a:lnTo>
                  <a:pt x="9202" y="36357"/>
                </a:lnTo>
                <a:cubicBezTo>
                  <a:pt x="9131" y="36269"/>
                  <a:pt x="9058" y="36179"/>
                  <a:pt x="8986" y="36089"/>
                </a:cubicBezTo>
                <a:close/>
                <a:moveTo>
                  <a:pt x="18792" y="36453"/>
                </a:moveTo>
                <a:cubicBezTo>
                  <a:pt x="18725" y="36547"/>
                  <a:pt x="18657" y="36638"/>
                  <a:pt x="18588" y="36728"/>
                </a:cubicBezTo>
                <a:lnTo>
                  <a:pt x="18678" y="36798"/>
                </a:lnTo>
                <a:cubicBezTo>
                  <a:pt x="18748" y="36707"/>
                  <a:pt x="18818" y="36614"/>
                  <a:pt x="18885" y="36520"/>
                </a:cubicBezTo>
                <a:lnTo>
                  <a:pt x="18792" y="36453"/>
                </a:lnTo>
                <a:close/>
                <a:moveTo>
                  <a:pt x="9423" y="36624"/>
                </a:moveTo>
                <a:lnTo>
                  <a:pt x="9336" y="36698"/>
                </a:lnTo>
                <a:cubicBezTo>
                  <a:pt x="9413" y="36785"/>
                  <a:pt x="9491" y="36874"/>
                  <a:pt x="9566" y="36960"/>
                </a:cubicBezTo>
                <a:lnTo>
                  <a:pt x="9652" y="36883"/>
                </a:lnTo>
                <a:cubicBezTo>
                  <a:pt x="9576" y="36798"/>
                  <a:pt x="9499" y="36711"/>
                  <a:pt x="9423" y="36624"/>
                </a:cubicBezTo>
                <a:close/>
                <a:moveTo>
                  <a:pt x="18372" y="36998"/>
                </a:moveTo>
                <a:cubicBezTo>
                  <a:pt x="18298" y="37090"/>
                  <a:pt x="18225" y="37177"/>
                  <a:pt x="18150" y="37263"/>
                </a:cubicBezTo>
                <a:lnTo>
                  <a:pt x="18238" y="37340"/>
                </a:lnTo>
                <a:cubicBezTo>
                  <a:pt x="18312" y="37253"/>
                  <a:pt x="18388" y="37163"/>
                  <a:pt x="18462" y="37071"/>
                </a:cubicBezTo>
                <a:lnTo>
                  <a:pt x="18372" y="36998"/>
                </a:lnTo>
                <a:close/>
                <a:moveTo>
                  <a:pt x="9888" y="37135"/>
                </a:moveTo>
                <a:lnTo>
                  <a:pt x="9805" y="37217"/>
                </a:lnTo>
                <a:cubicBezTo>
                  <a:pt x="9885" y="37300"/>
                  <a:pt x="9966" y="37384"/>
                  <a:pt x="10049" y="37464"/>
                </a:cubicBezTo>
                <a:lnTo>
                  <a:pt x="10129" y="37382"/>
                </a:lnTo>
                <a:cubicBezTo>
                  <a:pt x="10049" y="37302"/>
                  <a:pt x="9969" y="37220"/>
                  <a:pt x="9888" y="37135"/>
                </a:cubicBezTo>
                <a:close/>
                <a:moveTo>
                  <a:pt x="17920" y="37518"/>
                </a:moveTo>
                <a:cubicBezTo>
                  <a:pt x="17840" y="37604"/>
                  <a:pt x="17760" y="37685"/>
                  <a:pt x="17678" y="37764"/>
                </a:cubicBezTo>
                <a:lnTo>
                  <a:pt x="17760" y="37847"/>
                </a:lnTo>
                <a:cubicBezTo>
                  <a:pt x="17841" y="37767"/>
                  <a:pt x="17921" y="37684"/>
                  <a:pt x="18004" y="37597"/>
                </a:cubicBezTo>
                <a:lnTo>
                  <a:pt x="17920" y="37518"/>
                </a:lnTo>
                <a:close/>
                <a:moveTo>
                  <a:pt x="10379" y="37618"/>
                </a:moveTo>
                <a:lnTo>
                  <a:pt x="10300" y="37704"/>
                </a:lnTo>
                <a:cubicBezTo>
                  <a:pt x="10386" y="37784"/>
                  <a:pt x="10473" y="37861"/>
                  <a:pt x="10562" y="37935"/>
                </a:cubicBezTo>
                <a:lnTo>
                  <a:pt x="10636" y="37847"/>
                </a:lnTo>
                <a:cubicBezTo>
                  <a:pt x="10550" y="37772"/>
                  <a:pt x="10465" y="37697"/>
                  <a:pt x="10379" y="37618"/>
                </a:cubicBezTo>
                <a:close/>
                <a:moveTo>
                  <a:pt x="17427" y="37999"/>
                </a:moveTo>
                <a:cubicBezTo>
                  <a:pt x="17341" y="38078"/>
                  <a:pt x="17253" y="38154"/>
                  <a:pt x="17167" y="38224"/>
                </a:cubicBezTo>
                <a:lnTo>
                  <a:pt x="17240" y="38312"/>
                </a:lnTo>
                <a:cubicBezTo>
                  <a:pt x="17327" y="38241"/>
                  <a:pt x="17417" y="38164"/>
                  <a:pt x="17504" y="38085"/>
                </a:cubicBezTo>
                <a:lnTo>
                  <a:pt x="17427" y="37999"/>
                </a:lnTo>
                <a:close/>
                <a:moveTo>
                  <a:pt x="10902" y="38067"/>
                </a:moveTo>
                <a:lnTo>
                  <a:pt x="10830" y="38157"/>
                </a:lnTo>
                <a:cubicBezTo>
                  <a:pt x="10922" y="38231"/>
                  <a:pt x="11014" y="38299"/>
                  <a:pt x="11109" y="38368"/>
                </a:cubicBezTo>
                <a:lnTo>
                  <a:pt x="11177" y="38272"/>
                </a:lnTo>
                <a:cubicBezTo>
                  <a:pt x="11084" y="38207"/>
                  <a:pt x="10993" y="38138"/>
                  <a:pt x="10902" y="38067"/>
                </a:cubicBezTo>
                <a:close/>
                <a:moveTo>
                  <a:pt x="16893" y="38431"/>
                </a:moveTo>
                <a:cubicBezTo>
                  <a:pt x="16800" y="38498"/>
                  <a:pt x="16704" y="38562"/>
                  <a:pt x="16610" y="38624"/>
                </a:cubicBezTo>
                <a:lnTo>
                  <a:pt x="16671" y="38721"/>
                </a:lnTo>
                <a:cubicBezTo>
                  <a:pt x="16768" y="38659"/>
                  <a:pt x="16867" y="38592"/>
                  <a:pt x="16961" y="38522"/>
                </a:cubicBezTo>
                <a:lnTo>
                  <a:pt x="16893" y="38431"/>
                </a:lnTo>
                <a:close/>
                <a:moveTo>
                  <a:pt x="11461" y="38466"/>
                </a:moveTo>
                <a:lnTo>
                  <a:pt x="11399" y="38562"/>
                </a:lnTo>
                <a:cubicBezTo>
                  <a:pt x="11497" y="38626"/>
                  <a:pt x="11597" y="38688"/>
                  <a:pt x="11697" y="38745"/>
                </a:cubicBezTo>
                <a:lnTo>
                  <a:pt x="11754" y="38645"/>
                </a:lnTo>
                <a:cubicBezTo>
                  <a:pt x="11657" y="38589"/>
                  <a:pt x="11557" y="38528"/>
                  <a:pt x="11461" y="38466"/>
                </a:cubicBezTo>
                <a:close/>
                <a:moveTo>
                  <a:pt x="16314" y="38796"/>
                </a:moveTo>
                <a:cubicBezTo>
                  <a:pt x="16214" y="38849"/>
                  <a:pt x="16112" y="38902"/>
                  <a:pt x="16010" y="38948"/>
                </a:cubicBezTo>
                <a:lnTo>
                  <a:pt x="16057" y="39053"/>
                </a:lnTo>
                <a:cubicBezTo>
                  <a:pt x="16163" y="39006"/>
                  <a:pt x="16269" y="38953"/>
                  <a:pt x="16370" y="38898"/>
                </a:cubicBezTo>
                <a:lnTo>
                  <a:pt x="16314" y="38796"/>
                </a:lnTo>
                <a:close/>
                <a:moveTo>
                  <a:pt x="12057" y="38805"/>
                </a:moveTo>
                <a:lnTo>
                  <a:pt x="12006" y="38909"/>
                </a:lnTo>
                <a:cubicBezTo>
                  <a:pt x="12108" y="38961"/>
                  <a:pt x="12216" y="39011"/>
                  <a:pt x="12323" y="39055"/>
                </a:cubicBezTo>
                <a:lnTo>
                  <a:pt x="12370" y="38948"/>
                </a:lnTo>
                <a:cubicBezTo>
                  <a:pt x="12264" y="38903"/>
                  <a:pt x="12158" y="38855"/>
                  <a:pt x="12057" y="38805"/>
                </a:cubicBezTo>
                <a:close/>
                <a:moveTo>
                  <a:pt x="12687" y="39071"/>
                </a:moveTo>
                <a:lnTo>
                  <a:pt x="12650" y="39181"/>
                </a:lnTo>
                <a:cubicBezTo>
                  <a:pt x="12758" y="39218"/>
                  <a:pt x="12871" y="39252"/>
                  <a:pt x="12984" y="39282"/>
                </a:cubicBezTo>
                <a:lnTo>
                  <a:pt x="13014" y="39171"/>
                </a:lnTo>
                <a:cubicBezTo>
                  <a:pt x="12902" y="39142"/>
                  <a:pt x="12794" y="39109"/>
                  <a:pt x="12687" y="39071"/>
                </a:cubicBezTo>
                <a:close/>
                <a:moveTo>
                  <a:pt x="15695" y="39081"/>
                </a:moveTo>
                <a:cubicBezTo>
                  <a:pt x="15590" y="39118"/>
                  <a:pt x="15480" y="39153"/>
                  <a:pt x="15372" y="39183"/>
                </a:cubicBezTo>
                <a:lnTo>
                  <a:pt x="15403" y="39295"/>
                </a:lnTo>
                <a:cubicBezTo>
                  <a:pt x="15513" y="39262"/>
                  <a:pt x="15626" y="39226"/>
                  <a:pt x="15734" y="39189"/>
                </a:cubicBezTo>
                <a:lnTo>
                  <a:pt x="15695" y="39081"/>
                </a:lnTo>
                <a:close/>
                <a:moveTo>
                  <a:pt x="13344" y="39248"/>
                </a:moveTo>
                <a:lnTo>
                  <a:pt x="13322" y="39362"/>
                </a:lnTo>
                <a:cubicBezTo>
                  <a:pt x="13437" y="39383"/>
                  <a:pt x="13554" y="39402"/>
                  <a:pt x="13669" y="39416"/>
                </a:cubicBezTo>
                <a:lnTo>
                  <a:pt x="13682" y="39302"/>
                </a:lnTo>
                <a:cubicBezTo>
                  <a:pt x="13569" y="39288"/>
                  <a:pt x="13455" y="39269"/>
                  <a:pt x="13344" y="39248"/>
                </a:cubicBezTo>
                <a:close/>
                <a:moveTo>
                  <a:pt x="15040" y="39260"/>
                </a:moveTo>
                <a:cubicBezTo>
                  <a:pt x="14929" y="39282"/>
                  <a:pt x="14818" y="39298"/>
                  <a:pt x="14705" y="39310"/>
                </a:cubicBezTo>
                <a:lnTo>
                  <a:pt x="14718" y="39425"/>
                </a:lnTo>
                <a:cubicBezTo>
                  <a:pt x="14833" y="39412"/>
                  <a:pt x="14949" y="39396"/>
                  <a:pt x="15062" y="39375"/>
                </a:cubicBezTo>
                <a:lnTo>
                  <a:pt x="15040" y="39260"/>
                </a:lnTo>
                <a:close/>
                <a:moveTo>
                  <a:pt x="14025" y="39328"/>
                </a:moveTo>
                <a:lnTo>
                  <a:pt x="14019" y="39445"/>
                </a:lnTo>
                <a:cubicBezTo>
                  <a:pt x="14098" y="39448"/>
                  <a:pt x="14176" y="39449"/>
                  <a:pt x="14255" y="39449"/>
                </a:cubicBezTo>
                <a:cubicBezTo>
                  <a:pt x="14292" y="39449"/>
                  <a:pt x="14332" y="39449"/>
                  <a:pt x="14371" y="39448"/>
                </a:cubicBezTo>
                <a:lnTo>
                  <a:pt x="14368" y="39332"/>
                </a:lnTo>
                <a:cubicBezTo>
                  <a:pt x="14330" y="39333"/>
                  <a:pt x="14291" y="39333"/>
                  <a:pt x="14253" y="39333"/>
                </a:cubicBezTo>
                <a:cubicBezTo>
                  <a:pt x="14176" y="39333"/>
                  <a:pt x="14099" y="39331"/>
                  <a:pt x="14025" y="393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aph of a graph showing the growth of a stock market&#10;&#10;AI-generated content may be incorrect.">
            <a:extLst>
              <a:ext uri="{FF2B5EF4-FFF2-40B4-BE49-F238E27FC236}">
                <a16:creationId xmlns:a16="http://schemas.microsoft.com/office/drawing/2014/main" id="{F1AFC225-5C65-16E1-A318-77F77F53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44" y="1820286"/>
            <a:ext cx="3674797" cy="2090057"/>
          </a:xfrm>
          <a:prstGeom prst="rect">
            <a:avLst/>
          </a:prstGeom>
        </p:spPr>
      </p:pic>
      <p:pic>
        <p:nvPicPr>
          <p:cNvPr id="2" name="Picture 1" descr="A graph showing the amount of unemployment and interest rates&#10;&#10;AI-generated content may be incorrect.">
            <a:extLst>
              <a:ext uri="{FF2B5EF4-FFF2-40B4-BE49-F238E27FC236}">
                <a16:creationId xmlns:a16="http://schemas.microsoft.com/office/drawing/2014/main" id="{2015AEAC-BE50-AC4F-542D-2592F512E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348" y="934604"/>
            <a:ext cx="3674797" cy="209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5E648-A40B-817D-22CA-A9F1BDA43FB4}"/>
              </a:ext>
            </a:extLst>
          </p:cNvPr>
          <p:cNvSpPr txBox="1"/>
          <p:nvPr/>
        </p:nvSpPr>
        <p:spPr>
          <a:xfrm>
            <a:off x="3124436" y="1820286"/>
            <a:ext cx="23676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</p:txBody>
      </p:sp>
      <p:sp>
        <p:nvSpPr>
          <p:cNvPr id="5" name="Google Shape;4740;p45">
            <a:extLst>
              <a:ext uri="{FF2B5EF4-FFF2-40B4-BE49-F238E27FC236}">
                <a16:creationId xmlns:a16="http://schemas.microsoft.com/office/drawing/2014/main" id="{BAB379A6-C725-06DB-E170-CE12DA1FE278}"/>
              </a:ext>
            </a:extLst>
          </p:cNvPr>
          <p:cNvSpPr txBox="1">
            <a:spLocks/>
          </p:cNvSpPr>
          <p:nvPr/>
        </p:nvSpPr>
        <p:spPr>
          <a:xfrm>
            <a:off x="646866" y="1225903"/>
            <a:ext cx="341554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/>
              <a:t>Total - 10k + rows of combined data</a:t>
            </a:r>
            <a:endParaRPr lang="en-CA" b="1" dirty="0"/>
          </a:p>
        </p:txBody>
      </p:sp>
      <p:pic>
        <p:nvPicPr>
          <p:cNvPr id="8" name="Picture 7" descr="A graph of a number of colored lines&#10;&#10;AI-generated content may be incorrect.">
            <a:extLst>
              <a:ext uri="{FF2B5EF4-FFF2-40B4-BE49-F238E27FC236}">
                <a16:creationId xmlns:a16="http://schemas.microsoft.com/office/drawing/2014/main" id="{D13E3E89-8532-0255-9259-5F341F021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161" y="3151944"/>
            <a:ext cx="3872539" cy="16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0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1">
          <a:extLst>
            <a:ext uri="{FF2B5EF4-FFF2-40B4-BE49-F238E27FC236}">
              <a16:creationId xmlns:a16="http://schemas.microsoft.com/office/drawing/2014/main" id="{DA8DB8DF-8130-CB8E-DDFC-287B57B5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p42">
            <a:extLst>
              <a:ext uri="{FF2B5EF4-FFF2-40B4-BE49-F238E27FC236}">
                <a16:creationId xmlns:a16="http://schemas.microsoft.com/office/drawing/2014/main" id="{7FDE4E73-6CF0-0A46-C27E-1DB33309AFA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28315" y="17129"/>
            <a:ext cx="5751470" cy="9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Data and Insights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15" name="Google Shape;4715;p42">
            <a:extLst>
              <a:ext uri="{FF2B5EF4-FFF2-40B4-BE49-F238E27FC236}">
                <a16:creationId xmlns:a16="http://schemas.microsoft.com/office/drawing/2014/main" id="{DD5DBCEB-F1C1-FDE7-B8C3-58DF08028147}"/>
              </a:ext>
            </a:extLst>
          </p:cNvPr>
          <p:cNvSpPr/>
          <p:nvPr/>
        </p:nvSpPr>
        <p:spPr>
          <a:xfrm>
            <a:off x="-1715196" y="2138978"/>
            <a:ext cx="9143986" cy="4173901"/>
          </a:xfrm>
          <a:custGeom>
            <a:avLst/>
            <a:gdLst/>
            <a:ahLst/>
            <a:cxnLst/>
            <a:rect l="l" t="t" r="r" b="b"/>
            <a:pathLst>
              <a:path w="86423" h="39449" extrusionOk="0">
                <a:moveTo>
                  <a:pt x="70793" y="1"/>
                </a:moveTo>
                <a:lnTo>
                  <a:pt x="70790" y="116"/>
                </a:lnTo>
                <a:cubicBezTo>
                  <a:pt x="70904" y="118"/>
                  <a:pt x="71018" y="125"/>
                  <a:pt x="71131" y="135"/>
                </a:cubicBezTo>
                <a:lnTo>
                  <a:pt x="71141" y="21"/>
                </a:lnTo>
                <a:cubicBezTo>
                  <a:pt x="71027" y="9"/>
                  <a:pt x="70910" y="3"/>
                  <a:pt x="70793" y="1"/>
                </a:cubicBezTo>
                <a:close/>
                <a:moveTo>
                  <a:pt x="70441" y="3"/>
                </a:moveTo>
                <a:cubicBezTo>
                  <a:pt x="70324" y="9"/>
                  <a:pt x="70209" y="18"/>
                  <a:pt x="70092" y="32"/>
                </a:cubicBezTo>
                <a:lnTo>
                  <a:pt x="70106" y="146"/>
                </a:lnTo>
                <a:cubicBezTo>
                  <a:pt x="70219" y="132"/>
                  <a:pt x="70334" y="123"/>
                  <a:pt x="70447" y="120"/>
                </a:cubicBezTo>
                <a:lnTo>
                  <a:pt x="70441" y="3"/>
                </a:lnTo>
                <a:close/>
                <a:moveTo>
                  <a:pt x="71488" y="61"/>
                </a:moveTo>
                <a:lnTo>
                  <a:pt x="71470" y="175"/>
                </a:lnTo>
                <a:cubicBezTo>
                  <a:pt x="71583" y="193"/>
                  <a:pt x="71695" y="215"/>
                  <a:pt x="71804" y="239"/>
                </a:cubicBezTo>
                <a:lnTo>
                  <a:pt x="71831" y="128"/>
                </a:lnTo>
                <a:cubicBezTo>
                  <a:pt x="71718" y="102"/>
                  <a:pt x="71604" y="79"/>
                  <a:pt x="71488" y="61"/>
                </a:cubicBezTo>
                <a:close/>
                <a:moveTo>
                  <a:pt x="69749" y="86"/>
                </a:moveTo>
                <a:cubicBezTo>
                  <a:pt x="69635" y="109"/>
                  <a:pt x="69520" y="136"/>
                  <a:pt x="69409" y="166"/>
                </a:cubicBezTo>
                <a:lnTo>
                  <a:pt x="69439" y="278"/>
                </a:lnTo>
                <a:cubicBezTo>
                  <a:pt x="69547" y="246"/>
                  <a:pt x="69659" y="220"/>
                  <a:pt x="69770" y="200"/>
                </a:cubicBezTo>
                <a:lnTo>
                  <a:pt x="69749" y="86"/>
                </a:lnTo>
                <a:close/>
                <a:moveTo>
                  <a:pt x="72168" y="216"/>
                </a:moveTo>
                <a:lnTo>
                  <a:pt x="72134" y="328"/>
                </a:lnTo>
                <a:cubicBezTo>
                  <a:pt x="72244" y="360"/>
                  <a:pt x="72351" y="399"/>
                  <a:pt x="72455" y="439"/>
                </a:cubicBezTo>
                <a:lnTo>
                  <a:pt x="72498" y="332"/>
                </a:lnTo>
                <a:cubicBezTo>
                  <a:pt x="72391" y="289"/>
                  <a:pt x="72278" y="250"/>
                  <a:pt x="72168" y="216"/>
                </a:cubicBezTo>
                <a:close/>
                <a:moveTo>
                  <a:pt x="69075" y="270"/>
                </a:moveTo>
                <a:cubicBezTo>
                  <a:pt x="68968" y="309"/>
                  <a:pt x="68859" y="353"/>
                  <a:pt x="68752" y="400"/>
                </a:cubicBezTo>
                <a:lnTo>
                  <a:pt x="68798" y="506"/>
                </a:lnTo>
                <a:cubicBezTo>
                  <a:pt x="68902" y="459"/>
                  <a:pt x="69009" y="416"/>
                  <a:pt x="69113" y="379"/>
                </a:cubicBezTo>
                <a:lnTo>
                  <a:pt x="69075" y="270"/>
                </a:lnTo>
                <a:close/>
                <a:moveTo>
                  <a:pt x="72818" y="473"/>
                </a:moveTo>
                <a:lnTo>
                  <a:pt x="72768" y="577"/>
                </a:lnTo>
                <a:cubicBezTo>
                  <a:pt x="72869" y="625"/>
                  <a:pt x="72972" y="679"/>
                  <a:pt x="73069" y="736"/>
                </a:cubicBezTo>
                <a:lnTo>
                  <a:pt x="73126" y="636"/>
                </a:lnTo>
                <a:cubicBezTo>
                  <a:pt x="73026" y="579"/>
                  <a:pt x="72922" y="523"/>
                  <a:pt x="72818" y="473"/>
                </a:cubicBezTo>
                <a:close/>
                <a:moveTo>
                  <a:pt x="68439" y="552"/>
                </a:moveTo>
                <a:cubicBezTo>
                  <a:pt x="68338" y="607"/>
                  <a:pt x="68235" y="666"/>
                  <a:pt x="68135" y="727"/>
                </a:cubicBezTo>
                <a:lnTo>
                  <a:pt x="68196" y="825"/>
                </a:lnTo>
                <a:cubicBezTo>
                  <a:pt x="68292" y="765"/>
                  <a:pt x="68392" y="707"/>
                  <a:pt x="68492" y="653"/>
                </a:cubicBezTo>
                <a:lnTo>
                  <a:pt x="68439" y="552"/>
                </a:lnTo>
                <a:close/>
                <a:moveTo>
                  <a:pt x="73425" y="820"/>
                </a:moveTo>
                <a:lnTo>
                  <a:pt x="73361" y="916"/>
                </a:lnTo>
                <a:cubicBezTo>
                  <a:pt x="73452" y="979"/>
                  <a:pt x="73546" y="1046"/>
                  <a:pt x="73638" y="1116"/>
                </a:cubicBezTo>
                <a:lnTo>
                  <a:pt x="73709" y="1023"/>
                </a:lnTo>
                <a:cubicBezTo>
                  <a:pt x="73616" y="952"/>
                  <a:pt x="73519" y="885"/>
                  <a:pt x="73425" y="820"/>
                </a:cubicBezTo>
                <a:close/>
                <a:moveTo>
                  <a:pt x="67845" y="917"/>
                </a:moveTo>
                <a:cubicBezTo>
                  <a:pt x="67752" y="983"/>
                  <a:pt x="67657" y="1055"/>
                  <a:pt x="67567" y="1129"/>
                </a:cubicBezTo>
                <a:lnTo>
                  <a:pt x="67638" y="1220"/>
                </a:lnTo>
                <a:cubicBezTo>
                  <a:pt x="67728" y="1149"/>
                  <a:pt x="67819" y="1079"/>
                  <a:pt x="67911" y="1013"/>
                </a:cubicBezTo>
                <a:lnTo>
                  <a:pt x="67845" y="917"/>
                </a:lnTo>
                <a:close/>
                <a:moveTo>
                  <a:pt x="73978" y="1246"/>
                </a:moveTo>
                <a:lnTo>
                  <a:pt x="73903" y="1334"/>
                </a:lnTo>
                <a:cubicBezTo>
                  <a:pt x="73988" y="1407"/>
                  <a:pt x="74072" y="1486"/>
                  <a:pt x="74155" y="1566"/>
                </a:cubicBezTo>
                <a:lnTo>
                  <a:pt x="74235" y="1484"/>
                </a:lnTo>
                <a:cubicBezTo>
                  <a:pt x="74149" y="1402"/>
                  <a:pt x="74063" y="1322"/>
                  <a:pt x="73978" y="1246"/>
                </a:cubicBezTo>
                <a:close/>
                <a:moveTo>
                  <a:pt x="67302" y="1356"/>
                </a:moveTo>
                <a:cubicBezTo>
                  <a:pt x="67217" y="1430"/>
                  <a:pt x="67130" y="1510"/>
                  <a:pt x="67047" y="1593"/>
                </a:cubicBezTo>
                <a:lnTo>
                  <a:pt x="67127" y="1674"/>
                </a:lnTo>
                <a:cubicBezTo>
                  <a:pt x="67210" y="1593"/>
                  <a:pt x="67295" y="1514"/>
                  <a:pt x="67378" y="1442"/>
                </a:cubicBezTo>
                <a:lnTo>
                  <a:pt x="67302" y="1356"/>
                </a:lnTo>
                <a:close/>
                <a:moveTo>
                  <a:pt x="74476" y="1734"/>
                </a:moveTo>
                <a:lnTo>
                  <a:pt x="74393" y="1813"/>
                </a:lnTo>
                <a:cubicBezTo>
                  <a:pt x="74469" y="1893"/>
                  <a:pt x="74546" y="1980"/>
                  <a:pt x="74622" y="2070"/>
                </a:cubicBezTo>
                <a:lnTo>
                  <a:pt x="74709" y="1996"/>
                </a:lnTo>
                <a:cubicBezTo>
                  <a:pt x="74632" y="1906"/>
                  <a:pt x="74553" y="1816"/>
                  <a:pt x="74476" y="1734"/>
                </a:cubicBezTo>
                <a:close/>
                <a:moveTo>
                  <a:pt x="66803" y="1843"/>
                </a:moveTo>
                <a:cubicBezTo>
                  <a:pt x="66724" y="1927"/>
                  <a:pt x="66647" y="2013"/>
                  <a:pt x="66570" y="2101"/>
                </a:cubicBezTo>
                <a:lnTo>
                  <a:pt x="66657" y="2177"/>
                </a:lnTo>
                <a:cubicBezTo>
                  <a:pt x="66733" y="2088"/>
                  <a:pt x="66808" y="2003"/>
                  <a:pt x="66885" y="1921"/>
                </a:cubicBezTo>
                <a:lnTo>
                  <a:pt x="66803" y="1843"/>
                </a:lnTo>
                <a:close/>
                <a:moveTo>
                  <a:pt x="74930" y="2266"/>
                </a:moveTo>
                <a:lnTo>
                  <a:pt x="74839" y="2337"/>
                </a:lnTo>
                <a:cubicBezTo>
                  <a:pt x="74909" y="2428"/>
                  <a:pt x="74976" y="2520"/>
                  <a:pt x="75044" y="2614"/>
                </a:cubicBezTo>
                <a:lnTo>
                  <a:pt x="75139" y="2545"/>
                </a:lnTo>
                <a:cubicBezTo>
                  <a:pt x="75069" y="2450"/>
                  <a:pt x="75002" y="2357"/>
                  <a:pt x="74930" y="2266"/>
                </a:cubicBezTo>
                <a:close/>
                <a:moveTo>
                  <a:pt x="66347" y="2370"/>
                </a:moveTo>
                <a:cubicBezTo>
                  <a:pt x="66276" y="2458"/>
                  <a:pt x="66204" y="2550"/>
                  <a:pt x="66134" y="2644"/>
                </a:cubicBezTo>
                <a:lnTo>
                  <a:pt x="66227" y="2714"/>
                </a:lnTo>
                <a:cubicBezTo>
                  <a:pt x="66297" y="2621"/>
                  <a:pt x="66367" y="2530"/>
                  <a:pt x="66438" y="2441"/>
                </a:cubicBezTo>
                <a:lnTo>
                  <a:pt x="66347" y="2370"/>
                </a:lnTo>
                <a:close/>
                <a:moveTo>
                  <a:pt x="75337" y="2834"/>
                </a:moveTo>
                <a:lnTo>
                  <a:pt x="75240" y="2898"/>
                </a:lnTo>
                <a:cubicBezTo>
                  <a:pt x="75303" y="2993"/>
                  <a:pt x="75366" y="3088"/>
                  <a:pt x="75429" y="3187"/>
                </a:cubicBezTo>
                <a:lnTo>
                  <a:pt x="75526" y="3125"/>
                </a:lnTo>
                <a:cubicBezTo>
                  <a:pt x="75464" y="3025"/>
                  <a:pt x="75401" y="2930"/>
                  <a:pt x="75337" y="2834"/>
                </a:cubicBezTo>
                <a:close/>
                <a:moveTo>
                  <a:pt x="65931" y="2927"/>
                </a:moveTo>
                <a:cubicBezTo>
                  <a:pt x="65864" y="3020"/>
                  <a:pt x="65799" y="3115"/>
                  <a:pt x="65734" y="3214"/>
                </a:cubicBezTo>
                <a:lnTo>
                  <a:pt x="65831" y="3278"/>
                </a:lnTo>
                <a:cubicBezTo>
                  <a:pt x="65896" y="3181"/>
                  <a:pt x="65960" y="3087"/>
                  <a:pt x="66026" y="2993"/>
                </a:cubicBezTo>
                <a:lnTo>
                  <a:pt x="65931" y="2927"/>
                </a:lnTo>
                <a:close/>
                <a:moveTo>
                  <a:pt x="75709" y="3422"/>
                </a:moveTo>
                <a:lnTo>
                  <a:pt x="75609" y="3481"/>
                </a:lnTo>
                <a:cubicBezTo>
                  <a:pt x="75667" y="3579"/>
                  <a:pt x="75724" y="3679"/>
                  <a:pt x="75781" y="3781"/>
                </a:cubicBezTo>
                <a:lnTo>
                  <a:pt x="75881" y="3724"/>
                </a:lnTo>
                <a:cubicBezTo>
                  <a:pt x="75824" y="3622"/>
                  <a:pt x="75767" y="3522"/>
                  <a:pt x="75709" y="3422"/>
                </a:cubicBezTo>
                <a:close/>
                <a:moveTo>
                  <a:pt x="65546" y="3508"/>
                </a:moveTo>
                <a:cubicBezTo>
                  <a:pt x="65484" y="3605"/>
                  <a:pt x="65426" y="3705"/>
                  <a:pt x="65364" y="3805"/>
                </a:cubicBezTo>
                <a:lnTo>
                  <a:pt x="65464" y="3864"/>
                </a:lnTo>
                <a:cubicBezTo>
                  <a:pt x="65523" y="3764"/>
                  <a:pt x="65584" y="3665"/>
                  <a:pt x="65643" y="3569"/>
                </a:cubicBezTo>
                <a:lnTo>
                  <a:pt x="65546" y="3508"/>
                </a:lnTo>
                <a:close/>
                <a:moveTo>
                  <a:pt x="76050" y="4028"/>
                </a:moveTo>
                <a:lnTo>
                  <a:pt x="75947" y="4084"/>
                </a:lnTo>
                <a:cubicBezTo>
                  <a:pt x="76001" y="4185"/>
                  <a:pt x="76054" y="4286"/>
                  <a:pt x="76108" y="4391"/>
                </a:cubicBezTo>
                <a:lnTo>
                  <a:pt x="76210" y="4336"/>
                </a:lnTo>
                <a:cubicBezTo>
                  <a:pt x="76158" y="4231"/>
                  <a:pt x="76103" y="4129"/>
                  <a:pt x="76050" y="4028"/>
                </a:cubicBezTo>
                <a:close/>
                <a:moveTo>
                  <a:pt x="65190" y="4106"/>
                </a:moveTo>
                <a:cubicBezTo>
                  <a:pt x="65134" y="4206"/>
                  <a:pt x="65077" y="4306"/>
                  <a:pt x="65022" y="4409"/>
                </a:cubicBezTo>
                <a:lnTo>
                  <a:pt x="65124" y="4465"/>
                </a:lnTo>
                <a:cubicBezTo>
                  <a:pt x="65179" y="4364"/>
                  <a:pt x="65234" y="4262"/>
                  <a:pt x="65290" y="4164"/>
                </a:cubicBezTo>
                <a:lnTo>
                  <a:pt x="65190" y="4106"/>
                </a:lnTo>
                <a:close/>
                <a:moveTo>
                  <a:pt x="76367" y="4648"/>
                </a:moveTo>
                <a:lnTo>
                  <a:pt x="76264" y="4699"/>
                </a:lnTo>
                <a:cubicBezTo>
                  <a:pt x="76313" y="4802"/>
                  <a:pt x="76363" y="4906"/>
                  <a:pt x="76413" y="5012"/>
                </a:cubicBezTo>
                <a:lnTo>
                  <a:pt x="76518" y="4959"/>
                </a:lnTo>
                <a:cubicBezTo>
                  <a:pt x="76468" y="4855"/>
                  <a:pt x="76418" y="4751"/>
                  <a:pt x="76367" y="4648"/>
                </a:cubicBezTo>
                <a:close/>
                <a:moveTo>
                  <a:pt x="64857" y="4716"/>
                </a:moveTo>
                <a:cubicBezTo>
                  <a:pt x="64806" y="4821"/>
                  <a:pt x="64753" y="4922"/>
                  <a:pt x="64700" y="5028"/>
                </a:cubicBezTo>
                <a:lnTo>
                  <a:pt x="64805" y="5079"/>
                </a:lnTo>
                <a:cubicBezTo>
                  <a:pt x="64856" y="4976"/>
                  <a:pt x="64910" y="4872"/>
                  <a:pt x="64960" y="4771"/>
                </a:cubicBezTo>
                <a:lnTo>
                  <a:pt x="64857" y="4716"/>
                </a:lnTo>
                <a:close/>
                <a:moveTo>
                  <a:pt x="76667" y="5275"/>
                </a:moveTo>
                <a:lnTo>
                  <a:pt x="76561" y="5323"/>
                </a:lnTo>
                <a:cubicBezTo>
                  <a:pt x="76610" y="5429"/>
                  <a:pt x="76657" y="5535"/>
                  <a:pt x="76704" y="5640"/>
                </a:cubicBezTo>
                <a:lnTo>
                  <a:pt x="76811" y="5592"/>
                </a:lnTo>
                <a:lnTo>
                  <a:pt x="76667" y="5275"/>
                </a:lnTo>
                <a:close/>
                <a:moveTo>
                  <a:pt x="64547" y="5339"/>
                </a:moveTo>
                <a:cubicBezTo>
                  <a:pt x="64498" y="5443"/>
                  <a:pt x="64449" y="5549"/>
                  <a:pt x="64399" y="5655"/>
                </a:cubicBezTo>
                <a:lnTo>
                  <a:pt x="64505" y="5702"/>
                </a:lnTo>
                <a:cubicBezTo>
                  <a:pt x="64553" y="5597"/>
                  <a:pt x="64603" y="5493"/>
                  <a:pt x="64650" y="5389"/>
                </a:cubicBezTo>
                <a:lnTo>
                  <a:pt x="64547" y="5339"/>
                </a:lnTo>
                <a:close/>
                <a:moveTo>
                  <a:pt x="76948" y="5912"/>
                </a:moveTo>
                <a:lnTo>
                  <a:pt x="76844" y="5957"/>
                </a:lnTo>
                <a:cubicBezTo>
                  <a:pt x="76890" y="6063"/>
                  <a:pt x="76934" y="6169"/>
                  <a:pt x="76981" y="6276"/>
                </a:cubicBezTo>
                <a:lnTo>
                  <a:pt x="77087" y="6230"/>
                </a:lnTo>
                <a:cubicBezTo>
                  <a:pt x="77041" y="6123"/>
                  <a:pt x="76995" y="6016"/>
                  <a:pt x="76948" y="5912"/>
                </a:cubicBezTo>
                <a:close/>
                <a:moveTo>
                  <a:pt x="64256" y="5970"/>
                </a:moveTo>
                <a:cubicBezTo>
                  <a:pt x="64208" y="6076"/>
                  <a:pt x="64162" y="6180"/>
                  <a:pt x="64115" y="6287"/>
                </a:cubicBezTo>
                <a:lnTo>
                  <a:pt x="64220" y="6334"/>
                </a:lnTo>
                <a:cubicBezTo>
                  <a:pt x="64268" y="6229"/>
                  <a:pt x="64313" y="6122"/>
                  <a:pt x="64362" y="6019"/>
                </a:cubicBezTo>
                <a:lnTo>
                  <a:pt x="64256" y="5970"/>
                </a:lnTo>
                <a:close/>
                <a:moveTo>
                  <a:pt x="77225" y="6550"/>
                </a:moveTo>
                <a:lnTo>
                  <a:pt x="77118" y="6594"/>
                </a:lnTo>
                <a:cubicBezTo>
                  <a:pt x="77164" y="6700"/>
                  <a:pt x="77208" y="6807"/>
                  <a:pt x="77252" y="6914"/>
                </a:cubicBezTo>
                <a:lnTo>
                  <a:pt x="77359" y="6870"/>
                </a:lnTo>
                <a:cubicBezTo>
                  <a:pt x="77315" y="6763"/>
                  <a:pt x="77271" y="6657"/>
                  <a:pt x="77225" y="6550"/>
                </a:cubicBezTo>
                <a:close/>
                <a:moveTo>
                  <a:pt x="63978" y="6607"/>
                </a:moveTo>
                <a:lnTo>
                  <a:pt x="63843" y="6929"/>
                </a:lnTo>
                <a:lnTo>
                  <a:pt x="63951" y="6973"/>
                </a:lnTo>
                <a:cubicBezTo>
                  <a:pt x="63996" y="6864"/>
                  <a:pt x="64040" y="6759"/>
                  <a:pt x="64085" y="6651"/>
                </a:cubicBezTo>
                <a:lnTo>
                  <a:pt x="63978" y="6607"/>
                </a:lnTo>
                <a:close/>
                <a:moveTo>
                  <a:pt x="77494" y="7190"/>
                </a:moveTo>
                <a:lnTo>
                  <a:pt x="77387" y="7234"/>
                </a:lnTo>
                <a:lnTo>
                  <a:pt x="77518" y="7555"/>
                </a:lnTo>
                <a:lnTo>
                  <a:pt x="77625" y="7511"/>
                </a:lnTo>
                <a:lnTo>
                  <a:pt x="77494" y="7190"/>
                </a:lnTo>
                <a:close/>
                <a:moveTo>
                  <a:pt x="63715" y="7250"/>
                </a:moveTo>
                <a:cubicBezTo>
                  <a:pt x="63671" y="7357"/>
                  <a:pt x="63629" y="7464"/>
                  <a:pt x="63586" y="7573"/>
                </a:cubicBezTo>
                <a:lnTo>
                  <a:pt x="63693" y="7615"/>
                </a:lnTo>
                <a:cubicBezTo>
                  <a:pt x="63736" y="7507"/>
                  <a:pt x="63778" y="7400"/>
                  <a:pt x="63822" y="7293"/>
                </a:cubicBezTo>
                <a:lnTo>
                  <a:pt x="63715" y="7250"/>
                </a:lnTo>
                <a:close/>
                <a:moveTo>
                  <a:pt x="77757" y="7830"/>
                </a:moveTo>
                <a:lnTo>
                  <a:pt x="77649" y="7874"/>
                </a:lnTo>
                <a:lnTo>
                  <a:pt x="77781" y="8195"/>
                </a:lnTo>
                <a:lnTo>
                  <a:pt x="77888" y="8151"/>
                </a:lnTo>
                <a:lnTo>
                  <a:pt x="77757" y="7830"/>
                </a:lnTo>
                <a:close/>
                <a:moveTo>
                  <a:pt x="63462" y="7898"/>
                </a:moveTo>
                <a:cubicBezTo>
                  <a:pt x="63421" y="8005"/>
                  <a:pt x="63379" y="8114"/>
                  <a:pt x="63339" y="8222"/>
                </a:cubicBezTo>
                <a:lnTo>
                  <a:pt x="63448" y="8264"/>
                </a:lnTo>
                <a:cubicBezTo>
                  <a:pt x="63486" y="8155"/>
                  <a:pt x="63528" y="8047"/>
                  <a:pt x="63571" y="7940"/>
                </a:cubicBezTo>
                <a:lnTo>
                  <a:pt x="63462" y="7898"/>
                </a:lnTo>
                <a:close/>
                <a:moveTo>
                  <a:pt x="78021" y="8471"/>
                </a:moveTo>
                <a:lnTo>
                  <a:pt x="77914" y="8515"/>
                </a:lnTo>
                <a:lnTo>
                  <a:pt x="78046" y="8837"/>
                </a:lnTo>
                <a:lnTo>
                  <a:pt x="78154" y="8792"/>
                </a:lnTo>
                <a:lnTo>
                  <a:pt x="78021" y="8471"/>
                </a:lnTo>
                <a:close/>
                <a:moveTo>
                  <a:pt x="63218" y="8548"/>
                </a:moveTo>
                <a:lnTo>
                  <a:pt x="63099" y="8874"/>
                </a:lnTo>
                <a:lnTo>
                  <a:pt x="63208" y="8914"/>
                </a:lnTo>
                <a:lnTo>
                  <a:pt x="63326" y="8587"/>
                </a:lnTo>
                <a:lnTo>
                  <a:pt x="63218" y="8548"/>
                </a:lnTo>
                <a:close/>
                <a:moveTo>
                  <a:pt x="78288" y="9115"/>
                </a:moveTo>
                <a:lnTo>
                  <a:pt x="78181" y="9159"/>
                </a:lnTo>
                <a:cubicBezTo>
                  <a:pt x="78225" y="9266"/>
                  <a:pt x="78272" y="9372"/>
                  <a:pt x="78316" y="9479"/>
                </a:cubicBezTo>
                <a:lnTo>
                  <a:pt x="78423" y="9435"/>
                </a:lnTo>
                <a:cubicBezTo>
                  <a:pt x="78378" y="9328"/>
                  <a:pt x="78332" y="9222"/>
                  <a:pt x="78288" y="9115"/>
                </a:cubicBezTo>
                <a:close/>
                <a:moveTo>
                  <a:pt x="62984" y="9204"/>
                </a:moveTo>
                <a:cubicBezTo>
                  <a:pt x="62947" y="9312"/>
                  <a:pt x="62907" y="9422"/>
                  <a:pt x="62869" y="9532"/>
                </a:cubicBezTo>
                <a:lnTo>
                  <a:pt x="62978" y="9569"/>
                </a:lnTo>
                <a:cubicBezTo>
                  <a:pt x="63018" y="9458"/>
                  <a:pt x="63055" y="9349"/>
                  <a:pt x="63092" y="9241"/>
                </a:cubicBezTo>
                <a:lnTo>
                  <a:pt x="62984" y="9204"/>
                </a:lnTo>
                <a:close/>
                <a:moveTo>
                  <a:pt x="78559" y="9753"/>
                </a:moveTo>
                <a:lnTo>
                  <a:pt x="78453" y="9799"/>
                </a:lnTo>
                <a:cubicBezTo>
                  <a:pt x="78501" y="9905"/>
                  <a:pt x="78546" y="10012"/>
                  <a:pt x="78593" y="10118"/>
                </a:cubicBezTo>
                <a:lnTo>
                  <a:pt x="78699" y="10070"/>
                </a:lnTo>
                <a:cubicBezTo>
                  <a:pt x="78652" y="9965"/>
                  <a:pt x="78606" y="9858"/>
                  <a:pt x="78559" y="9753"/>
                </a:cubicBezTo>
                <a:close/>
                <a:moveTo>
                  <a:pt x="62757" y="9858"/>
                </a:moveTo>
                <a:lnTo>
                  <a:pt x="62647" y="10186"/>
                </a:lnTo>
                <a:lnTo>
                  <a:pt x="62755" y="10225"/>
                </a:lnTo>
                <a:lnTo>
                  <a:pt x="62865" y="9896"/>
                </a:lnTo>
                <a:lnTo>
                  <a:pt x="62757" y="9858"/>
                </a:lnTo>
                <a:close/>
                <a:moveTo>
                  <a:pt x="78842" y="10385"/>
                </a:moveTo>
                <a:lnTo>
                  <a:pt x="78736" y="10433"/>
                </a:lnTo>
                <a:lnTo>
                  <a:pt x="78880" y="10749"/>
                </a:lnTo>
                <a:lnTo>
                  <a:pt x="78986" y="10699"/>
                </a:lnTo>
                <a:cubicBezTo>
                  <a:pt x="78938" y="10595"/>
                  <a:pt x="78889" y="10490"/>
                  <a:pt x="78842" y="10385"/>
                </a:cubicBezTo>
                <a:close/>
                <a:moveTo>
                  <a:pt x="62534" y="10516"/>
                </a:moveTo>
                <a:cubicBezTo>
                  <a:pt x="62498" y="10627"/>
                  <a:pt x="62461" y="10736"/>
                  <a:pt x="62425" y="10847"/>
                </a:cubicBezTo>
                <a:lnTo>
                  <a:pt x="62535" y="10883"/>
                </a:lnTo>
                <a:cubicBezTo>
                  <a:pt x="62572" y="10772"/>
                  <a:pt x="62608" y="10663"/>
                  <a:pt x="62642" y="10552"/>
                </a:cubicBezTo>
                <a:lnTo>
                  <a:pt x="62534" y="10516"/>
                </a:lnTo>
                <a:close/>
                <a:moveTo>
                  <a:pt x="79135" y="11013"/>
                </a:moveTo>
                <a:lnTo>
                  <a:pt x="79030" y="11063"/>
                </a:lnTo>
                <a:cubicBezTo>
                  <a:pt x="79080" y="11169"/>
                  <a:pt x="79130" y="11272"/>
                  <a:pt x="79182" y="11376"/>
                </a:cubicBezTo>
                <a:lnTo>
                  <a:pt x="79286" y="11324"/>
                </a:lnTo>
                <a:cubicBezTo>
                  <a:pt x="79235" y="11222"/>
                  <a:pt x="79185" y="11117"/>
                  <a:pt x="79135" y="11013"/>
                </a:cubicBezTo>
                <a:close/>
                <a:moveTo>
                  <a:pt x="62320" y="11177"/>
                </a:moveTo>
                <a:lnTo>
                  <a:pt x="62212" y="11507"/>
                </a:lnTo>
                <a:lnTo>
                  <a:pt x="62322" y="11543"/>
                </a:lnTo>
                <a:lnTo>
                  <a:pt x="62430" y="11213"/>
                </a:lnTo>
                <a:lnTo>
                  <a:pt x="62320" y="11177"/>
                </a:lnTo>
                <a:close/>
                <a:moveTo>
                  <a:pt x="79442" y="11633"/>
                </a:moveTo>
                <a:lnTo>
                  <a:pt x="79337" y="11686"/>
                </a:lnTo>
                <a:cubicBezTo>
                  <a:pt x="79392" y="11790"/>
                  <a:pt x="79445" y="11893"/>
                  <a:pt x="79499" y="11996"/>
                </a:cubicBezTo>
                <a:lnTo>
                  <a:pt x="79602" y="11940"/>
                </a:lnTo>
                <a:cubicBezTo>
                  <a:pt x="79546" y="11838"/>
                  <a:pt x="79495" y="11736"/>
                  <a:pt x="79442" y="11633"/>
                </a:cubicBezTo>
                <a:close/>
                <a:moveTo>
                  <a:pt x="62107" y="11840"/>
                </a:moveTo>
                <a:lnTo>
                  <a:pt x="62001" y="12170"/>
                </a:lnTo>
                <a:lnTo>
                  <a:pt x="62112" y="12204"/>
                </a:lnTo>
                <a:lnTo>
                  <a:pt x="62218" y="11876"/>
                </a:lnTo>
                <a:lnTo>
                  <a:pt x="62107" y="11840"/>
                </a:lnTo>
                <a:close/>
                <a:moveTo>
                  <a:pt x="33027" y="12136"/>
                </a:moveTo>
                <a:cubicBezTo>
                  <a:pt x="32910" y="12136"/>
                  <a:pt x="32792" y="12141"/>
                  <a:pt x="32677" y="12150"/>
                </a:cubicBezTo>
                <a:lnTo>
                  <a:pt x="32685" y="12264"/>
                </a:lnTo>
                <a:cubicBezTo>
                  <a:pt x="32775" y="12256"/>
                  <a:pt x="32866" y="12252"/>
                  <a:pt x="32957" y="12252"/>
                </a:cubicBezTo>
                <a:cubicBezTo>
                  <a:pt x="32980" y="12252"/>
                  <a:pt x="33003" y="12252"/>
                  <a:pt x="33027" y="12253"/>
                </a:cubicBezTo>
                <a:lnTo>
                  <a:pt x="33027" y="12136"/>
                </a:lnTo>
                <a:close/>
                <a:moveTo>
                  <a:pt x="33377" y="12147"/>
                </a:moveTo>
                <a:lnTo>
                  <a:pt x="33367" y="12263"/>
                </a:lnTo>
                <a:cubicBezTo>
                  <a:pt x="33479" y="12271"/>
                  <a:pt x="33594" y="12284"/>
                  <a:pt x="33705" y="12303"/>
                </a:cubicBezTo>
                <a:lnTo>
                  <a:pt x="33722" y="12186"/>
                </a:lnTo>
                <a:cubicBezTo>
                  <a:pt x="33608" y="12168"/>
                  <a:pt x="33492" y="12156"/>
                  <a:pt x="33377" y="12147"/>
                </a:cubicBezTo>
                <a:close/>
                <a:moveTo>
                  <a:pt x="32328" y="12193"/>
                </a:moveTo>
                <a:cubicBezTo>
                  <a:pt x="32214" y="12213"/>
                  <a:pt x="32098" y="12238"/>
                  <a:pt x="31986" y="12267"/>
                </a:cubicBezTo>
                <a:lnTo>
                  <a:pt x="32014" y="12378"/>
                </a:lnTo>
                <a:cubicBezTo>
                  <a:pt x="32123" y="12350"/>
                  <a:pt x="32235" y="12325"/>
                  <a:pt x="32348" y="12307"/>
                </a:cubicBezTo>
                <a:lnTo>
                  <a:pt x="32328" y="12193"/>
                </a:lnTo>
                <a:close/>
                <a:moveTo>
                  <a:pt x="34065" y="12256"/>
                </a:moveTo>
                <a:lnTo>
                  <a:pt x="34038" y="12368"/>
                </a:lnTo>
                <a:cubicBezTo>
                  <a:pt x="34148" y="12395"/>
                  <a:pt x="34258" y="12425"/>
                  <a:pt x="34365" y="12461"/>
                </a:cubicBezTo>
                <a:lnTo>
                  <a:pt x="34401" y="12350"/>
                </a:lnTo>
                <a:cubicBezTo>
                  <a:pt x="34291" y="12314"/>
                  <a:pt x="34178" y="12283"/>
                  <a:pt x="34065" y="12256"/>
                </a:cubicBezTo>
                <a:close/>
                <a:moveTo>
                  <a:pt x="31651" y="12368"/>
                </a:moveTo>
                <a:cubicBezTo>
                  <a:pt x="31543" y="12405"/>
                  <a:pt x="31434" y="12450"/>
                  <a:pt x="31327" y="12497"/>
                </a:cubicBezTo>
                <a:lnTo>
                  <a:pt x="31373" y="12603"/>
                </a:lnTo>
                <a:cubicBezTo>
                  <a:pt x="31477" y="12555"/>
                  <a:pt x="31584" y="12514"/>
                  <a:pt x="31688" y="12477"/>
                </a:cubicBezTo>
                <a:lnTo>
                  <a:pt x="31651" y="12368"/>
                </a:lnTo>
                <a:close/>
                <a:moveTo>
                  <a:pt x="79767" y="12247"/>
                </a:moveTo>
                <a:lnTo>
                  <a:pt x="79666" y="12303"/>
                </a:lnTo>
                <a:cubicBezTo>
                  <a:pt x="79722" y="12404"/>
                  <a:pt x="79780" y="12504"/>
                  <a:pt x="79837" y="12604"/>
                </a:cubicBezTo>
                <a:lnTo>
                  <a:pt x="79939" y="12547"/>
                </a:lnTo>
                <a:cubicBezTo>
                  <a:pt x="79880" y="12448"/>
                  <a:pt x="79823" y="12348"/>
                  <a:pt x="79767" y="12247"/>
                </a:cubicBezTo>
                <a:close/>
                <a:moveTo>
                  <a:pt x="34729" y="12471"/>
                </a:moveTo>
                <a:lnTo>
                  <a:pt x="34685" y="12578"/>
                </a:lnTo>
                <a:cubicBezTo>
                  <a:pt x="34788" y="12621"/>
                  <a:pt x="34892" y="12670"/>
                  <a:pt x="34993" y="12721"/>
                </a:cubicBezTo>
                <a:lnTo>
                  <a:pt x="35047" y="12618"/>
                </a:lnTo>
                <a:cubicBezTo>
                  <a:pt x="34942" y="12567"/>
                  <a:pt x="34835" y="12517"/>
                  <a:pt x="34729" y="12471"/>
                </a:cubicBezTo>
                <a:close/>
                <a:moveTo>
                  <a:pt x="61897" y="12500"/>
                </a:moveTo>
                <a:lnTo>
                  <a:pt x="61793" y="12832"/>
                </a:lnTo>
                <a:lnTo>
                  <a:pt x="61904" y="12867"/>
                </a:lnTo>
                <a:lnTo>
                  <a:pt x="62007" y="12534"/>
                </a:lnTo>
                <a:lnTo>
                  <a:pt x="61897" y="12500"/>
                </a:lnTo>
                <a:close/>
                <a:moveTo>
                  <a:pt x="31013" y="12648"/>
                </a:moveTo>
                <a:cubicBezTo>
                  <a:pt x="30913" y="12703"/>
                  <a:pt x="30810" y="12761"/>
                  <a:pt x="30710" y="12824"/>
                </a:cubicBezTo>
                <a:lnTo>
                  <a:pt x="30772" y="12921"/>
                </a:lnTo>
                <a:cubicBezTo>
                  <a:pt x="30867" y="12861"/>
                  <a:pt x="30967" y="12804"/>
                  <a:pt x="31066" y="12750"/>
                </a:cubicBezTo>
                <a:lnTo>
                  <a:pt x="31013" y="12648"/>
                </a:lnTo>
                <a:close/>
                <a:moveTo>
                  <a:pt x="35350" y="12791"/>
                </a:moveTo>
                <a:lnTo>
                  <a:pt x="35292" y="12890"/>
                </a:lnTo>
                <a:cubicBezTo>
                  <a:pt x="35387" y="12947"/>
                  <a:pt x="35484" y="13010"/>
                  <a:pt x="35579" y="13075"/>
                </a:cubicBezTo>
                <a:lnTo>
                  <a:pt x="35643" y="12982"/>
                </a:lnTo>
                <a:cubicBezTo>
                  <a:pt x="35547" y="12914"/>
                  <a:pt x="35449" y="12850"/>
                  <a:pt x="35350" y="12791"/>
                </a:cubicBezTo>
                <a:close/>
                <a:moveTo>
                  <a:pt x="80114" y="12841"/>
                </a:moveTo>
                <a:lnTo>
                  <a:pt x="80016" y="12902"/>
                </a:lnTo>
                <a:cubicBezTo>
                  <a:pt x="80077" y="13000"/>
                  <a:pt x="80137" y="13100"/>
                  <a:pt x="80200" y="13197"/>
                </a:cubicBezTo>
                <a:lnTo>
                  <a:pt x="80299" y="13134"/>
                </a:lnTo>
                <a:cubicBezTo>
                  <a:pt x="80236" y="13038"/>
                  <a:pt x="80174" y="12940"/>
                  <a:pt x="80114" y="12841"/>
                </a:cubicBezTo>
                <a:close/>
                <a:moveTo>
                  <a:pt x="30420" y="13018"/>
                </a:moveTo>
                <a:cubicBezTo>
                  <a:pt x="30327" y="13084"/>
                  <a:pt x="30235" y="13154"/>
                  <a:pt x="30142" y="13228"/>
                </a:cubicBezTo>
                <a:lnTo>
                  <a:pt x="30215" y="13318"/>
                </a:lnTo>
                <a:cubicBezTo>
                  <a:pt x="30306" y="13245"/>
                  <a:pt x="30396" y="13175"/>
                  <a:pt x="30487" y="13112"/>
                </a:cubicBezTo>
                <a:lnTo>
                  <a:pt x="30420" y="13018"/>
                </a:lnTo>
                <a:close/>
                <a:moveTo>
                  <a:pt x="35926" y="13188"/>
                </a:moveTo>
                <a:lnTo>
                  <a:pt x="35854" y="13278"/>
                </a:lnTo>
                <a:cubicBezTo>
                  <a:pt x="35941" y="13348"/>
                  <a:pt x="36029" y="13421"/>
                  <a:pt x="36116" y="13498"/>
                </a:cubicBezTo>
                <a:lnTo>
                  <a:pt x="36193" y="13412"/>
                </a:lnTo>
                <a:cubicBezTo>
                  <a:pt x="36106" y="13334"/>
                  <a:pt x="36014" y="13260"/>
                  <a:pt x="35926" y="13188"/>
                </a:cubicBezTo>
                <a:close/>
                <a:moveTo>
                  <a:pt x="61690" y="13162"/>
                </a:moveTo>
                <a:lnTo>
                  <a:pt x="61587" y="13495"/>
                </a:lnTo>
                <a:lnTo>
                  <a:pt x="61698" y="13528"/>
                </a:lnTo>
                <a:lnTo>
                  <a:pt x="61800" y="13197"/>
                </a:lnTo>
                <a:lnTo>
                  <a:pt x="61690" y="13162"/>
                </a:lnTo>
                <a:close/>
                <a:moveTo>
                  <a:pt x="80487" y="13424"/>
                </a:moveTo>
                <a:lnTo>
                  <a:pt x="80391" y="13488"/>
                </a:lnTo>
                <a:cubicBezTo>
                  <a:pt x="80457" y="13584"/>
                  <a:pt x="80523" y="13678"/>
                  <a:pt x="80591" y="13774"/>
                </a:cubicBezTo>
                <a:lnTo>
                  <a:pt x="80686" y="13705"/>
                </a:lnTo>
                <a:cubicBezTo>
                  <a:pt x="80617" y="13612"/>
                  <a:pt x="80551" y="13519"/>
                  <a:pt x="80487" y="13424"/>
                </a:cubicBezTo>
                <a:close/>
                <a:moveTo>
                  <a:pt x="29878" y="13455"/>
                </a:moveTo>
                <a:cubicBezTo>
                  <a:pt x="29792" y="13531"/>
                  <a:pt x="29706" y="13611"/>
                  <a:pt x="29622" y="13692"/>
                </a:cubicBezTo>
                <a:lnTo>
                  <a:pt x="29702" y="13775"/>
                </a:lnTo>
                <a:cubicBezTo>
                  <a:pt x="29786" y="13692"/>
                  <a:pt x="29869" y="13614"/>
                  <a:pt x="29953" y="13541"/>
                </a:cubicBezTo>
                <a:lnTo>
                  <a:pt x="29878" y="13455"/>
                </a:lnTo>
                <a:close/>
                <a:moveTo>
                  <a:pt x="36448" y="13649"/>
                </a:moveTo>
                <a:lnTo>
                  <a:pt x="36369" y="13732"/>
                </a:lnTo>
                <a:cubicBezTo>
                  <a:pt x="36448" y="13811"/>
                  <a:pt x="36530" y="13895"/>
                  <a:pt x="36608" y="13978"/>
                </a:cubicBezTo>
                <a:lnTo>
                  <a:pt x="36693" y="13899"/>
                </a:lnTo>
                <a:cubicBezTo>
                  <a:pt x="36613" y="13814"/>
                  <a:pt x="36530" y="13731"/>
                  <a:pt x="36448" y="13649"/>
                </a:cubicBezTo>
                <a:close/>
                <a:moveTo>
                  <a:pt x="61486" y="13825"/>
                </a:moveTo>
                <a:lnTo>
                  <a:pt x="61384" y="14156"/>
                </a:lnTo>
                <a:lnTo>
                  <a:pt x="61494" y="14191"/>
                </a:lnTo>
                <a:lnTo>
                  <a:pt x="61595" y="13859"/>
                </a:lnTo>
                <a:lnTo>
                  <a:pt x="61486" y="13825"/>
                </a:lnTo>
                <a:close/>
                <a:moveTo>
                  <a:pt x="29378" y="13941"/>
                </a:moveTo>
                <a:cubicBezTo>
                  <a:pt x="29298" y="14025"/>
                  <a:pt x="29221" y="14111"/>
                  <a:pt x="29143" y="14199"/>
                </a:cubicBezTo>
                <a:lnTo>
                  <a:pt x="29231" y="14275"/>
                </a:lnTo>
                <a:cubicBezTo>
                  <a:pt x="29308" y="14188"/>
                  <a:pt x="29385" y="14104"/>
                  <a:pt x="29461" y="14019"/>
                </a:cubicBezTo>
                <a:lnTo>
                  <a:pt x="29378" y="13941"/>
                </a:lnTo>
                <a:close/>
                <a:moveTo>
                  <a:pt x="80888" y="13984"/>
                </a:moveTo>
                <a:lnTo>
                  <a:pt x="80798" y="14054"/>
                </a:lnTo>
                <a:cubicBezTo>
                  <a:pt x="80870" y="14146"/>
                  <a:pt x="80941" y="14238"/>
                  <a:pt x="81014" y="14326"/>
                </a:cubicBezTo>
                <a:lnTo>
                  <a:pt x="81103" y="14254"/>
                </a:lnTo>
                <a:cubicBezTo>
                  <a:pt x="81030" y="14166"/>
                  <a:pt x="80958" y="14075"/>
                  <a:pt x="80888" y="13984"/>
                </a:cubicBezTo>
                <a:close/>
                <a:moveTo>
                  <a:pt x="36927" y="14159"/>
                </a:moveTo>
                <a:lnTo>
                  <a:pt x="36840" y="14234"/>
                </a:lnTo>
                <a:cubicBezTo>
                  <a:pt x="36914" y="14319"/>
                  <a:pt x="36987" y="14406"/>
                  <a:pt x="37061" y="14498"/>
                </a:cubicBezTo>
                <a:lnTo>
                  <a:pt x="37150" y="14426"/>
                </a:lnTo>
                <a:cubicBezTo>
                  <a:pt x="37077" y="14335"/>
                  <a:pt x="37001" y="14246"/>
                  <a:pt x="36927" y="14159"/>
                </a:cubicBezTo>
                <a:close/>
                <a:moveTo>
                  <a:pt x="28922" y="14468"/>
                </a:moveTo>
                <a:cubicBezTo>
                  <a:pt x="28849" y="14556"/>
                  <a:pt x="28778" y="14648"/>
                  <a:pt x="28706" y="14741"/>
                </a:cubicBezTo>
                <a:lnTo>
                  <a:pt x="28796" y="14810"/>
                </a:lnTo>
                <a:cubicBezTo>
                  <a:pt x="28866" y="14718"/>
                  <a:pt x="28938" y="14626"/>
                  <a:pt x="29011" y="14541"/>
                </a:cubicBezTo>
                <a:lnTo>
                  <a:pt x="28922" y="14468"/>
                </a:lnTo>
                <a:close/>
                <a:moveTo>
                  <a:pt x="81327" y="14516"/>
                </a:moveTo>
                <a:lnTo>
                  <a:pt x="81238" y="14592"/>
                </a:lnTo>
                <a:cubicBezTo>
                  <a:pt x="81317" y="14681"/>
                  <a:pt x="81394" y="14766"/>
                  <a:pt x="81474" y="14849"/>
                </a:cubicBezTo>
                <a:lnTo>
                  <a:pt x="81558" y="14769"/>
                </a:lnTo>
                <a:cubicBezTo>
                  <a:pt x="81480" y="14686"/>
                  <a:pt x="81403" y="14602"/>
                  <a:pt x="81327" y="14516"/>
                </a:cubicBezTo>
                <a:close/>
                <a:moveTo>
                  <a:pt x="61280" y="14489"/>
                </a:moveTo>
                <a:lnTo>
                  <a:pt x="61178" y="14820"/>
                </a:lnTo>
                <a:lnTo>
                  <a:pt x="61290" y="14855"/>
                </a:lnTo>
                <a:lnTo>
                  <a:pt x="61391" y="14523"/>
                </a:lnTo>
                <a:lnTo>
                  <a:pt x="61280" y="14489"/>
                </a:lnTo>
                <a:close/>
                <a:moveTo>
                  <a:pt x="37368" y="14699"/>
                </a:moveTo>
                <a:lnTo>
                  <a:pt x="37275" y="14769"/>
                </a:lnTo>
                <a:cubicBezTo>
                  <a:pt x="37343" y="14860"/>
                  <a:pt x="37411" y="14953"/>
                  <a:pt x="37478" y="15048"/>
                </a:cubicBezTo>
                <a:lnTo>
                  <a:pt x="37575" y="14980"/>
                </a:lnTo>
                <a:cubicBezTo>
                  <a:pt x="37505" y="14885"/>
                  <a:pt x="37437" y="14790"/>
                  <a:pt x="37368" y="14699"/>
                </a:cubicBezTo>
                <a:close/>
                <a:moveTo>
                  <a:pt x="81801" y="15016"/>
                </a:moveTo>
                <a:lnTo>
                  <a:pt x="81721" y="15098"/>
                </a:lnTo>
                <a:cubicBezTo>
                  <a:pt x="81805" y="15180"/>
                  <a:pt x="81888" y="15260"/>
                  <a:pt x="81977" y="15337"/>
                </a:cubicBezTo>
                <a:lnTo>
                  <a:pt x="82052" y="15252"/>
                </a:lnTo>
                <a:cubicBezTo>
                  <a:pt x="81967" y="15175"/>
                  <a:pt x="81884" y="15096"/>
                  <a:pt x="81801" y="15016"/>
                </a:cubicBezTo>
                <a:close/>
                <a:moveTo>
                  <a:pt x="28497" y="15018"/>
                </a:moveTo>
                <a:cubicBezTo>
                  <a:pt x="28429" y="15112"/>
                  <a:pt x="28362" y="15206"/>
                  <a:pt x="28297" y="15303"/>
                </a:cubicBezTo>
                <a:lnTo>
                  <a:pt x="28392" y="15369"/>
                </a:lnTo>
                <a:cubicBezTo>
                  <a:pt x="28458" y="15275"/>
                  <a:pt x="28524" y="15180"/>
                  <a:pt x="28592" y="15085"/>
                </a:cubicBezTo>
                <a:lnTo>
                  <a:pt x="28497" y="15018"/>
                </a:lnTo>
                <a:close/>
                <a:moveTo>
                  <a:pt x="61077" y="15153"/>
                </a:moveTo>
                <a:lnTo>
                  <a:pt x="60976" y="15485"/>
                </a:lnTo>
                <a:lnTo>
                  <a:pt x="61086" y="15519"/>
                </a:lnTo>
                <a:lnTo>
                  <a:pt x="61187" y="15188"/>
                </a:lnTo>
                <a:lnTo>
                  <a:pt x="61077" y="15153"/>
                </a:lnTo>
                <a:close/>
                <a:moveTo>
                  <a:pt x="37771" y="15267"/>
                </a:moveTo>
                <a:lnTo>
                  <a:pt x="37675" y="15332"/>
                </a:lnTo>
                <a:cubicBezTo>
                  <a:pt x="37740" y="15426"/>
                  <a:pt x="37804" y="15523"/>
                  <a:pt x="37865" y="15620"/>
                </a:cubicBezTo>
                <a:lnTo>
                  <a:pt x="37964" y="15559"/>
                </a:lnTo>
                <a:cubicBezTo>
                  <a:pt x="37899" y="15460"/>
                  <a:pt x="37835" y="15362"/>
                  <a:pt x="37771" y="15267"/>
                </a:cubicBezTo>
                <a:close/>
                <a:moveTo>
                  <a:pt x="82314" y="15473"/>
                </a:moveTo>
                <a:lnTo>
                  <a:pt x="82241" y="15562"/>
                </a:lnTo>
                <a:cubicBezTo>
                  <a:pt x="82331" y="15637"/>
                  <a:pt x="82422" y="15709"/>
                  <a:pt x="82515" y="15776"/>
                </a:cubicBezTo>
                <a:lnTo>
                  <a:pt x="82585" y="15683"/>
                </a:lnTo>
                <a:cubicBezTo>
                  <a:pt x="82494" y="15616"/>
                  <a:pt x="82402" y="15546"/>
                  <a:pt x="82314" y="15473"/>
                </a:cubicBezTo>
                <a:close/>
                <a:moveTo>
                  <a:pt x="28104" y="15596"/>
                </a:moveTo>
                <a:cubicBezTo>
                  <a:pt x="28040" y="15690"/>
                  <a:pt x="27980" y="15789"/>
                  <a:pt x="27917" y="15889"/>
                </a:cubicBezTo>
                <a:lnTo>
                  <a:pt x="28015" y="15949"/>
                </a:lnTo>
                <a:cubicBezTo>
                  <a:pt x="28078" y="15849"/>
                  <a:pt x="28138" y="15753"/>
                  <a:pt x="28201" y="15659"/>
                </a:cubicBezTo>
                <a:lnTo>
                  <a:pt x="28104" y="15596"/>
                </a:lnTo>
                <a:close/>
                <a:moveTo>
                  <a:pt x="82865" y="15879"/>
                </a:moveTo>
                <a:lnTo>
                  <a:pt x="82801" y="15976"/>
                </a:lnTo>
                <a:cubicBezTo>
                  <a:pt x="82899" y="16040"/>
                  <a:pt x="82999" y="16103"/>
                  <a:pt x="83098" y="16162"/>
                </a:cubicBezTo>
                <a:lnTo>
                  <a:pt x="83156" y="16062"/>
                </a:lnTo>
                <a:cubicBezTo>
                  <a:pt x="83058" y="16004"/>
                  <a:pt x="82959" y="15942"/>
                  <a:pt x="82865" y="15879"/>
                </a:cubicBezTo>
                <a:close/>
                <a:moveTo>
                  <a:pt x="60873" y="15817"/>
                </a:moveTo>
                <a:lnTo>
                  <a:pt x="60770" y="16149"/>
                </a:lnTo>
                <a:lnTo>
                  <a:pt x="60880" y="16183"/>
                </a:lnTo>
                <a:lnTo>
                  <a:pt x="60984" y="15852"/>
                </a:lnTo>
                <a:lnTo>
                  <a:pt x="60873" y="15817"/>
                </a:lnTo>
                <a:close/>
                <a:moveTo>
                  <a:pt x="38148" y="15853"/>
                </a:moveTo>
                <a:lnTo>
                  <a:pt x="38049" y="15913"/>
                </a:lnTo>
                <a:cubicBezTo>
                  <a:pt x="38108" y="16012"/>
                  <a:pt x="38169" y="16110"/>
                  <a:pt x="38228" y="16210"/>
                </a:cubicBezTo>
                <a:lnTo>
                  <a:pt x="38328" y="16152"/>
                </a:lnTo>
                <a:cubicBezTo>
                  <a:pt x="38268" y="16049"/>
                  <a:pt x="38208" y="15952"/>
                  <a:pt x="38148" y="15853"/>
                </a:cubicBezTo>
                <a:close/>
                <a:moveTo>
                  <a:pt x="83453" y="16230"/>
                </a:moveTo>
                <a:lnTo>
                  <a:pt x="83401" y="16331"/>
                </a:lnTo>
                <a:cubicBezTo>
                  <a:pt x="83505" y="16384"/>
                  <a:pt x="83609" y="16437"/>
                  <a:pt x="83715" y="16484"/>
                </a:cubicBezTo>
                <a:lnTo>
                  <a:pt x="83760" y="16380"/>
                </a:lnTo>
                <a:cubicBezTo>
                  <a:pt x="83659" y="16333"/>
                  <a:pt x="83556" y="16283"/>
                  <a:pt x="83453" y="16230"/>
                </a:cubicBezTo>
                <a:close/>
                <a:moveTo>
                  <a:pt x="27737" y="16184"/>
                </a:moveTo>
                <a:cubicBezTo>
                  <a:pt x="27678" y="16283"/>
                  <a:pt x="27621" y="16383"/>
                  <a:pt x="27561" y="16484"/>
                </a:cubicBezTo>
                <a:lnTo>
                  <a:pt x="27661" y="16541"/>
                </a:lnTo>
                <a:cubicBezTo>
                  <a:pt x="27718" y="16441"/>
                  <a:pt x="27778" y="16341"/>
                  <a:pt x="27837" y="16244"/>
                </a:cubicBezTo>
                <a:lnTo>
                  <a:pt x="27737" y="16184"/>
                </a:lnTo>
                <a:close/>
                <a:moveTo>
                  <a:pt x="84079" y="16513"/>
                </a:moveTo>
                <a:lnTo>
                  <a:pt x="84036" y="16620"/>
                </a:lnTo>
                <a:cubicBezTo>
                  <a:pt x="84145" y="16661"/>
                  <a:pt x="84256" y="16703"/>
                  <a:pt x="84365" y="16738"/>
                </a:cubicBezTo>
                <a:lnTo>
                  <a:pt x="84400" y="16630"/>
                </a:lnTo>
                <a:cubicBezTo>
                  <a:pt x="84293" y="16594"/>
                  <a:pt x="84185" y="16554"/>
                  <a:pt x="84079" y="16513"/>
                </a:cubicBezTo>
                <a:close/>
                <a:moveTo>
                  <a:pt x="38504" y="16450"/>
                </a:moveTo>
                <a:lnTo>
                  <a:pt x="38404" y="16507"/>
                </a:lnTo>
                <a:cubicBezTo>
                  <a:pt x="38459" y="16609"/>
                  <a:pt x="38515" y="16709"/>
                  <a:pt x="38572" y="16810"/>
                </a:cubicBezTo>
                <a:lnTo>
                  <a:pt x="38674" y="16754"/>
                </a:lnTo>
                <a:cubicBezTo>
                  <a:pt x="38618" y="16653"/>
                  <a:pt x="38559" y="16550"/>
                  <a:pt x="38504" y="16450"/>
                </a:cubicBezTo>
                <a:close/>
                <a:moveTo>
                  <a:pt x="60666" y="16480"/>
                </a:moveTo>
                <a:lnTo>
                  <a:pt x="60563" y="16811"/>
                </a:lnTo>
                <a:lnTo>
                  <a:pt x="60673" y="16846"/>
                </a:lnTo>
                <a:lnTo>
                  <a:pt x="60777" y="16513"/>
                </a:lnTo>
                <a:lnTo>
                  <a:pt x="60666" y="16480"/>
                </a:lnTo>
                <a:close/>
                <a:moveTo>
                  <a:pt x="84727" y="16730"/>
                </a:moveTo>
                <a:lnTo>
                  <a:pt x="84697" y="16840"/>
                </a:lnTo>
                <a:cubicBezTo>
                  <a:pt x="84807" y="16870"/>
                  <a:pt x="84922" y="16898"/>
                  <a:pt x="85036" y="16924"/>
                </a:cubicBezTo>
                <a:lnTo>
                  <a:pt x="85059" y="16811"/>
                </a:lnTo>
                <a:cubicBezTo>
                  <a:pt x="84947" y="16787"/>
                  <a:pt x="84836" y="16760"/>
                  <a:pt x="84727" y="16730"/>
                </a:cubicBezTo>
                <a:close/>
                <a:moveTo>
                  <a:pt x="85399" y="16876"/>
                </a:moveTo>
                <a:lnTo>
                  <a:pt x="85379" y="16990"/>
                </a:lnTo>
                <a:cubicBezTo>
                  <a:pt x="85491" y="17010"/>
                  <a:pt x="85607" y="17026"/>
                  <a:pt x="85723" y="17040"/>
                </a:cubicBezTo>
                <a:lnTo>
                  <a:pt x="85737" y="16926"/>
                </a:lnTo>
                <a:cubicBezTo>
                  <a:pt x="85626" y="16911"/>
                  <a:pt x="85511" y="16896"/>
                  <a:pt x="85399" y="16876"/>
                </a:cubicBezTo>
                <a:close/>
                <a:moveTo>
                  <a:pt x="86080" y="16958"/>
                </a:moveTo>
                <a:lnTo>
                  <a:pt x="86071" y="17074"/>
                </a:lnTo>
                <a:cubicBezTo>
                  <a:pt x="86186" y="17081"/>
                  <a:pt x="86301" y="17088"/>
                  <a:pt x="86420" y="17091"/>
                </a:cubicBezTo>
                <a:lnTo>
                  <a:pt x="86423" y="16976"/>
                </a:lnTo>
                <a:cubicBezTo>
                  <a:pt x="86307" y="16973"/>
                  <a:pt x="86193" y="16967"/>
                  <a:pt x="86080" y="16958"/>
                </a:cubicBezTo>
                <a:close/>
                <a:moveTo>
                  <a:pt x="27390" y="16790"/>
                </a:moveTo>
                <a:cubicBezTo>
                  <a:pt x="27334" y="16890"/>
                  <a:pt x="27280" y="16991"/>
                  <a:pt x="27224" y="17096"/>
                </a:cubicBezTo>
                <a:lnTo>
                  <a:pt x="27325" y="17148"/>
                </a:lnTo>
                <a:cubicBezTo>
                  <a:pt x="27381" y="17046"/>
                  <a:pt x="27437" y="16944"/>
                  <a:pt x="27493" y="16846"/>
                </a:cubicBezTo>
                <a:lnTo>
                  <a:pt x="27390" y="16790"/>
                </a:lnTo>
                <a:close/>
                <a:moveTo>
                  <a:pt x="38841" y="17060"/>
                </a:moveTo>
                <a:lnTo>
                  <a:pt x="38739" y="17116"/>
                </a:lnTo>
                <a:cubicBezTo>
                  <a:pt x="38794" y="17215"/>
                  <a:pt x="38848" y="17317"/>
                  <a:pt x="38901" y="17420"/>
                </a:cubicBezTo>
                <a:lnTo>
                  <a:pt x="39003" y="17367"/>
                </a:lnTo>
                <a:cubicBezTo>
                  <a:pt x="38949" y="17263"/>
                  <a:pt x="38896" y="17161"/>
                  <a:pt x="38841" y="17060"/>
                </a:cubicBezTo>
                <a:close/>
                <a:moveTo>
                  <a:pt x="60459" y="17141"/>
                </a:moveTo>
                <a:lnTo>
                  <a:pt x="60354" y="17473"/>
                </a:lnTo>
                <a:lnTo>
                  <a:pt x="60464" y="17508"/>
                </a:lnTo>
                <a:lnTo>
                  <a:pt x="60570" y="17176"/>
                </a:lnTo>
                <a:lnTo>
                  <a:pt x="60459" y="17141"/>
                </a:lnTo>
                <a:close/>
                <a:moveTo>
                  <a:pt x="27061" y="17400"/>
                </a:moveTo>
                <a:cubicBezTo>
                  <a:pt x="27010" y="17504"/>
                  <a:pt x="26957" y="17608"/>
                  <a:pt x="26904" y="17711"/>
                </a:cubicBezTo>
                <a:lnTo>
                  <a:pt x="27008" y="17762"/>
                </a:lnTo>
                <a:cubicBezTo>
                  <a:pt x="27060" y="17660"/>
                  <a:pt x="27114" y="17555"/>
                  <a:pt x="27165" y="17454"/>
                </a:cubicBezTo>
                <a:lnTo>
                  <a:pt x="27061" y="17400"/>
                </a:lnTo>
                <a:close/>
                <a:moveTo>
                  <a:pt x="39162" y="17677"/>
                </a:moveTo>
                <a:lnTo>
                  <a:pt x="39058" y="17730"/>
                </a:lnTo>
                <a:cubicBezTo>
                  <a:pt x="39112" y="17831"/>
                  <a:pt x="39163" y="17934"/>
                  <a:pt x="39215" y="18038"/>
                </a:cubicBezTo>
                <a:lnTo>
                  <a:pt x="39319" y="17988"/>
                </a:lnTo>
                <a:cubicBezTo>
                  <a:pt x="39268" y="17882"/>
                  <a:pt x="39213" y="17780"/>
                  <a:pt x="39162" y="17677"/>
                </a:cubicBezTo>
                <a:close/>
                <a:moveTo>
                  <a:pt x="60247" y="17802"/>
                </a:moveTo>
                <a:lnTo>
                  <a:pt x="60142" y="18131"/>
                </a:lnTo>
                <a:lnTo>
                  <a:pt x="60252" y="18167"/>
                </a:lnTo>
                <a:lnTo>
                  <a:pt x="60357" y="17838"/>
                </a:lnTo>
                <a:lnTo>
                  <a:pt x="60247" y="17802"/>
                </a:lnTo>
                <a:close/>
                <a:moveTo>
                  <a:pt x="26751" y="18024"/>
                </a:moveTo>
                <a:cubicBezTo>
                  <a:pt x="26701" y="18127"/>
                  <a:pt x="26651" y="18231"/>
                  <a:pt x="26601" y="18337"/>
                </a:cubicBezTo>
                <a:lnTo>
                  <a:pt x="26704" y="18387"/>
                </a:lnTo>
                <a:cubicBezTo>
                  <a:pt x="26754" y="18281"/>
                  <a:pt x="26804" y="18177"/>
                  <a:pt x="26854" y="18074"/>
                </a:cubicBezTo>
                <a:lnTo>
                  <a:pt x="26751" y="18024"/>
                </a:lnTo>
                <a:close/>
                <a:moveTo>
                  <a:pt x="39475" y="18295"/>
                </a:moveTo>
                <a:lnTo>
                  <a:pt x="39371" y="18347"/>
                </a:lnTo>
                <a:cubicBezTo>
                  <a:pt x="39420" y="18451"/>
                  <a:pt x="39472" y="18555"/>
                  <a:pt x="39522" y="18659"/>
                </a:cubicBezTo>
                <a:lnTo>
                  <a:pt x="39626" y="18608"/>
                </a:lnTo>
                <a:cubicBezTo>
                  <a:pt x="39576" y="18502"/>
                  <a:pt x="39526" y="18398"/>
                  <a:pt x="39475" y="18295"/>
                </a:cubicBezTo>
                <a:close/>
                <a:moveTo>
                  <a:pt x="60036" y="18459"/>
                </a:moveTo>
                <a:cubicBezTo>
                  <a:pt x="60000" y="18569"/>
                  <a:pt x="59963" y="18681"/>
                  <a:pt x="59927" y="18789"/>
                </a:cubicBezTo>
                <a:lnTo>
                  <a:pt x="60036" y="18825"/>
                </a:lnTo>
                <a:cubicBezTo>
                  <a:pt x="60072" y="18716"/>
                  <a:pt x="60109" y="18605"/>
                  <a:pt x="60147" y="18495"/>
                </a:cubicBezTo>
                <a:lnTo>
                  <a:pt x="60036" y="18459"/>
                </a:lnTo>
                <a:close/>
                <a:moveTo>
                  <a:pt x="26453" y="18649"/>
                </a:moveTo>
                <a:lnTo>
                  <a:pt x="26309" y="18966"/>
                </a:lnTo>
                <a:lnTo>
                  <a:pt x="26414" y="19015"/>
                </a:lnTo>
                <a:cubicBezTo>
                  <a:pt x="26461" y="18909"/>
                  <a:pt x="26509" y="18804"/>
                  <a:pt x="26559" y="18698"/>
                </a:cubicBezTo>
                <a:lnTo>
                  <a:pt x="26453" y="18649"/>
                </a:lnTo>
                <a:close/>
                <a:moveTo>
                  <a:pt x="39776" y="18924"/>
                </a:moveTo>
                <a:lnTo>
                  <a:pt x="39672" y="18974"/>
                </a:lnTo>
                <a:cubicBezTo>
                  <a:pt x="39720" y="19076"/>
                  <a:pt x="39770" y="19181"/>
                  <a:pt x="39820" y="19286"/>
                </a:cubicBezTo>
                <a:lnTo>
                  <a:pt x="39925" y="19238"/>
                </a:lnTo>
                <a:cubicBezTo>
                  <a:pt x="39876" y="19132"/>
                  <a:pt x="39826" y="19026"/>
                  <a:pt x="39776" y="18924"/>
                </a:cubicBezTo>
                <a:close/>
                <a:moveTo>
                  <a:pt x="59816" y="19118"/>
                </a:moveTo>
                <a:cubicBezTo>
                  <a:pt x="59780" y="19226"/>
                  <a:pt x="59743" y="19338"/>
                  <a:pt x="59706" y="19446"/>
                </a:cubicBezTo>
                <a:lnTo>
                  <a:pt x="59815" y="19483"/>
                </a:lnTo>
                <a:cubicBezTo>
                  <a:pt x="59852" y="19375"/>
                  <a:pt x="59890" y="19265"/>
                  <a:pt x="59926" y="19155"/>
                </a:cubicBezTo>
                <a:lnTo>
                  <a:pt x="59816" y="19118"/>
                </a:lnTo>
                <a:close/>
                <a:moveTo>
                  <a:pt x="26166" y="19283"/>
                </a:moveTo>
                <a:cubicBezTo>
                  <a:pt x="26119" y="19389"/>
                  <a:pt x="26073" y="19495"/>
                  <a:pt x="26026" y="19602"/>
                </a:cubicBezTo>
                <a:lnTo>
                  <a:pt x="26131" y="19648"/>
                </a:lnTo>
                <a:cubicBezTo>
                  <a:pt x="26179" y="19541"/>
                  <a:pt x="26224" y="19436"/>
                  <a:pt x="26271" y="19331"/>
                </a:cubicBezTo>
                <a:lnTo>
                  <a:pt x="26166" y="19283"/>
                </a:lnTo>
                <a:close/>
                <a:moveTo>
                  <a:pt x="40075" y="19548"/>
                </a:moveTo>
                <a:lnTo>
                  <a:pt x="39969" y="19598"/>
                </a:lnTo>
                <a:lnTo>
                  <a:pt x="40115" y="19912"/>
                </a:lnTo>
                <a:lnTo>
                  <a:pt x="40220" y="19862"/>
                </a:lnTo>
                <a:lnTo>
                  <a:pt x="40075" y="19548"/>
                </a:lnTo>
                <a:close/>
                <a:moveTo>
                  <a:pt x="59593" y="19776"/>
                </a:moveTo>
                <a:cubicBezTo>
                  <a:pt x="59556" y="19886"/>
                  <a:pt x="59516" y="19995"/>
                  <a:pt x="59479" y="20103"/>
                </a:cubicBezTo>
                <a:lnTo>
                  <a:pt x="59587" y="20140"/>
                </a:lnTo>
                <a:cubicBezTo>
                  <a:pt x="59627" y="20032"/>
                  <a:pt x="59665" y="19923"/>
                  <a:pt x="59702" y="19815"/>
                </a:cubicBezTo>
                <a:lnTo>
                  <a:pt x="59593" y="19776"/>
                </a:lnTo>
                <a:close/>
                <a:moveTo>
                  <a:pt x="25889" y="19922"/>
                </a:moveTo>
                <a:cubicBezTo>
                  <a:pt x="25843" y="20026"/>
                  <a:pt x="25797" y="20133"/>
                  <a:pt x="25753" y="20240"/>
                </a:cubicBezTo>
                <a:lnTo>
                  <a:pt x="25860" y="20286"/>
                </a:lnTo>
                <a:cubicBezTo>
                  <a:pt x="25904" y="20179"/>
                  <a:pt x="25952" y="20073"/>
                  <a:pt x="25996" y="19966"/>
                </a:cubicBezTo>
                <a:lnTo>
                  <a:pt x="25889" y="19922"/>
                </a:lnTo>
                <a:close/>
                <a:moveTo>
                  <a:pt x="40367" y="20180"/>
                </a:moveTo>
                <a:lnTo>
                  <a:pt x="40262" y="20229"/>
                </a:lnTo>
                <a:lnTo>
                  <a:pt x="40407" y="20543"/>
                </a:lnTo>
                <a:lnTo>
                  <a:pt x="40513" y="20495"/>
                </a:lnTo>
                <a:lnTo>
                  <a:pt x="40367" y="20180"/>
                </a:lnTo>
                <a:close/>
                <a:moveTo>
                  <a:pt x="59365" y="20429"/>
                </a:moveTo>
                <a:lnTo>
                  <a:pt x="59246" y="20754"/>
                </a:lnTo>
                <a:lnTo>
                  <a:pt x="59356" y="20794"/>
                </a:lnTo>
                <a:cubicBezTo>
                  <a:pt x="59395" y="20687"/>
                  <a:pt x="59435" y="20579"/>
                  <a:pt x="59473" y="20467"/>
                </a:cubicBezTo>
                <a:lnTo>
                  <a:pt x="59365" y="20429"/>
                </a:lnTo>
                <a:close/>
                <a:moveTo>
                  <a:pt x="25622" y="20562"/>
                </a:moveTo>
                <a:cubicBezTo>
                  <a:pt x="25576" y="20669"/>
                  <a:pt x="25532" y="20776"/>
                  <a:pt x="25489" y="20883"/>
                </a:cubicBezTo>
                <a:lnTo>
                  <a:pt x="25596" y="20926"/>
                </a:lnTo>
                <a:cubicBezTo>
                  <a:pt x="25640" y="20819"/>
                  <a:pt x="25683" y="20712"/>
                  <a:pt x="25729" y="20607"/>
                </a:cubicBezTo>
                <a:lnTo>
                  <a:pt x="25622" y="20562"/>
                </a:lnTo>
                <a:close/>
                <a:moveTo>
                  <a:pt x="40657" y="20809"/>
                </a:moveTo>
                <a:lnTo>
                  <a:pt x="40553" y="20857"/>
                </a:lnTo>
                <a:lnTo>
                  <a:pt x="40699" y="21171"/>
                </a:lnTo>
                <a:lnTo>
                  <a:pt x="40804" y="21123"/>
                </a:lnTo>
                <a:lnTo>
                  <a:pt x="40657" y="20809"/>
                </a:lnTo>
                <a:close/>
                <a:moveTo>
                  <a:pt x="59128" y="21082"/>
                </a:moveTo>
                <a:cubicBezTo>
                  <a:pt x="59086" y="21190"/>
                  <a:pt x="59046" y="21300"/>
                  <a:pt x="59006" y="21407"/>
                </a:cubicBezTo>
                <a:lnTo>
                  <a:pt x="59115" y="21447"/>
                </a:lnTo>
                <a:cubicBezTo>
                  <a:pt x="59156" y="21339"/>
                  <a:pt x="59195" y="21230"/>
                  <a:pt x="59236" y="21122"/>
                </a:cubicBezTo>
                <a:lnTo>
                  <a:pt x="59128" y="21082"/>
                </a:lnTo>
                <a:close/>
                <a:moveTo>
                  <a:pt x="25360" y="21204"/>
                </a:moveTo>
                <a:cubicBezTo>
                  <a:pt x="25317" y="21311"/>
                  <a:pt x="25275" y="21419"/>
                  <a:pt x="25232" y="21529"/>
                </a:cubicBezTo>
                <a:lnTo>
                  <a:pt x="25339" y="21571"/>
                </a:lnTo>
                <a:cubicBezTo>
                  <a:pt x="25382" y="21464"/>
                  <a:pt x="25425" y="21357"/>
                  <a:pt x="25467" y="21247"/>
                </a:cubicBezTo>
                <a:lnTo>
                  <a:pt x="25360" y="21204"/>
                </a:lnTo>
                <a:close/>
                <a:moveTo>
                  <a:pt x="40953" y="21439"/>
                </a:moveTo>
                <a:lnTo>
                  <a:pt x="40847" y="21487"/>
                </a:lnTo>
                <a:lnTo>
                  <a:pt x="40993" y="21801"/>
                </a:lnTo>
                <a:lnTo>
                  <a:pt x="41099" y="21753"/>
                </a:lnTo>
                <a:lnTo>
                  <a:pt x="40953" y="21439"/>
                </a:lnTo>
                <a:close/>
                <a:moveTo>
                  <a:pt x="58885" y="21730"/>
                </a:moveTo>
                <a:cubicBezTo>
                  <a:pt x="58843" y="21838"/>
                  <a:pt x="58802" y="21946"/>
                  <a:pt x="58759" y="22053"/>
                </a:cubicBezTo>
                <a:lnTo>
                  <a:pt x="58866" y="22096"/>
                </a:lnTo>
                <a:cubicBezTo>
                  <a:pt x="58908" y="21988"/>
                  <a:pt x="58951" y="21880"/>
                  <a:pt x="58992" y="21771"/>
                </a:cubicBezTo>
                <a:lnTo>
                  <a:pt x="58885" y="21730"/>
                </a:lnTo>
                <a:close/>
                <a:moveTo>
                  <a:pt x="25105" y="21853"/>
                </a:moveTo>
                <a:lnTo>
                  <a:pt x="24980" y="22175"/>
                </a:lnTo>
                <a:lnTo>
                  <a:pt x="25088" y="22217"/>
                </a:lnTo>
                <a:lnTo>
                  <a:pt x="25212" y="21896"/>
                </a:lnTo>
                <a:lnTo>
                  <a:pt x="25105" y="21853"/>
                </a:lnTo>
                <a:close/>
                <a:moveTo>
                  <a:pt x="41247" y="22066"/>
                </a:moveTo>
                <a:lnTo>
                  <a:pt x="41141" y="22115"/>
                </a:lnTo>
                <a:cubicBezTo>
                  <a:pt x="41190" y="22221"/>
                  <a:pt x="41240" y="22325"/>
                  <a:pt x="41290" y="22430"/>
                </a:cubicBezTo>
                <a:lnTo>
                  <a:pt x="41396" y="22378"/>
                </a:lnTo>
                <a:cubicBezTo>
                  <a:pt x="41346" y="22274"/>
                  <a:pt x="41297" y="22171"/>
                  <a:pt x="41247" y="22066"/>
                </a:cubicBezTo>
                <a:close/>
                <a:moveTo>
                  <a:pt x="58629" y="22374"/>
                </a:moveTo>
                <a:cubicBezTo>
                  <a:pt x="58586" y="22481"/>
                  <a:pt x="58544" y="22588"/>
                  <a:pt x="58499" y="22695"/>
                </a:cubicBezTo>
                <a:lnTo>
                  <a:pt x="58606" y="22740"/>
                </a:lnTo>
                <a:cubicBezTo>
                  <a:pt x="58651" y="22632"/>
                  <a:pt x="58693" y="22525"/>
                  <a:pt x="58736" y="22417"/>
                </a:cubicBezTo>
                <a:lnTo>
                  <a:pt x="58629" y="22374"/>
                </a:lnTo>
                <a:close/>
                <a:moveTo>
                  <a:pt x="24853" y="22500"/>
                </a:moveTo>
                <a:lnTo>
                  <a:pt x="24730" y="22824"/>
                </a:lnTo>
                <a:lnTo>
                  <a:pt x="24839" y="22865"/>
                </a:lnTo>
                <a:lnTo>
                  <a:pt x="24960" y="22540"/>
                </a:lnTo>
                <a:lnTo>
                  <a:pt x="24853" y="22500"/>
                </a:lnTo>
                <a:close/>
                <a:moveTo>
                  <a:pt x="41543" y="22694"/>
                </a:moveTo>
                <a:lnTo>
                  <a:pt x="41440" y="22744"/>
                </a:lnTo>
                <a:cubicBezTo>
                  <a:pt x="41490" y="22850"/>
                  <a:pt x="41541" y="22952"/>
                  <a:pt x="41591" y="23057"/>
                </a:cubicBezTo>
                <a:lnTo>
                  <a:pt x="41696" y="23007"/>
                </a:lnTo>
                <a:cubicBezTo>
                  <a:pt x="41646" y="22902"/>
                  <a:pt x="41593" y="22797"/>
                  <a:pt x="41543" y="22694"/>
                </a:cubicBezTo>
                <a:close/>
                <a:moveTo>
                  <a:pt x="58366" y="23017"/>
                </a:moveTo>
                <a:cubicBezTo>
                  <a:pt x="58322" y="23122"/>
                  <a:pt x="58278" y="23229"/>
                  <a:pt x="58231" y="23335"/>
                </a:cubicBezTo>
                <a:lnTo>
                  <a:pt x="58336" y="23381"/>
                </a:lnTo>
                <a:cubicBezTo>
                  <a:pt x="58382" y="23274"/>
                  <a:pt x="58428" y="23168"/>
                  <a:pt x="58474" y="23061"/>
                </a:cubicBezTo>
                <a:lnTo>
                  <a:pt x="58366" y="23017"/>
                </a:lnTo>
                <a:close/>
                <a:moveTo>
                  <a:pt x="24608" y="23149"/>
                </a:moveTo>
                <a:lnTo>
                  <a:pt x="24486" y="23474"/>
                </a:lnTo>
                <a:lnTo>
                  <a:pt x="24595" y="23515"/>
                </a:lnTo>
                <a:lnTo>
                  <a:pt x="24716" y="23189"/>
                </a:lnTo>
                <a:lnTo>
                  <a:pt x="24608" y="23149"/>
                </a:lnTo>
                <a:close/>
                <a:moveTo>
                  <a:pt x="41850" y="23315"/>
                </a:moveTo>
                <a:lnTo>
                  <a:pt x="41747" y="23367"/>
                </a:lnTo>
                <a:lnTo>
                  <a:pt x="41903" y="23678"/>
                </a:lnTo>
                <a:lnTo>
                  <a:pt x="42005" y="23625"/>
                </a:lnTo>
                <a:lnTo>
                  <a:pt x="41850" y="23315"/>
                </a:lnTo>
                <a:close/>
                <a:moveTo>
                  <a:pt x="58092" y="23651"/>
                </a:moveTo>
                <a:cubicBezTo>
                  <a:pt x="58044" y="23758"/>
                  <a:pt x="57998" y="23861"/>
                  <a:pt x="57949" y="23966"/>
                </a:cubicBezTo>
                <a:lnTo>
                  <a:pt x="58055" y="24015"/>
                </a:lnTo>
                <a:cubicBezTo>
                  <a:pt x="58102" y="23911"/>
                  <a:pt x="58149" y="23806"/>
                  <a:pt x="58198" y="23696"/>
                </a:cubicBezTo>
                <a:lnTo>
                  <a:pt x="58092" y="23651"/>
                </a:lnTo>
                <a:close/>
                <a:moveTo>
                  <a:pt x="24366" y="23801"/>
                </a:moveTo>
                <a:lnTo>
                  <a:pt x="24245" y="24125"/>
                </a:lnTo>
                <a:lnTo>
                  <a:pt x="24353" y="24165"/>
                </a:lnTo>
                <a:lnTo>
                  <a:pt x="24475" y="23841"/>
                </a:lnTo>
                <a:lnTo>
                  <a:pt x="24366" y="23801"/>
                </a:lnTo>
                <a:close/>
                <a:moveTo>
                  <a:pt x="42163" y="23935"/>
                </a:moveTo>
                <a:lnTo>
                  <a:pt x="42061" y="23988"/>
                </a:lnTo>
                <a:cubicBezTo>
                  <a:pt x="42114" y="24089"/>
                  <a:pt x="42168" y="24193"/>
                  <a:pt x="42221" y="24295"/>
                </a:cubicBezTo>
                <a:lnTo>
                  <a:pt x="42324" y="24242"/>
                </a:lnTo>
                <a:cubicBezTo>
                  <a:pt x="42270" y="24139"/>
                  <a:pt x="42217" y="24038"/>
                  <a:pt x="42163" y="23935"/>
                </a:cubicBezTo>
                <a:close/>
                <a:moveTo>
                  <a:pt x="57802" y="24282"/>
                </a:moveTo>
                <a:cubicBezTo>
                  <a:pt x="57752" y="24388"/>
                  <a:pt x="57702" y="24492"/>
                  <a:pt x="57652" y="24595"/>
                </a:cubicBezTo>
                <a:lnTo>
                  <a:pt x="57757" y="24645"/>
                </a:lnTo>
                <a:cubicBezTo>
                  <a:pt x="57807" y="24542"/>
                  <a:pt x="57858" y="24436"/>
                  <a:pt x="57908" y="24332"/>
                </a:cubicBezTo>
                <a:lnTo>
                  <a:pt x="57802" y="24282"/>
                </a:lnTo>
                <a:close/>
                <a:moveTo>
                  <a:pt x="24125" y="24451"/>
                </a:moveTo>
                <a:lnTo>
                  <a:pt x="24005" y="24778"/>
                </a:lnTo>
                <a:lnTo>
                  <a:pt x="24115" y="24816"/>
                </a:lnTo>
                <a:lnTo>
                  <a:pt x="24233" y="24489"/>
                </a:lnTo>
                <a:lnTo>
                  <a:pt x="24125" y="24451"/>
                </a:lnTo>
                <a:close/>
                <a:moveTo>
                  <a:pt x="42487" y="24545"/>
                </a:moveTo>
                <a:lnTo>
                  <a:pt x="42385" y="24600"/>
                </a:lnTo>
                <a:cubicBezTo>
                  <a:pt x="42441" y="24703"/>
                  <a:pt x="42498" y="24803"/>
                  <a:pt x="42554" y="24906"/>
                </a:cubicBezTo>
                <a:lnTo>
                  <a:pt x="42654" y="24849"/>
                </a:lnTo>
                <a:cubicBezTo>
                  <a:pt x="42598" y="24749"/>
                  <a:pt x="42542" y="24646"/>
                  <a:pt x="42487" y="24545"/>
                </a:cubicBezTo>
                <a:close/>
                <a:moveTo>
                  <a:pt x="57500" y="24903"/>
                </a:moveTo>
                <a:cubicBezTo>
                  <a:pt x="57445" y="25008"/>
                  <a:pt x="57394" y="25109"/>
                  <a:pt x="57341" y="25210"/>
                </a:cubicBezTo>
                <a:lnTo>
                  <a:pt x="57442" y="25265"/>
                </a:lnTo>
                <a:cubicBezTo>
                  <a:pt x="57495" y="25163"/>
                  <a:pt x="57550" y="25059"/>
                  <a:pt x="57602" y="24956"/>
                </a:cubicBezTo>
                <a:lnTo>
                  <a:pt x="57500" y="24903"/>
                </a:lnTo>
                <a:close/>
                <a:moveTo>
                  <a:pt x="23886" y="25102"/>
                </a:moveTo>
                <a:lnTo>
                  <a:pt x="23766" y="25429"/>
                </a:lnTo>
                <a:lnTo>
                  <a:pt x="23875" y="25467"/>
                </a:lnTo>
                <a:lnTo>
                  <a:pt x="23995" y="25140"/>
                </a:lnTo>
                <a:lnTo>
                  <a:pt x="23886" y="25102"/>
                </a:lnTo>
                <a:close/>
                <a:moveTo>
                  <a:pt x="42824" y="25152"/>
                </a:moveTo>
                <a:lnTo>
                  <a:pt x="42724" y="25209"/>
                </a:lnTo>
                <a:cubicBezTo>
                  <a:pt x="42782" y="25309"/>
                  <a:pt x="42839" y="25409"/>
                  <a:pt x="42898" y="25509"/>
                </a:cubicBezTo>
                <a:lnTo>
                  <a:pt x="42997" y="25452"/>
                </a:lnTo>
                <a:cubicBezTo>
                  <a:pt x="42939" y="25352"/>
                  <a:pt x="42879" y="25252"/>
                  <a:pt x="42824" y="25152"/>
                </a:cubicBezTo>
                <a:close/>
                <a:moveTo>
                  <a:pt x="57178" y="25516"/>
                </a:moveTo>
                <a:cubicBezTo>
                  <a:pt x="57122" y="25620"/>
                  <a:pt x="57067" y="25720"/>
                  <a:pt x="57010" y="25820"/>
                </a:cubicBezTo>
                <a:lnTo>
                  <a:pt x="57110" y="25877"/>
                </a:lnTo>
                <a:cubicBezTo>
                  <a:pt x="57167" y="25774"/>
                  <a:pt x="57224" y="25674"/>
                  <a:pt x="57280" y="25572"/>
                </a:cubicBezTo>
                <a:lnTo>
                  <a:pt x="57178" y="25516"/>
                </a:lnTo>
                <a:close/>
                <a:moveTo>
                  <a:pt x="43175" y="25746"/>
                </a:moveTo>
                <a:lnTo>
                  <a:pt x="43077" y="25807"/>
                </a:lnTo>
                <a:cubicBezTo>
                  <a:pt x="43138" y="25907"/>
                  <a:pt x="43198" y="26004"/>
                  <a:pt x="43261" y="26103"/>
                </a:cubicBezTo>
                <a:lnTo>
                  <a:pt x="43356" y="26040"/>
                </a:lnTo>
                <a:lnTo>
                  <a:pt x="43175" y="25746"/>
                </a:lnTo>
                <a:close/>
                <a:moveTo>
                  <a:pt x="23646" y="25754"/>
                </a:moveTo>
                <a:lnTo>
                  <a:pt x="23527" y="26081"/>
                </a:lnTo>
                <a:lnTo>
                  <a:pt x="23636" y="26121"/>
                </a:lnTo>
                <a:lnTo>
                  <a:pt x="23755" y="25794"/>
                </a:lnTo>
                <a:lnTo>
                  <a:pt x="23646" y="25754"/>
                </a:lnTo>
                <a:close/>
                <a:moveTo>
                  <a:pt x="0" y="26029"/>
                </a:moveTo>
                <a:lnTo>
                  <a:pt x="0" y="26144"/>
                </a:lnTo>
                <a:cubicBezTo>
                  <a:pt x="112" y="26144"/>
                  <a:pt x="225" y="26150"/>
                  <a:pt x="338" y="26163"/>
                </a:cubicBezTo>
                <a:lnTo>
                  <a:pt x="350" y="26049"/>
                </a:lnTo>
                <a:cubicBezTo>
                  <a:pt x="233" y="26036"/>
                  <a:pt x="116" y="26029"/>
                  <a:pt x="0" y="26029"/>
                </a:cubicBezTo>
                <a:close/>
                <a:moveTo>
                  <a:pt x="696" y="26104"/>
                </a:moveTo>
                <a:lnTo>
                  <a:pt x="672" y="26217"/>
                </a:lnTo>
                <a:cubicBezTo>
                  <a:pt x="780" y="26241"/>
                  <a:pt x="889" y="26271"/>
                  <a:pt x="997" y="26307"/>
                </a:cubicBezTo>
                <a:lnTo>
                  <a:pt x="1036" y="26197"/>
                </a:lnTo>
                <a:cubicBezTo>
                  <a:pt x="923" y="26160"/>
                  <a:pt x="809" y="26130"/>
                  <a:pt x="696" y="26104"/>
                </a:cubicBezTo>
                <a:close/>
                <a:moveTo>
                  <a:pt x="56838" y="26120"/>
                </a:moveTo>
                <a:cubicBezTo>
                  <a:pt x="56780" y="26219"/>
                  <a:pt x="56721" y="26317"/>
                  <a:pt x="56660" y="26416"/>
                </a:cubicBezTo>
                <a:lnTo>
                  <a:pt x="56758" y="26477"/>
                </a:lnTo>
                <a:cubicBezTo>
                  <a:pt x="56817" y="26377"/>
                  <a:pt x="56878" y="26279"/>
                  <a:pt x="56938" y="26179"/>
                </a:cubicBezTo>
                <a:lnTo>
                  <a:pt x="56838" y="26120"/>
                </a:lnTo>
                <a:close/>
                <a:moveTo>
                  <a:pt x="1362" y="26323"/>
                </a:moveTo>
                <a:lnTo>
                  <a:pt x="1316" y="26429"/>
                </a:lnTo>
                <a:cubicBezTo>
                  <a:pt x="1416" y="26473"/>
                  <a:pt x="1519" y="26523"/>
                  <a:pt x="1621" y="26578"/>
                </a:cubicBezTo>
                <a:lnTo>
                  <a:pt x="1676" y="26477"/>
                </a:lnTo>
                <a:cubicBezTo>
                  <a:pt x="1573" y="26421"/>
                  <a:pt x="1466" y="26370"/>
                  <a:pt x="1362" y="26323"/>
                </a:cubicBezTo>
                <a:close/>
                <a:moveTo>
                  <a:pt x="43546" y="26330"/>
                </a:moveTo>
                <a:lnTo>
                  <a:pt x="43449" y="26394"/>
                </a:lnTo>
                <a:cubicBezTo>
                  <a:pt x="43512" y="26493"/>
                  <a:pt x="43578" y="26588"/>
                  <a:pt x="43642" y="26683"/>
                </a:cubicBezTo>
                <a:lnTo>
                  <a:pt x="43739" y="26617"/>
                </a:lnTo>
                <a:cubicBezTo>
                  <a:pt x="43675" y="26523"/>
                  <a:pt x="43611" y="26427"/>
                  <a:pt x="43546" y="26330"/>
                </a:cubicBezTo>
                <a:close/>
                <a:moveTo>
                  <a:pt x="23407" y="26407"/>
                </a:moveTo>
                <a:lnTo>
                  <a:pt x="23288" y="26734"/>
                </a:lnTo>
                <a:lnTo>
                  <a:pt x="23397" y="26773"/>
                </a:lnTo>
                <a:lnTo>
                  <a:pt x="23517" y="26446"/>
                </a:lnTo>
                <a:lnTo>
                  <a:pt x="23407" y="26407"/>
                </a:lnTo>
                <a:close/>
                <a:moveTo>
                  <a:pt x="1978" y="26656"/>
                </a:moveTo>
                <a:lnTo>
                  <a:pt x="1916" y="26751"/>
                </a:lnTo>
                <a:cubicBezTo>
                  <a:pt x="2010" y="26810"/>
                  <a:pt x="2104" y="26877"/>
                  <a:pt x="2197" y="26946"/>
                </a:cubicBezTo>
                <a:lnTo>
                  <a:pt x="2266" y="26854"/>
                </a:lnTo>
                <a:cubicBezTo>
                  <a:pt x="2170" y="26783"/>
                  <a:pt x="2074" y="26716"/>
                  <a:pt x="1978" y="26656"/>
                </a:cubicBezTo>
                <a:close/>
                <a:moveTo>
                  <a:pt x="56474" y="26707"/>
                </a:moveTo>
                <a:cubicBezTo>
                  <a:pt x="56413" y="26806"/>
                  <a:pt x="56350" y="26901"/>
                  <a:pt x="56286" y="26996"/>
                </a:cubicBezTo>
                <a:lnTo>
                  <a:pt x="56381" y="27060"/>
                </a:lnTo>
                <a:cubicBezTo>
                  <a:pt x="56446" y="26966"/>
                  <a:pt x="56510" y="26870"/>
                  <a:pt x="56573" y="26770"/>
                </a:cubicBezTo>
                <a:lnTo>
                  <a:pt x="56474" y="26707"/>
                </a:lnTo>
                <a:close/>
                <a:moveTo>
                  <a:pt x="43935" y="26903"/>
                </a:moveTo>
                <a:lnTo>
                  <a:pt x="43841" y="26971"/>
                </a:lnTo>
                <a:cubicBezTo>
                  <a:pt x="43909" y="27065"/>
                  <a:pt x="43976" y="27158"/>
                  <a:pt x="44046" y="27251"/>
                </a:cubicBezTo>
                <a:lnTo>
                  <a:pt x="44139" y="27181"/>
                </a:lnTo>
                <a:cubicBezTo>
                  <a:pt x="44071" y="27091"/>
                  <a:pt x="44003" y="26998"/>
                  <a:pt x="43935" y="26903"/>
                </a:cubicBezTo>
                <a:close/>
                <a:moveTo>
                  <a:pt x="2538" y="27070"/>
                </a:moveTo>
                <a:lnTo>
                  <a:pt x="2465" y="27158"/>
                </a:lnTo>
                <a:cubicBezTo>
                  <a:pt x="2551" y="27230"/>
                  <a:pt x="2637" y="27305"/>
                  <a:pt x="2724" y="27385"/>
                </a:cubicBezTo>
                <a:lnTo>
                  <a:pt x="2801" y="27300"/>
                </a:lnTo>
                <a:cubicBezTo>
                  <a:pt x="2713" y="27220"/>
                  <a:pt x="2624" y="27141"/>
                  <a:pt x="2538" y="27070"/>
                </a:cubicBezTo>
                <a:close/>
                <a:moveTo>
                  <a:pt x="23168" y="27058"/>
                </a:moveTo>
                <a:lnTo>
                  <a:pt x="23048" y="27383"/>
                </a:lnTo>
                <a:lnTo>
                  <a:pt x="23157" y="27424"/>
                </a:lnTo>
                <a:lnTo>
                  <a:pt x="23277" y="27097"/>
                </a:lnTo>
                <a:lnTo>
                  <a:pt x="23168" y="27058"/>
                </a:lnTo>
                <a:close/>
                <a:moveTo>
                  <a:pt x="56089" y="27280"/>
                </a:moveTo>
                <a:cubicBezTo>
                  <a:pt x="56021" y="27374"/>
                  <a:pt x="55953" y="27467"/>
                  <a:pt x="55886" y="27558"/>
                </a:cubicBezTo>
                <a:lnTo>
                  <a:pt x="55979" y="27628"/>
                </a:lnTo>
                <a:cubicBezTo>
                  <a:pt x="56046" y="27537"/>
                  <a:pt x="56116" y="27443"/>
                  <a:pt x="56184" y="27345"/>
                </a:cubicBezTo>
                <a:lnTo>
                  <a:pt x="56089" y="27280"/>
                </a:lnTo>
                <a:close/>
                <a:moveTo>
                  <a:pt x="44349" y="27455"/>
                </a:moveTo>
                <a:lnTo>
                  <a:pt x="44259" y="27527"/>
                </a:lnTo>
                <a:cubicBezTo>
                  <a:pt x="44330" y="27620"/>
                  <a:pt x="44403" y="27708"/>
                  <a:pt x="44476" y="27798"/>
                </a:cubicBezTo>
                <a:lnTo>
                  <a:pt x="44566" y="27722"/>
                </a:lnTo>
                <a:cubicBezTo>
                  <a:pt x="44492" y="27635"/>
                  <a:pt x="44420" y="27545"/>
                  <a:pt x="44349" y="27455"/>
                </a:cubicBezTo>
                <a:close/>
                <a:moveTo>
                  <a:pt x="3054" y="27542"/>
                </a:moveTo>
                <a:lnTo>
                  <a:pt x="2972" y="27624"/>
                </a:lnTo>
                <a:cubicBezTo>
                  <a:pt x="3052" y="27705"/>
                  <a:pt x="3132" y="27787"/>
                  <a:pt x="3211" y="27872"/>
                </a:cubicBezTo>
                <a:lnTo>
                  <a:pt x="3295" y="27794"/>
                </a:lnTo>
                <a:cubicBezTo>
                  <a:pt x="3217" y="27708"/>
                  <a:pt x="3134" y="27624"/>
                  <a:pt x="3054" y="27542"/>
                </a:cubicBezTo>
                <a:close/>
                <a:moveTo>
                  <a:pt x="22927" y="27708"/>
                </a:moveTo>
                <a:lnTo>
                  <a:pt x="22805" y="28031"/>
                </a:lnTo>
                <a:lnTo>
                  <a:pt x="22915" y="28072"/>
                </a:lnTo>
                <a:lnTo>
                  <a:pt x="23037" y="27750"/>
                </a:lnTo>
                <a:lnTo>
                  <a:pt x="22927" y="27708"/>
                </a:lnTo>
                <a:close/>
                <a:moveTo>
                  <a:pt x="55674" y="27834"/>
                </a:moveTo>
                <a:cubicBezTo>
                  <a:pt x="55603" y="27922"/>
                  <a:pt x="55530" y="28012"/>
                  <a:pt x="55457" y="28099"/>
                </a:cubicBezTo>
                <a:lnTo>
                  <a:pt x="55544" y="28174"/>
                </a:lnTo>
                <a:cubicBezTo>
                  <a:pt x="55617" y="28085"/>
                  <a:pt x="55693" y="27995"/>
                  <a:pt x="55766" y="27905"/>
                </a:cubicBezTo>
                <a:lnTo>
                  <a:pt x="55674" y="27834"/>
                </a:lnTo>
                <a:close/>
                <a:moveTo>
                  <a:pt x="44790" y="27987"/>
                </a:moveTo>
                <a:lnTo>
                  <a:pt x="44703" y="28064"/>
                </a:lnTo>
                <a:cubicBezTo>
                  <a:pt x="44779" y="28151"/>
                  <a:pt x="44859" y="28238"/>
                  <a:pt x="44937" y="28322"/>
                </a:cubicBezTo>
                <a:lnTo>
                  <a:pt x="45020" y="28242"/>
                </a:lnTo>
                <a:cubicBezTo>
                  <a:pt x="44945" y="28158"/>
                  <a:pt x="44867" y="28074"/>
                  <a:pt x="44790" y="27987"/>
                </a:cubicBezTo>
                <a:close/>
                <a:moveTo>
                  <a:pt x="3531" y="28055"/>
                </a:moveTo>
                <a:lnTo>
                  <a:pt x="3444" y="28129"/>
                </a:lnTo>
                <a:cubicBezTo>
                  <a:pt x="3518" y="28215"/>
                  <a:pt x="3594" y="28305"/>
                  <a:pt x="3667" y="28394"/>
                </a:cubicBezTo>
                <a:lnTo>
                  <a:pt x="3757" y="28321"/>
                </a:lnTo>
                <a:cubicBezTo>
                  <a:pt x="3681" y="28229"/>
                  <a:pt x="3607" y="28141"/>
                  <a:pt x="3531" y="28055"/>
                </a:cubicBezTo>
                <a:close/>
                <a:moveTo>
                  <a:pt x="55229" y="28358"/>
                </a:moveTo>
                <a:cubicBezTo>
                  <a:pt x="55150" y="28444"/>
                  <a:pt x="55072" y="28528"/>
                  <a:pt x="54993" y="28609"/>
                </a:cubicBezTo>
                <a:lnTo>
                  <a:pt x="55077" y="28691"/>
                </a:lnTo>
                <a:cubicBezTo>
                  <a:pt x="55157" y="28608"/>
                  <a:pt x="55236" y="28522"/>
                  <a:pt x="55314" y="28435"/>
                </a:cubicBezTo>
                <a:lnTo>
                  <a:pt x="55229" y="28358"/>
                </a:lnTo>
                <a:close/>
                <a:moveTo>
                  <a:pt x="22684" y="28357"/>
                </a:moveTo>
                <a:lnTo>
                  <a:pt x="22561" y="28681"/>
                </a:lnTo>
                <a:lnTo>
                  <a:pt x="22670" y="28722"/>
                </a:lnTo>
                <a:lnTo>
                  <a:pt x="22794" y="28398"/>
                </a:lnTo>
                <a:lnTo>
                  <a:pt x="22684" y="28357"/>
                </a:lnTo>
                <a:close/>
                <a:moveTo>
                  <a:pt x="45260" y="28491"/>
                </a:moveTo>
                <a:lnTo>
                  <a:pt x="45177" y="28572"/>
                </a:lnTo>
                <a:cubicBezTo>
                  <a:pt x="45260" y="28655"/>
                  <a:pt x="45344" y="28736"/>
                  <a:pt x="45427" y="28815"/>
                </a:cubicBezTo>
                <a:lnTo>
                  <a:pt x="45506" y="28731"/>
                </a:lnTo>
                <a:cubicBezTo>
                  <a:pt x="45424" y="28652"/>
                  <a:pt x="45342" y="28572"/>
                  <a:pt x="45260" y="28491"/>
                </a:cubicBezTo>
                <a:close/>
                <a:moveTo>
                  <a:pt x="3974" y="28591"/>
                </a:moveTo>
                <a:lnTo>
                  <a:pt x="3882" y="28662"/>
                </a:lnTo>
                <a:cubicBezTo>
                  <a:pt x="3952" y="28752"/>
                  <a:pt x="4024" y="28844"/>
                  <a:pt x="4094" y="28936"/>
                </a:cubicBezTo>
                <a:lnTo>
                  <a:pt x="4186" y="28866"/>
                </a:lnTo>
                <a:cubicBezTo>
                  <a:pt x="4115" y="28772"/>
                  <a:pt x="4045" y="28681"/>
                  <a:pt x="3974" y="28591"/>
                </a:cubicBezTo>
                <a:close/>
                <a:moveTo>
                  <a:pt x="54750" y="28854"/>
                </a:moveTo>
                <a:cubicBezTo>
                  <a:pt x="54666" y="28935"/>
                  <a:pt x="54582" y="29013"/>
                  <a:pt x="54496" y="29088"/>
                </a:cubicBezTo>
                <a:lnTo>
                  <a:pt x="54573" y="29173"/>
                </a:lnTo>
                <a:cubicBezTo>
                  <a:pt x="54660" y="29098"/>
                  <a:pt x="54745" y="29019"/>
                  <a:pt x="54830" y="28938"/>
                </a:cubicBezTo>
                <a:lnTo>
                  <a:pt x="54750" y="28854"/>
                </a:lnTo>
                <a:close/>
                <a:moveTo>
                  <a:pt x="45760" y="28963"/>
                </a:moveTo>
                <a:lnTo>
                  <a:pt x="45684" y="29051"/>
                </a:lnTo>
                <a:cubicBezTo>
                  <a:pt x="45774" y="29128"/>
                  <a:pt x="45863" y="29201"/>
                  <a:pt x="45953" y="29273"/>
                </a:cubicBezTo>
                <a:lnTo>
                  <a:pt x="46024" y="29185"/>
                </a:lnTo>
                <a:cubicBezTo>
                  <a:pt x="45934" y="29113"/>
                  <a:pt x="45847" y="29038"/>
                  <a:pt x="45760" y="28963"/>
                </a:cubicBezTo>
                <a:close/>
                <a:moveTo>
                  <a:pt x="22440" y="29006"/>
                </a:moveTo>
                <a:cubicBezTo>
                  <a:pt x="22398" y="29113"/>
                  <a:pt x="22355" y="29222"/>
                  <a:pt x="22315" y="29329"/>
                </a:cubicBezTo>
                <a:lnTo>
                  <a:pt x="22423" y="29371"/>
                </a:lnTo>
                <a:cubicBezTo>
                  <a:pt x="22463" y="29263"/>
                  <a:pt x="22505" y="29156"/>
                  <a:pt x="22547" y="29048"/>
                </a:cubicBezTo>
                <a:lnTo>
                  <a:pt x="22440" y="29006"/>
                </a:lnTo>
                <a:close/>
                <a:moveTo>
                  <a:pt x="4392" y="29146"/>
                </a:moveTo>
                <a:lnTo>
                  <a:pt x="4299" y="29215"/>
                </a:lnTo>
                <a:cubicBezTo>
                  <a:pt x="4366" y="29308"/>
                  <a:pt x="4432" y="29402"/>
                  <a:pt x="4501" y="29498"/>
                </a:cubicBezTo>
                <a:lnTo>
                  <a:pt x="4593" y="29431"/>
                </a:lnTo>
                <a:cubicBezTo>
                  <a:pt x="4526" y="29335"/>
                  <a:pt x="4459" y="29239"/>
                  <a:pt x="4392" y="29146"/>
                </a:cubicBezTo>
                <a:close/>
                <a:moveTo>
                  <a:pt x="54236" y="29308"/>
                </a:moveTo>
                <a:cubicBezTo>
                  <a:pt x="54146" y="29381"/>
                  <a:pt x="54055" y="29452"/>
                  <a:pt x="53965" y="29519"/>
                </a:cubicBezTo>
                <a:lnTo>
                  <a:pt x="54032" y="29610"/>
                </a:lnTo>
                <a:cubicBezTo>
                  <a:pt x="54123" y="29543"/>
                  <a:pt x="54216" y="29472"/>
                  <a:pt x="54309" y="29396"/>
                </a:cubicBezTo>
                <a:lnTo>
                  <a:pt x="54236" y="29308"/>
                </a:lnTo>
                <a:close/>
                <a:moveTo>
                  <a:pt x="46297" y="29392"/>
                </a:moveTo>
                <a:lnTo>
                  <a:pt x="46230" y="29485"/>
                </a:lnTo>
                <a:cubicBezTo>
                  <a:pt x="46323" y="29555"/>
                  <a:pt x="46418" y="29622"/>
                  <a:pt x="46516" y="29686"/>
                </a:cubicBezTo>
                <a:lnTo>
                  <a:pt x="46580" y="29590"/>
                </a:lnTo>
                <a:cubicBezTo>
                  <a:pt x="46483" y="29526"/>
                  <a:pt x="46390" y="29459"/>
                  <a:pt x="46297" y="29392"/>
                </a:cubicBezTo>
                <a:close/>
                <a:moveTo>
                  <a:pt x="53682" y="29715"/>
                </a:moveTo>
                <a:cubicBezTo>
                  <a:pt x="53586" y="29778"/>
                  <a:pt x="53489" y="29840"/>
                  <a:pt x="53392" y="29898"/>
                </a:cubicBezTo>
                <a:lnTo>
                  <a:pt x="53451" y="29997"/>
                </a:lnTo>
                <a:cubicBezTo>
                  <a:pt x="53551" y="29940"/>
                  <a:pt x="53649" y="29878"/>
                  <a:pt x="53746" y="29812"/>
                </a:cubicBezTo>
                <a:lnTo>
                  <a:pt x="53682" y="29715"/>
                </a:lnTo>
                <a:close/>
                <a:moveTo>
                  <a:pt x="22188" y="29652"/>
                </a:moveTo>
                <a:cubicBezTo>
                  <a:pt x="22147" y="29762"/>
                  <a:pt x="22104" y="29869"/>
                  <a:pt x="22061" y="29976"/>
                </a:cubicBezTo>
                <a:lnTo>
                  <a:pt x="22168" y="30019"/>
                </a:lnTo>
                <a:cubicBezTo>
                  <a:pt x="22211" y="29912"/>
                  <a:pt x="22253" y="29802"/>
                  <a:pt x="22295" y="29695"/>
                </a:cubicBezTo>
                <a:lnTo>
                  <a:pt x="22188" y="29652"/>
                </a:lnTo>
                <a:close/>
                <a:moveTo>
                  <a:pt x="46868" y="29776"/>
                </a:moveTo>
                <a:lnTo>
                  <a:pt x="46808" y="29873"/>
                </a:lnTo>
                <a:cubicBezTo>
                  <a:pt x="46908" y="29935"/>
                  <a:pt x="47010" y="29993"/>
                  <a:pt x="47111" y="30047"/>
                </a:cubicBezTo>
                <a:lnTo>
                  <a:pt x="47167" y="29945"/>
                </a:lnTo>
                <a:cubicBezTo>
                  <a:pt x="47067" y="29892"/>
                  <a:pt x="46967" y="29835"/>
                  <a:pt x="46868" y="29776"/>
                </a:cubicBezTo>
                <a:close/>
                <a:moveTo>
                  <a:pt x="4791" y="29715"/>
                </a:moveTo>
                <a:lnTo>
                  <a:pt x="4696" y="29780"/>
                </a:lnTo>
                <a:cubicBezTo>
                  <a:pt x="4763" y="29876"/>
                  <a:pt x="4828" y="29972"/>
                  <a:pt x="4892" y="30069"/>
                </a:cubicBezTo>
                <a:lnTo>
                  <a:pt x="4986" y="30002"/>
                </a:lnTo>
                <a:cubicBezTo>
                  <a:pt x="4922" y="29906"/>
                  <a:pt x="4855" y="29809"/>
                  <a:pt x="4791" y="29715"/>
                </a:cubicBezTo>
                <a:close/>
                <a:moveTo>
                  <a:pt x="53092" y="30065"/>
                </a:moveTo>
                <a:cubicBezTo>
                  <a:pt x="52992" y="30119"/>
                  <a:pt x="52888" y="30169"/>
                  <a:pt x="52785" y="30215"/>
                </a:cubicBezTo>
                <a:lnTo>
                  <a:pt x="52832" y="30320"/>
                </a:lnTo>
                <a:cubicBezTo>
                  <a:pt x="52938" y="30272"/>
                  <a:pt x="53044" y="30220"/>
                  <a:pt x="53145" y="30166"/>
                </a:cubicBezTo>
                <a:lnTo>
                  <a:pt x="53092" y="30065"/>
                </a:lnTo>
                <a:close/>
                <a:moveTo>
                  <a:pt x="47474" y="30100"/>
                </a:moveTo>
                <a:lnTo>
                  <a:pt x="47424" y="30206"/>
                </a:lnTo>
                <a:cubicBezTo>
                  <a:pt x="47527" y="30256"/>
                  <a:pt x="47634" y="30302"/>
                  <a:pt x="47741" y="30347"/>
                </a:cubicBezTo>
                <a:lnTo>
                  <a:pt x="47787" y="30240"/>
                </a:lnTo>
                <a:cubicBezTo>
                  <a:pt x="47681" y="30195"/>
                  <a:pt x="47575" y="30149"/>
                  <a:pt x="47474" y="30100"/>
                </a:cubicBezTo>
                <a:close/>
                <a:moveTo>
                  <a:pt x="52468" y="30347"/>
                </a:moveTo>
                <a:cubicBezTo>
                  <a:pt x="52361" y="30386"/>
                  <a:pt x="52254" y="30426"/>
                  <a:pt x="52145" y="30459"/>
                </a:cubicBezTo>
                <a:lnTo>
                  <a:pt x="52181" y="30570"/>
                </a:lnTo>
                <a:cubicBezTo>
                  <a:pt x="52292" y="30534"/>
                  <a:pt x="52402" y="30494"/>
                  <a:pt x="52510" y="30454"/>
                </a:cubicBezTo>
                <a:lnTo>
                  <a:pt x="52468" y="30347"/>
                </a:lnTo>
                <a:close/>
                <a:moveTo>
                  <a:pt x="48105" y="30362"/>
                </a:moveTo>
                <a:lnTo>
                  <a:pt x="48067" y="30470"/>
                </a:lnTo>
                <a:cubicBezTo>
                  <a:pt x="48175" y="30507"/>
                  <a:pt x="48288" y="30544"/>
                  <a:pt x="48398" y="30577"/>
                </a:cubicBezTo>
                <a:lnTo>
                  <a:pt x="48432" y="30466"/>
                </a:lnTo>
                <a:cubicBezTo>
                  <a:pt x="48322" y="30434"/>
                  <a:pt x="48212" y="30399"/>
                  <a:pt x="48105" y="30362"/>
                </a:cubicBezTo>
                <a:close/>
                <a:moveTo>
                  <a:pt x="5178" y="30295"/>
                </a:moveTo>
                <a:lnTo>
                  <a:pt x="5080" y="30357"/>
                </a:lnTo>
                <a:cubicBezTo>
                  <a:pt x="5145" y="30454"/>
                  <a:pt x="5208" y="30550"/>
                  <a:pt x="5270" y="30649"/>
                </a:cubicBezTo>
                <a:lnTo>
                  <a:pt x="5366" y="30586"/>
                </a:lnTo>
                <a:cubicBezTo>
                  <a:pt x="5303" y="30487"/>
                  <a:pt x="5239" y="30392"/>
                  <a:pt x="5178" y="30295"/>
                </a:cubicBezTo>
                <a:close/>
                <a:moveTo>
                  <a:pt x="21933" y="30299"/>
                </a:moveTo>
                <a:cubicBezTo>
                  <a:pt x="21890" y="30406"/>
                  <a:pt x="21846" y="30513"/>
                  <a:pt x="21803" y="30620"/>
                </a:cubicBezTo>
                <a:lnTo>
                  <a:pt x="21910" y="30663"/>
                </a:lnTo>
                <a:cubicBezTo>
                  <a:pt x="21953" y="30556"/>
                  <a:pt x="21997" y="30449"/>
                  <a:pt x="22040" y="30342"/>
                </a:cubicBezTo>
                <a:lnTo>
                  <a:pt x="21933" y="30299"/>
                </a:lnTo>
                <a:close/>
                <a:moveTo>
                  <a:pt x="48762" y="30554"/>
                </a:moveTo>
                <a:lnTo>
                  <a:pt x="48736" y="30666"/>
                </a:lnTo>
                <a:cubicBezTo>
                  <a:pt x="48848" y="30693"/>
                  <a:pt x="48965" y="30716"/>
                  <a:pt x="49076" y="30737"/>
                </a:cubicBezTo>
                <a:lnTo>
                  <a:pt x="49098" y="30623"/>
                </a:lnTo>
                <a:cubicBezTo>
                  <a:pt x="48986" y="30604"/>
                  <a:pt x="48873" y="30580"/>
                  <a:pt x="48762" y="30554"/>
                </a:cubicBezTo>
                <a:close/>
                <a:moveTo>
                  <a:pt x="51818" y="30552"/>
                </a:moveTo>
                <a:cubicBezTo>
                  <a:pt x="51710" y="30579"/>
                  <a:pt x="51597" y="30604"/>
                  <a:pt x="51486" y="30626"/>
                </a:cubicBezTo>
                <a:lnTo>
                  <a:pt x="51507" y="30740"/>
                </a:lnTo>
                <a:cubicBezTo>
                  <a:pt x="51621" y="30717"/>
                  <a:pt x="51735" y="30693"/>
                  <a:pt x="51847" y="30664"/>
                </a:cubicBezTo>
                <a:lnTo>
                  <a:pt x="51818" y="30552"/>
                </a:lnTo>
                <a:close/>
                <a:moveTo>
                  <a:pt x="49438" y="30677"/>
                </a:moveTo>
                <a:lnTo>
                  <a:pt x="49423" y="30792"/>
                </a:lnTo>
                <a:cubicBezTo>
                  <a:pt x="49536" y="30806"/>
                  <a:pt x="49653" y="30819"/>
                  <a:pt x="49769" y="30827"/>
                </a:cubicBezTo>
                <a:lnTo>
                  <a:pt x="49779" y="30713"/>
                </a:lnTo>
                <a:cubicBezTo>
                  <a:pt x="49665" y="30704"/>
                  <a:pt x="49550" y="30692"/>
                  <a:pt x="49438" y="30677"/>
                </a:cubicBezTo>
                <a:close/>
                <a:moveTo>
                  <a:pt x="51146" y="30680"/>
                </a:moveTo>
                <a:cubicBezTo>
                  <a:pt x="51036" y="30697"/>
                  <a:pt x="50921" y="30707"/>
                  <a:pt x="50807" y="30716"/>
                </a:cubicBezTo>
                <a:lnTo>
                  <a:pt x="50816" y="30833"/>
                </a:lnTo>
                <a:cubicBezTo>
                  <a:pt x="50931" y="30823"/>
                  <a:pt x="51047" y="30812"/>
                  <a:pt x="51160" y="30794"/>
                </a:cubicBezTo>
                <a:lnTo>
                  <a:pt x="51146" y="30680"/>
                </a:lnTo>
                <a:close/>
                <a:moveTo>
                  <a:pt x="50122" y="30729"/>
                </a:moveTo>
                <a:lnTo>
                  <a:pt x="50117" y="30844"/>
                </a:lnTo>
                <a:cubicBezTo>
                  <a:pt x="50190" y="30847"/>
                  <a:pt x="50264" y="30849"/>
                  <a:pt x="50339" y="30849"/>
                </a:cubicBezTo>
                <a:cubicBezTo>
                  <a:pt x="50382" y="30849"/>
                  <a:pt x="50424" y="30849"/>
                  <a:pt x="50466" y="30847"/>
                </a:cubicBezTo>
                <a:lnTo>
                  <a:pt x="50464" y="30730"/>
                </a:lnTo>
                <a:cubicBezTo>
                  <a:pt x="50414" y="30731"/>
                  <a:pt x="50362" y="30732"/>
                  <a:pt x="50311" y="30732"/>
                </a:cubicBezTo>
                <a:cubicBezTo>
                  <a:pt x="50248" y="30732"/>
                  <a:pt x="50185" y="30731"/>
                  <a:pt x="50122" y="30729"/>
                </a:cubicBezTo>
                <a:close/>
                <a:moveTo>
                  <a:pt x="5553" y="30879"/>
                </a:moveTo>
                <a:lnTo>
                  <a:pt x="5455" y="30941"/>
                </a:lnTo>
                <a:cubicBezTo>
                  <a:pt x="5517" y="31037"/>
                  <a:pt x="5579" y="31136"/>
                  <a:pt x="5642" y="31234"/>
                </a:cubicBezTo>
                <a:lnTo>
                  <a:pt x="5739" y="31173"/>
                </a:lnTo>
                <a:cubicBezTo>
                  <a:pt x="5677" y="31073"/>
                  <a:pt x="5616" y="30976"/>
                  <a:pt x="5553" y="30879"/>
                </a:cubicBezTo>
                <a:close/>
                <a:moveTo>
                  <a:pt x="21670" y="30940"/>
                </a:moveTo>
                <a:cubicBezTo>
                  <a:pt x="21626" y="31047"/>
                  <a:pt x="21581" y="31154"/>
                  <a:pt x="21537" y="31259"/>
                </a:cubicBezTo>
                <a:lnTo>
                  <a:pt x="21644" y="31304"/>
                </a:lnTo>
                <a:cubicBezTo>
                  <a:pt x="21688" y="31199"/>
                  <a:pt x="21733" y="31091"/>
                  <a:pt x="21777" y="30984"/>
                </a:cubicBezTo>
                <a:lnTo>
                  <a:pt x="21670" y="30940"/>
                </a:lnTo>
                <a:close/>
                <a:moveTo>
                  <a:pt x="5923" y="31467"/>
                </a:moveTo>
                <a:lnTo>
                  <a:pt x="5825" y="31528"/>
                </a:lnTo>
                <a:lnTo>
                  <a:pt x="6009" y="31823"/>
                </a:lnTo>
                <a:lnTo>
                  <a:pt x="6107" y="31763"/>
                </a:lnTo>
                <a:lnTo>
                  <a:pt x="5923" y="31467"/>
                </a:lnTo>
                <a:close/>
                <a:moveTo>
                  <a:pt x="21403" y="31578"/>
                </a:moveTo>
                <a:cubicBezTo>
                  <a:pt x="21357" y="31686"/>
                  <a:pt x="21311" y="31791"/>
                  <a:pt x="21264" y="31897"/>
                </a:cubicBezTo>
                <a:lnTo>
                  <a:pt x="21370" y="31943"/>
                </a:lnTo>
                <a:cubicBezTo>
                  <a:pt x="21416" y="31837"/>
                  <a:pt x="21461" y="31730"/>
                  <a:pt x="21510" y="31623"/>
                </a:cubicBezTo>
                <a:lnTo>
                  <a:pt x="21403" y="31578"/>
                </a:lnTo>
                <a:close/>
                <a:moveTo>
                  <a:pt x="6289" y="32057"/>
                </a:moveTo>
                <a:lnTo>
                  <a:pt x="6192" y="32118"/>
                </a:lnTo>
                <a:lnTo>
                  <a:pt x="6373" y="32412"/>
                </a:lnTo>
                <a:lnTo>
                  <a:pt x="6471" y="32351"/>
                </a:lnTo>
                <a:lnTo>
                  <a:pt x="6289" y="32057"/>
                </a:lnTo>
                <a:close/>
                <a:moveTo>
                  <a:pt x="21124" y="32213"/>
                </a:moveTo>
                <a:cubicBezTo>
                  <a:pt x="21076" y="32318"/>
                  <a:pt x="21029" y="32422"/>
                  <a:pt x="20982" y="32528"/>
                </a:cubicBezTo>
                <a:lnTo>
                  <a:pt x="21086" y="32577"/>
                </a:lnTo>
                <a:cubicBezTo>
                  <a:pt x="21134" y="32472"/>
                  <a:pt x="21183" y="32368"/>
                  <a:pt x="21229" y="32258"/>
                </a:cubicBezTo>
                <a:lnTo>
                  <a:pt x="21124" y="32213"/>
                </a:lnTo>
                <a:close/>
                <a:moveTo>
                  <a:pt x="6656" y="32648"/>
                </a:moveTo>
                <a:lnTo>
                  <a:pt x="6557" y="32708"/>
                </a:lnTo>
                <a:lnTo>
                  <a:pt x="6740" y="33002"/>
                </a:lnTo>
                <a:lnTo>
                  <a:pt x="6839" y="32942"/>
                </a:lnTo>
                <a:lnTo>
                  <a:pt x="6656" y="32648"/>
                </a:lnTo>
                <a:close/>
                <a:moveTo>
                  <a:pt x="20836" y="32844"/>
                </a:moveTo>
                <a:cubicBezTo>
                  <a:pt x="20786" y="32948"/>
                  <a:pt x="20739" y="33052"/>
                  <a:pt x="20689" y="33157"/>
                </a:cubicBezTo>
                <a:lnTo>
                  <a:pt x="20792" y="33207"/>
                </a:lnTo>
                <a:cubicBezTo>
                  <a:pt x="20842" y="33104"/>
                  <a:pt x="20892" y="32998"/>
                  <a:pt x="20942" y="32892"/>
                </a:cubicBezTo>
                <a:lnTo>
                  <a:pt x="20836" y="32844"/>
                </a:lnTo>
                <a:close/>
                <a:moveTo>
                  <a:pt x="7023" y="33237"/>
                </a:moveTo>
                <a:lnTo>
                  <a:pt x="6924" y="33299"/>
                </a:lnTo>
                <a:cubicBezTo>
                  <a:pt x="6987" y="33395"/>
                  <a:pt x="7048" y="33494"/>
                  <a:pt x="7110" y="33592"/>
                </a:cubicBezTo>
                <a:lnTo>
                  <a:pt x="7208" y="33529"/>
                </a:lnTo>
                <a:cubicBezTo>
                  <a:pt x="7146" y="33434"/>
                  <a:pt x="7084" y="33335"/>
                  <a:pt x="7023" y="33237"/>
                </a:cubicBezTo>
                <a:close/>
                <a:moveTo>
                  <a:pt x="20536" y="33469"/>
                </a:moveTo>
                <a:cubicBezTo>
                  <a:pt x="20487" y="33574"/>
                  <a:pt x="20435" y="33678"/>
                  <a:pt x="20383" y="33779"/>
                </a:cubicBezTo>
                <a:lnTo>
                  <a:pt x="20487" y="33832"/>
                </a:lnTo>
                <a:cubicBezTo>
                  <a:pt x="20539" y="33728"/>
                  <a:pt x="20590" y="33625"/>
                  <a:pt x="20640" y="33521"/>
                </a:cubicBezTo>
                <a:lnTo>
                  <a:pt x="20536" y="33469"/>
                </a:lnTo>
                <a:close/>
                <a:moveTo>
                  <a:pt x="7394" y="33822"/>
                </a:moveTo>
                <a:lnTo>
                  <a:pt x="7298" y="33885"/>
                </a:lnTo>
                <a:cubicBezTo>
                  <a:pt x="7360" y="33982"/>
                  <a:pt x="7424" y="34079"/>
                  <a:pt x="7487" y="34176"/>
                </a:cubicBezTo>
                <a:lnTo>
                  <a:pt x="7584" y="34113"/>
                </a:lnTo>
                <a:cubicBezTo>
                  <a:pt x="7520" y="34018"/>
                  <a:pt x="7457" y="33921"/>
                  <a:pt x="7394" y="33822"/>
                </a:cubicBezTo>
                <a:close/>
                <a:moveTo>
                  <a:pt x="20226" y="34086"/>
                </a:moveTo>
                <a:cubicBezTo>
                  <a:pt x="20173" y="34189"/>
                  <a:pt x="20118" y="34292"/>
                  <a:pt x="20063" y="34392"/>
                </a:cubicBezTo>
                <a:lnTo>
                  <a:pt x="20166" y="34448"/>
                </a:lnTo>
                <a:cubicBezTo>
                  <a:pt x="20219" y="34348"/>
                  <a:pt x="20275" y="34243"/>
                  <a:pt x="20327" y="34141"/>
                </a:cubicBezTo>
                <a:lnTo>
                  <a:pt x="20226" y="34086"/>
                </a:lnTo>
                <a:close/>
                <a:moveTo>
                  <a:pt x="7774" y="34400"/>
                </a:moveTo>
                <a:lnTo>
                  <a:pt x="7678" y="34465"/>
                </a:lnTo>
                <a:cubicBezTo>
                  <a:pt x="7743" y="34563"/>
                  <a:pt x="7808" y="34660"/>
                  <a:pt x="7872" y="34755"/>
                </a:cubicBezTo>
                <a:lnTo>
                  <a:pt x="7967" y="34689"/>
                </a:lnTo>
                <a:cubicBezTo>
                  <a:pt x="7902" y="34593"/>
                  <a:pt x="7838" y="34498"/>
                  <a:pt x="7774" y="34400"/>
                </a:cubicBezTo>
                <a:close/>
                <a:moveTo>
                  <a:pt x="19898" y="34698"/>
                </a:moveTo>
                <a:cubicBezTo>
                  <a:pt x="19840" y="34799"/>
                  <a:pt x="19783" y="34899"/>
                  <a:pt x="19726" y="34999"/>
                </a:cubicBezTo>
                <a:lnTo>
                  <a:pt x="19826" y="35056"/>
                </a:lnTo>
                <a:cubicBezTo>
                  <a:pt x="19885" y="34956"/>
                  <a:pt x="19942" y="34855"/>
                  <a:pt x="19999" y="34752"/>
                </a:cubicBezTo>
                <a:lnTo>
                  <a:pt x="19898" y="34698"/>
                </a:lnTo>
                <a:close/>
                <a:moveTo>
                  <a:pt x="8164" y="34976"/>
                </a:moveTo>
                <a:lnTo>
                  <a:pt x="8070" y="35042"/>
                </a:lnTo>
                <a:cubicBezTo>
                  <a:pt x="8135" y="35136"/>
                  <a:pt x="8201" y="35232"/>
                  <a:pt x="8270" y="35326"/>
                </a:cubicBezTo>
                <a:lnTo>
                  <a:pt x="8364" y="35257"/>
                </a:lnTo>
                <a:cubicBezTo>
                  <a:pt x="8295" y="35165"/>
                  <a:pt x="8230" y="35070"/>
                  <a:pt x="8164" y="34976"/>
                </a:cubicBezTo>
                <a:close/>
                <a:moveTo>
                  <a:pt x="19551" y="35297"/>
                </a:moveTo>
                <a:cubicBezTo>
                  <a:pt x="19492" y="35397"/>
                  <a:pt x="19432" y="35496"/>
                  <a:pt x="19371" y="35592"/>
                </a:cubicBezTo>
                <a:lnTo>
                  <a:pt x="19469" y="35653"/>
                </a:lnTo>
                <a:cubicBezTo>
                  <a:pt x="19531" y="35554"/>
                  <a:pt x="19591" y="35456"/>
                  <a:pt x="19651" y="35356"/>
                </a:cubicBezTo>
                <a:lnTo>
                  <a:pt x="19551" y="35297"/>
                </a:lnTo>
                <a:close/>
                <a:moveTo>
                  <a:pt x="8565" y="35540"/>
                </a:moveTo>
                <a:lnTo>
                  <a:pt x="8472" y="35607"/>
                </a:lnTo>
                <a:cubicBezTo>
                  <a:pt x="8542" y="35700"/>
                  <a:pt x="8612" y="35796"/>
                  <a:pt x="8681" y="35886"/>
                </a:cubicBezTo>
                <a:lnTo>
                  <a:pt x="8772" y="35817"/>
                </a:lnTo>
                <a:cubicBezTo>
                  <a:pt x="8702" y="35726"/>
                  <a:pt x="8634" y="35633"/>
                  <a:pt x="8565" y="35540"/>
                </a:cubicBezTo>
                <a:close/>
                <a:moveTo>
                  <a:pt x="19185" y="35881"/>
                </a:moveTo>
                <a:cubicBezTo>
                  <a:pt x="19121" y="35979"/>
                  <a:pt x="19056" y="36074"/>
                  <a:pt x="18992" y="36169"/>
                </a:cubicBezTo>
                <a:lnTo>
                  <a:pt x="19088" y="36234"/>
                </a:lnTo>
                <a:cubicBezTo>
                  <a:pt x="19152" y="36140"/>
                  <a:pt x="19218" y="36043"/>
                  <a:pt x="19282" y="35946"/>
                </a:cubicBezTo>
                <a:lnTo>
                  <a:pt x="19185" y="35881"/>
                </a:lnTo>
                <a:close/>
                <a:moveTo>
                  <a:pt x="8986" y="36089"/>
                </a:moveTo>
                <a:lnTo>
                  <a:pt x="8895" y="36160"/>
                </a:lnTo>
                <a:cubicBezTo>
                  <a:pt x="8966" y="36250"/>
                  <a:pt x="9041" y="36341"/>
                  <a:pt x="9114" y="36431"/>
                </a:cubicBezTo>
                <a:lnTo>
                  <a:pt x="9202" y="36357"/>
                </a:lnTo>
                <a:cubicBezTo>
                  <a:pt x="9131" y="36269"/>
                  <a:pt x="9058" y="36179"/>
                  <a:pt x="8986" y="36089"/>
                </a:cubicBezTo>
                <a:close/>
                <a:moveTo>
                  <a:pt x="18792" y="36453"/>
                </a:moveTo>
                <a:cubicBezTo>
                  <a:pt x="18725" y="36547"/>
                  <a:pt x="18657" y="36638"/>
                  <a:pt x="18588" y="36728"/>
                </a:cubicBezTo>
                <a:lnTo>
                  <a:pt x="18678" y="36798"/>
                </a:lnTo>
                <a:cubicBezTo>
                  <a:pt x="18748" y="36707"/>
                  <a:pt x="18818" y="36614"/>
                  <a:pt x="18885" y="36520"/>
                </a:cubicBezTo>
                <a:lnTo>
                  <a:pt x="18792" y="36453"/>
                </a:lnTo>
                <a:close/>
                <a:moveTo>
                  <a:pt x="9423" y="36624"/>
                </a:moveTo>
                <a:lnTo>
                  <a:pt x="9336" y="36698"/>
                </a:lnTo>
                <a:cubicBezTo>
                  <a:pt x="9413" y="36785"/>
                  <a:pt x="9491" y="36874"/>
                  <a:pt x="9566" y="36960"/>
                </a:cubicBezTo>
                <a:lnTo>
                  <a:pt x="9652" y="36883"/>
                </a:lnTo>
                <a:cubicBezTo>
                  <a:pt x="9576" y="36798"/>
                  <a:pt x="9499" y="36711"/>
                  <a:pt x="9423" y="36624"/>
                </a:cubicBezTo>
                <a:close/>
                <a:moveTo>
                  <a:pt x="18372" y="36998"/>
                </a:moveTo>
                <a:cubicBezTo>
                  <a:pt x="18298" y="37090"/>
                  <a:pt x="18225" y="37177"/>
                  <a:pt x="18150" y="37263"/>
                </a:cubicBezTo>
                <a:lnTo>
                  <a:pt x="18238" y="37340"/>
                </a:lnTo>
                <a:cubicBezTo>
                  <a:pt x="18312" y="37253"/>
                  <a:pt x="18388" y="37163"/>
                  <a:pt x="18462" y="37071"/>
                </a:cubicBezTo>
                <a:lnTo>
                  <a:pt x="18372" y="36998"/>
                </a:lnTo>
                <a:close/>
                <a:moveTo>
                  <a:pt x="9888" y="37135"/>
                </a:moveTo>
                <a:lnTo>
                  <a:pt x="9805" y="37217"/>
                </a:lnTo>
                <a:cubicBezTo>
                  <a:pt x="9885" y="37300"/>
                  <a:pt x="9966" y="37384"/>
                  <a:pt x="10049" y="37464"/>
                </a:cubicBezTo>
                <a:lnTo>
                  <a:pt x="10129" y="37382"/>
                </a:lnTo>
                <a:cubicBezTo>
                  <a:pt x="10049" y="37302"/>
                  <a:pt x="9969" y="37220"/>
                  <a:pt x="9888" y="37135"/>
                </a:cubicBezTo>
                <a:close/>
                <a:moveTo>
                  <a:pt x="17920" y="37518"/>
                </a:moveTo>
                <a:cubicBezTo>
                  <a:pt x="17840" y="37604"/>
                  <a:pt x="17760" y="37685"/>
                  <a:pt x="17678" y="37764"/>
                </a:cubicBezTo>
                <a:lnTo>
                  <a:pt x="17760" y="37847"/>
                </a:lnTo>
                <a:cubicBezTo>
                  <a:pt x="17841" y="37767"/>
                  <a:pt x="17921" y="37684"/>
                  <a:pt x="18004" y="37597"/>
                </a:cubicBezTo>
                <a:lnTo>
                  <a:pt x="17920" y="37518"/>
                </a:lnTo>
                <a:close/>
                <a:moveTo>
                  <a:pt x="10379" y="37618"/>
                </a:moveTo>
                <a:lnTo>
                  <a:pt x="10300" y="37704"/>
                </a:lnTo>
                <a:cubicBezTo>
                  <a:pt x="10386" y="37784"/>
                  <a:pt x="10473" y="37861"/>
                  <a:pt x="10562" y="37935"/>
                </a:cubicBezTo>
                <a:lnTo>
                  <a:pt x="10636" y="37847"/>
                </a:lnTo>
                <a:cubicBezTo>
                  <a:pt x="10550" y="37772"/>
                  <a:pt x="10465" y="37697"/>
                  <a:pt x="10379" y="37618"/>
                </a:cubicBezTo>
                <a:close/>
                <a:moveTo>
                  <a:pt x="17427" y="37999"/>
                </a:moveTo>
                <a:cubicBezTo>
                  <a:pt x="17341" y="38078"/>
                  <a:pt x="17253" y="38154"/>
                  <a:pt x="17167" y="38224"/>
                </a:cubicBezTo>
                <a:lnTo>
                  <a:pt x="17240" y="38312"/>
                </a:lnTo>
                <a:cubicBezTo>
                  <a:pt x="17327" y="38241"/>
                  <a:pt x="17417" y="38164"/>
                  <a:pt x="17504" y="38085"/>
                </a:cubicBezTo>
                <a:lnTo>
                  <a:pt x="17427" y="37999"/>
                </a:lnTo>
                <a:close/>
                <a:moveTo>
                  <a:pt x="10902" y="38067"/>
                </a:moveTo>
                <a:lnTo>
                  <a:pt x="10830" y="38157"/>
                </a:lnTo>
                <a:cubicBezTo>
                  <a:pt x="10922" y="38231"/>
                  <a:pt x="11014" y="38299"/>
                  <a:pt x="11109" y="38368"/>
                </a:cubicBezTo>
                <a:lnTo>
                  <a:pt x="11177" y="38272"/>
                </a:lnTo>
                <a:cubicBezTo>
                  <a:pt x="11084" y="38207"/>
                  <a:pt x="10993" y="38138"/>
                  <a:pt x="10902" y="38067"/>
                </a:cubicBezTo>
                <a:close/>
                <a:moveTo>
                  <a:pt x="16893" y="38431"/>
                </a:moveTo>
                <a:cubicBezTo>
                  <a:pt x="16800" y="38498"/>
                  <a:pt x="16704" y="38562"/>
                  <a:pt x="16610" y="38624"/>
                </a:cubicBezTo>
                <a:lnTo>
                  <a:pt x="16671" y="38721"/>
                </a:lnTo>
                <a:cubicBezTo>
                  <a:pt x="16768" y="38659"/>
                  <a:pt x="16867" y="38592"/>
                  <a:pt x="16961" y="38522"/>
                </a:cubicBezTo>
                <a:lnTo>
                  <a:pt x="16893" y="38431"/>
                </a:lnTo>
                <a:close/>
                <a:moveTo>
                  <a:pt x="11461" y="38466"/>
                </a:moveTo>
                <a:lnTo>
                  <a:pt x="11399" y="38562"/>
                </a:lnTo>
                <a:cubicBezTo>
                  <a:pt x="11497" y="38626"/>
                  <a:pt x="11597" y="38688"/>
                  <a:pt x="11697" y="38745"/>
                </a:cubicBezTo>
                <a:lnTo>
                  <a:pt x="11754" y="38645"/>
                </a:lnTo>
                <a:cubicBezTo>
                  <a:pt x="11657" y="38589"/>
                  <a:pt x="11557" y="38528"/>
                  <a:pt x="11461" y="38466"/>
                </a:cubicBezTo>
                <a:close/>
                <a:moveTo>
                  <a:pt x="16314" y="38796"/>
                </a:moveTo>
                <a:cubicBezTo>
                  <a:pt x="16214" y="38849"/>
                  <a:pt x="16112" y="38902"/>
                  <a:pt x="16010" y="38948"/>
                </a:cubicBezTo>
                <a:lnTo>
                  <a:pt x="16057" y="39053"/>
                </a:lnTo>
                <a:cubicBezTo>
                  <a:pt x="16163" y="39006"/>
                  <a:pt x="16269" y="38953"/>
                  <a:pt x="16370" y="38898"/>
                </a:cubicBezTo>
                <a:lnTo>
                  <a:pt x="16314" y="38796"/>
                </a:lnTo>
                <a:close/>
                <a:moveTo>
                  <a:pt x="12057" y="38805"/>
                </a:moveTo>
                <a:lnTo>
                  <a:pt x="12006" y="38909"/>
                </a:lnTo>
                <a:cubicBezTo>
                  <a:pt x="12108" y="38961"/>
                  <a:pt x="12216" y="39011"/>
                  <a:pt x="12323" y="39055"/>
                </a:cubicBezTo>
                <a:lnTo>
                  <a:pt x="12370" y="38948"/>
                </a:lnTo>
                <a:cubicBezTo>
                  <a:pt x="12264" y="38903"/>
                  <a:pt x="12158" y="38855"/>
                  <a:pt x="12057" y="38805"/>
                </a:cubicBezTo>
                <a:close/>
                <a:moveTo>
                  <a:pt x="12687" y="39071"/>
                </a:moveTo>
                <a:lnTo>
                  <a:pt x="12650" y="39181"/>
                </a:lnTo>
                <a:cubicBezTo>
                  <a:pt x="12758" y="39218"/>
                  <a:pt x="12871" y="39252"/>
                  <a:pt x="12984" y="39282"/>
                </a:cubicBezTo>
                <a:lnTo>
                  <a:pt x="13014" y="39171"/>
                </a:lnTo>
                <a:cubicBezTo>
                  <a:pt x="12902" y="39142"/>
                  <a:pt x="12794" y="39109"/>
                  <a:pt x="12687" y="39071"/>
                </a:cubicBezTo>
                <a:close/>
                <a:moveTo>
                  <a:pt x="15695" y="39081"/>
                </a:moveTo>
                <a:cubicBezTo>
                  <a:pt x="15590" y="39118"/>
                  <a:pt x="15480" y="39153"/>
                  <a:pt x="15372" y="39183"/>
                </a:cubicBezTo>
                <a:lnTo>
                  <a:pt x="15403" y="39295"/>
                </a:lnTo>
                <a:cubicBezTo>
                  <a:pt x="15513" y="39262"/>
                  <a:pt x="15626" y="39226"/>
                  <a:pt x="15734" y="39189"/>
                </a:cubicBezTo>
                <a:lnTo>
                  <a:pt x="15695" y="39081"/>
                </a:lnTo>
                <a:close/>
                <a:moveTo>
                  <a:pt x="13344" y="39248"/>
                </a:moveTo>
                <a:lnTo>
                  <a:pt x="13322" y="39362"/>
                </a:lnTo>
                <a:cubicBezTo>
                  <a:pt x="13437" y="39383"/>
                  <a:pt x="13554" y="39402"/>
                  <a:pt x="13669" y="39416"/>
                </a:cubicBezTo>
                <a:lnTo>
                  <a:pt x="13682" y="39302"/>
                </a:lnTo>
                <a:cubicBezTo>
                  <a:pt x="13569" y="39288"/>
                  <a:pt x="13455" y="39269"/>
                  <a:pt x="13344" y="39248"/>
                </a:cubicBezTo>
                <a:close/>
                <a:moveTo>
                  <a:pt x="15040" y="39260"/>
                </a:moveTo>
                <a:cubicBezTo>
                  <a:pt x="14929" y="39282"/>
                  <a:pt x="14818" y="39298"/>
                  <a:pt x="14705" y="39310"/>
                </a:cubicBezTo>
                <a:lnTo>
                  <a:pt x="14718" y="39425"/>
                </a:lnTo>
                <a:cubicBezTo>
                  <a:pt x="14833" y="39412"/>
                  <a:pt x="14949" y="39396"/>
                  <a:pt x="15062" y="39375"/>
                </a:cubicBezTo>
                <a:lnTo>
                  <a:pt x="15040" y="39260"/>
                </a:lnTo>
                <a:close/>
                <a:moveTo>
                  <a:pt x="14025" y="39328"/>
                </a:moveTo>
                <a:lnTo>
                  <a:pt x="14019" y="39445"/>
                </a:lnTo>
                <a:cubicBezTo>
                  <a:pt x="14098" y="39448"/>
                  <a:pt x="14176" y="39449"/>
                  <a:pt x="14255" y="39449"/>
                </a:cubicBezTo>
                <a:cubicBezTo>
                  <a:pt x="14292" y="39449"/>
                  <a:pt x="14332" y="39449"/>
                  <a:pt x="14371" y="39448"/>
                </a:cubicBezTo>
                <a:lnTo>
                  <a:pt x="14368" y="39332"/>
                </a:lnTo>
                <a:cubicBezTo>
                  <a:pt x="14330" y="39333"/>
                  <a:pt x="14291" y="39333"/>
                  <a:pt x="14253" y="39333"/>
                </a:cubicBezTo>
                <a:cubicBezTo>
                  <a:pt x="14176" y="39333"/>
                  <a:pt x="14099" y="39331"/>
                  <a:pt x="14025" y="393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graph of stock volatility&#10;&#10;AI-generated content may be incorrect.">
            <a:extLst>
              <a:ext uri="{FF2B5EF4-FFF2-40B4-BE49-F238E27FC236}">
                <a16:creationId xmlns:a16="http://schemas.microsoft.com/office/drawing/2014/main" id="{1D6B0B00-EC0D-E7DE-6E68-00C3A117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71" y="1398933"/>
            <a:ext cx="4734351" cy="2345634"/>
          </a:xfrm>
          <a:prstGeom prst="rect">
            <a:avLst/>
          </a:prstGeom>
        </p:spPr>
      </p:pic>
      <p:pic>
        <p:nvPicPr>
          <p:cNvPr id="3" name="Picture 2" descr="A table of numbers and letters&#10;&#10;AI-generated content may be incorrect.">
            <a:extLst>
              <a:ext uri="{FF2B5EF4-FFF2-40B4-BE49-F238E27FC236}">
                <a16:creationId xmlns:a16="http://schemas.microsoft.com/office/drawing/2014/main" id="{44007A2F-B482-C419-4E31-F94FBEE81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85" y="1027990"/>
            <a:ext cx="3276614" cy="35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0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1">
          <a:extLst>
            <a:ext uri="{FF2B5EF4-FFF2-40B4-BE49-F238E27FC236}">
              <a16:creationId xmlns:a16="http://schemas.microsoft.com/office/drawing/2014/main" id="{4F8C001D-9C2B-39F8-9C90-F85180C6A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p42">
            <a:extLst>
              <a:ext uri="{FF2B5EF4-FFF2-40B4-BE49-F238E27FC236}">
                <a16:creationId xmlns:a16="http://schemas.microsoft.com/office/drawing/2014/main" id="{F5BB3304-209D-8091-7DAA-D187F9A44C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63165" y="17129"/>
            <a:ext cx="5751470" cy="9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DOC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15" name="Google Shape;4715;p42">
            <a:extLst>
              <a:ext uri="{FF2B5EF4-FFF2-40B4-BE49-F238E27FC236}">
                <a16:creationId xmlns:a16="http://schemas.microsoft.com/office/drawing/2014/main" id="{F37ACC73-1CB8-3DA4-55C6-A3B695E3CA48}"/>
              </a:ext>
            </a:extLst>
          </p:cNvPr>
          <p:cNvSpPr/>
          <p:nvPr/>
        </p:nvSpPr>
        <p:spPr>
          <a:xfrm>
            <a:off x="-1715196" y="2138978"/>
            <a:ext cx="9143986" cy="4173901"/>
          </a:xfrm>
          <a:custGeom>
            <a:avLst/>
            <a:gdLst/>
            <a:ahLst/>
            <a:cxnLst/>
            <a:rect l="l" t="t" r="r" b="b"/>
            <a:pathLst>
              <a:path w="86423" h="39449" extrusionOk="0">
                <a:moveTo>
                  <a:pt x="70793" y="1"/>
                </a:moveTo>
                <a:lnTo>
                  <a:pt x="70790" y="116"/>
                </a:lnTo>
                <a:cubicBezTo>
                  <a:pt x="70904" y="118"/>
                  <a:pt x="71018" y="125"/>
                  <a:pt x="71131" y="135"/>
                </a:cubicBezTo>
                <a:lnTo>
                  <a:pt x="71141" y="21"/>
                </a:lnTo>
                <a:cubicBezTo>
                  <a:pt x="71027" y="9"/>
                  <a:pt x="70910" y="3"/>
                  <a:pt x="70793" y="1"/>
                </a:cubicBezTo>
                <a:close/>
                <a:moveTo>
                  <a:pt x="70441" y="3"/>
                </a:moveTo>
                <a:cubicBezTo>
                  <a:pt x="70324" y="9"/>
                  <a:pt x="70209" y="18"/>
                  <a:pt x="70092" y="32"/>
                </a:cubicBezTo>
                <a:lnTo>
                  <a:pt x="70106" y="146"/>
                </a:lnTo>
                <a:cubicBezTo>
                  <a:pt x="70219" y="132"/>
                  <a:pt x="70334" y="123"/>
                  <a:pt x="70447" y="120"/>
                </a:cubicBezTo>
                <a:lnTo>
                  <a:pt x="70441" y="3"/>
                </a:lnTo>
                <a:close/>
                <a:moveTo>
                  <a:pt x="71488" y="61"/>
                </a:moveTo>
                <a:lnTo>
                  <a:pt x="71470" y="175"/>
                </a:lnTo>
                <a:cubicBezTo>
                  <a:pt x="71583" y="193"/>
                  <a:pt x="71695" y="215"/>
                  <a:pt x="71804" y="239"/>
                </a:cubicBezTo>
                <a:lnTo>
                  <a:pt x="71831" y="128"/>
                </a:lnTo>
                <a:cubicBezTo>
                  <a:pt x="71718" y="102"/>
                  <a:pt x="71604" y="79"/>
                  <a:pt x="71488" y="61"/>
                </a:cubicBezTo>
                <a:close/>
                <a:moveTo>
                  <a:pt x="69749" y="86"/>
                </a:moveTo>
                <a:cubicBezTo>
                  <a:pt x="69635" y="109"/>
                  <a:pt x="69520" y="136"/>
                  <a:pt x="69409" y="166"/>
                </a:cubicBezTo>
                <a:lnTo>
                  <a:pt x="69439" y="278"/>
                </a:lnTo>
                <a:cubicBezTo>
                  <a:pt x="69547" y="246"/>
                  <a:pt x="69659" y="220"/>
                  <a:pt x="69770" y="200"/>
                </a:cubicBezTo>
                <a:lnTo>
                  <a:pt x="69749" y="86"/>
                </a:lnTo>
                <a:close/>
                <a:moveTo>
                  <a:pt x="72168" y="216"/>
                </a:moveTo>
                <a:lnTo>
                  <a:pt x="72134" y="328"/>
                </a:lnTo>
                <a:cubicBezTo>
                  <a:pt x="72244" y="360"/>
                  <a:pt x="72351" y="399"/>
                  <a:pt x="72455" y="439"/>
                </a:cubicBezTo>
                <a:lnTo>
                  <a:pt x="72498" y="332"/>
                </a:lnTo>
                <a:cubicBezTo>
                  <a:pt x="72391" y="289"/>
                  <a:pt x="72278" y="250"/>
                  <a:pt x="72168" y="216"/>
                </a:cubicBezTo>
                <a:close/>
                <a:moveTo>
                  <a:pt x="69075" y="270"/>
                </a:moveTo>
                <a:cubicBezTo>
                  <a:pt x="68968" y="309"/>
                  <a:pt x="68859" y="353"/>
                  <a:pt x="68752" y="400"/>
                </a:cubicBezTo>
                <a:lnTo>
                  <a:pt x="68798" y="506"/>
                </a:lnTo>
                <a:cubicBezTo>
                  <a:pt x="68902" y="459"/>
                  <a:pt x="69009" y="416"/>
                  <a:pt x="69113" y="379"/>
                </a:cubicBezTo>
                <a:lnTo>
                  <a:pt x="69075" y="270"/>
                </a:lnTo>
                <a:close/>
                <a:moveTo>
                  <a:pt x="72818" y="473"/>
                </a:moveTo>
                <a:lnTo>
                  <a:pt x="72768" y="577"/>
                </a:lnTo>
                <a:cubicBezTo>
                  <a:pt x="72869" y="625"/>
                  <a:pt x="72972" y="679"/>
                  <a:pt x="73069" y="736"/>
                </a:cubicBezTo>
                <a:lnTo>
                  <a:pt x="73126" y="636"/>
                </a:lnTo>
                <a:cubicBezTo>
                  <a:pt x="73026" y="579"/>
                  <a:pt x="72922" y="523"/>
                  <a:pt x="72818" y="473"/>
                </a:cubicBezTo>
                <a:close/>
                <a:moveTo>
                  <a:pt x="68439" y="552"/>
                </a:moveTo>
                <a:cubicBezTo>
                  <a:pt x="68338" y="607"/>
                  <a:pt x="68235" y="666"/>
                  <a:pt x="68135" y="727"/>
                </a:cubicBezTo>
                <a:lnTo>
                  <a:pt x="68196" y="825"/>
                </a:lnTo>
                <a:cubicBezTo>
                  <a:pt x="68292" y="765"/>
                  <a:pt x="68392" y="707"/>
                  <a:pt x="68492" y="653"/>
                </a:cubicBezTo>
                <a:lnTo>
                  <a:pt x="68439" y="552"/>
                </a:lnTo>
                <a:close/>
                <a:moveTo>
                  <a:pt x="73425" y="820"/>
                </a:moveTo>
                <a:lnTo>
                  <a:pt x="73361" y="916"/>
                </a:lnTo>
                <a:cubicBezTo>
                  <a:pt x="73452" y="979"/>
                  <a:pt x="73546" y="1046"/>
                  <a:pt x="73638" y="1116"/>
                </a:cubicBezTo>
                <a:lnTo>
                  <a:pt x="73709" y="1023"/>
                </a:lnTo>
                <a:cubicBezTo>
                  <a:pt x="73616" y="952"/>
                  <a:pt x="73519" y="885"/>
                  <a:pt x="73425" y="820"/>
                </a:cubicBezTo>
                <a:close/>
                <a:moveTo>
                  <a:pt x="67845" y="917"/>
                </a:moveTo>
                <a:cubicBezTo>
                  <a:pt x="67752" y="983"/>
                  <a:pt x="67657" y="1055"/>
                  <a:pt x="67567" y="1129"/>
                </a:cubicBezTo>
                <a:lnTo>
                  <a:pt x="67638" y="1220"/>
                </a:lnTo>
                <a:cubicBezTo>
                  <a:pt x="67728" y="1149"/>
                  <a:pt x="67819" y="1079"/>
                  <a:pt x="67911" y="1013"/>
                </a:cubicBezTo>
                <a:lnTo>
                  <a:pt x="67845" y="917"/>
                </a:lnTo>
                <a:close/>
                <a:moveTo>
                  <a:pt x="73978" y="1246"/>
                </a:moveTo>
                <a:lnTo>
                  <a:pt x="73903" y="1334"/>
                </a:lnTo>
                <a:cubicBezTo>
                  <a:pt x="73988" y="1407"/>
                  <a:pt x="74072" y="1486"/>
                  <a:pt x="74155" y="1566"/>
                </a:cubicBezTo>
                <a:lnTo>
                  <a:pt x="74235" y="1484"/>
                </a:lnTo>
                <a:cubicBezTo>
                  <a:pt x="74149" y="1402"/>
                  <a:pt x="74063" y="1322"/>
                  <a:pt x="73978" y="1246"/>
                </a:cubicBezTo>
                <a:close/>
                <a:moveTo>
                  <a:pt x="67302" y="1356"/>
                </a:moveTo>
                <a:cubicBezTo>
                  <a:pt x="67217" y="1430"/>
                  <a:pt x="67130" y="1510"/>
                  <a:pt x="67047" y="1593"/>
                </a:cubicBezTo>
                <a:lnTo>
                  <a:pt x="67127" y="1674"/>
                </a:lnTo>
                <a:cubicBezTo>
                  <a:pt x="67210" y="1593"/>
                  <a:pt x="67295" y="1514"/>
                  <a:pt x="67378" y="1442"/>
                </a:cubicBezTo>
                <a:lnTo>
                  <a:pt x="67302" y="1356"/>
                </a:lnTo>
                <a:close/>
                <a:moveTo>
                  <a:pt x="74476" y="1734"/>
                </a:moveTo>
                <a:lnTo>
                  <a:pt x="74393" y="1813"/>
                </a:lnTo>
                <a:cubicBezTo>
                  <a:pt x="74469" y="1893"/>
                  <a:pt x="74546" y="1980"/>
                  <a:pt x="74622" y="2070"/>
                </a:cubicBezTo>
                <a:lnTo>
                  <a:pt x="74709" y="1996"/>
                </a:lnTo>
                <a:cubicBezTo>
                  <a:pt x="74632" y="1906"/>
                  <a:pt x="74553" y="1816"/>
                  <a:pt x="74476" y="1734"/>
                </a:cubicBezTo>
                <a:close/>
                <a:moveTo>
                  <a:pt x="66803" y="1843"/>
                </a:moveTo>
                <a:cubicBezTo>
                  <a:pt x="66724" y="1927"/>
                  <a:pt x="66647" y="2013"/>
                  <a:pt x="66570" y="2101"/>
                </a:cubicBezTo>
                <a:lnTo>
                  <a:pt x="66657" y="2177"/>
                </a:lnTo>
                <a:cubicBezTo>
                  <a:pt x="66733" y="2088"/>
                  <a:pt x="66808" y="2003"/>
                  <a:pt x="66885" y="1921"/>
                </a:cubicBezTo>
                <a:lnTo>
                  <a:pt x="66803" y="1843"/>
                </a:lnTo>
                <a:close/>
                <a:moveTo>
                  <a:pt x="74930" y="2266"/>
                </a:moveTo>
                <a:lnTo>
                  <a:pt x="74839" y="2337"/>
                </a:lnTo>
                <a:cubicBezTo>
                  <a:pt x="74909" y="2428"/>
                  <a:pt x="74976" y="2520"/>
                  <a:pt x="75044" y="2614"/>
                </a:cubicBezTo>
                <a:lnTo>
                  <a:pt x="75139" y="2545"/>
                </a:lnTo>
                <a:cubicBezTo>
                  <a:pt x="75069" y="2450"/>
                  <a:pt x="75002" y="2357"/>
                  <a:pt x="74930" y="2266"/>
                </a:cubicBezTo>
                <a:close/>
                <a:moveTo>
                  <a:pt x="66347" y="2370"/>
                </a:moveTo>
                <a:cubicBezTo>
                  <a:pt x="66276" y="2458"/>
                  <a:pt x="66204" y="2550"/>
                  <a:pt x="66134" y="2644"/>
                </a:cubicBezTo>
                <a:lnTo>
                  <a:pt x="66227" y="2714"/>
                </a:lnTo>
                <a:cubicBezTo>
                  <a:pt x="66297" y="2621"/>
                  <a:pt x="66367" y="2530"/>
                  <a:pt x="66438" y="2441"/>
                </a:cubicBezTo>
                <a:lnTo>
                  <a:pt x="66347" y="2370"/>
                </a:lnTo>
                <a:close/>
                <a:moveTo>
                  <a:pt x="75337" y="2834"/>
                </a:moveTo>
                <a:lnTo>
                  <a:pt x="75240" y="2898"/>
                </a:lnTo>
                <a:cubicBezTo>
                  <a:pt x="75303" y="2993"/>
                  <a:pt x="75366" y="3088"/>
                  <a:pt x="75429" y="3187"/>
                </a:cubicBezTo>
                <a:lnTo>
                  <a:pt x="75526" y="3125"/>
                </a:lnTo>
                <a:cubicBezTo>
                  <a:pt x="75464" y="3025"/>
                  <a:pt x="75401" y="2930"/>
                  <a:pt x="75337" y="2834"/>
                </a:cubicBezTo>
                <a:close/>
                <a:moveTo>
                  <a:pt x="65931" y="2927"/>
                </a:moveTo>
                <a:cubicBezTo>
                  <a:pt x="65864" y="3020"/>
                  <a:pt x="65799" y="3115"/>
                  <a:pt x="65734" y="3214"/>
                </a:cubicBezTo>
                <a:lnTo>
                  <a:pt x="65831" y="3278"/>
                </a:lnTo>
                <a:cubicBezTo>
                  <a:pt x="65896" y="3181"/>
                  <a:pt x="65960" y="3087"/>
                  <a:pt x="66026" y="2993"/>
                </a:cubicBezTo>
                <a:lnTo>
                  <a:pt x="65931" y="2927"/>
                </a:lnTo>
                <a:close/>
                <a:moveTo>
                  <a:pt x="75709" y="3422"/>
                </a:moveTo>
                <a:lnTo>
                  <a:pt x="75609" y="3481"/>
                </a:lnTo>
                <a:cubicBezTo>
                  <a:pt x="75667" y="3579"/>
                  <a:pt x="75724" y="3679"/>
                  <a:pt x="75781" y="3781"/>
                </a:cubicBezTo>
                <a:lnTo>
                  <a:pt x="75881" y="3724"/>
                </a:lnTo>
                <a:cubicBezTo>
                  <a:pt x="75824" y="3622"/>
                  <a:pt x="75767" y="3522"/>
                  <a:pt x="75709" y="3422"/>
                </a:cubicBezTo>
                <a:close/>
                <a:moveTo>
                  <a:pt x="65546" y="3508"/>
                </a:moveTo>
                <a:cubicBezTo>
                  <a:pt x="65484" y="3605"/>
                  <a:pt x="65426" y="3705"/>
                  <a:pt x="65364" y="3805"/>
                </a:cubicBezTo>
                <a:lnTo>
                  <a:pt x="65464" y="3864"/>
                </a:lnTo>
                <a:cubicBezTo>
                  <a:pt x="65523" y="3764"/>
                  <a:pt x="65584" y="3665"/>
                  <a:pt x="65643" y="3569"/>
                </a:cubicBezTo>
                <a:lnTo>
                  <a:pt x="65546" y="3508"/>
                </a:lnTo>
                <a:close/>
                <a:moveTo>
                  <a:pt x="76050" y="4028"/>
                </a:moveTo>
                <a:lnTo>
                  <a:pt x="75947" y="4084"/>
                </a:lnTo>
                <a:cubicBezTo>
                  <a:pt x="76001" y="4185"/>
                  <a:pt x="76054" y="4286"/>
                  <a:pt x="76108" y="4391"/>
                </a:cubicBezTo>
                <a:lnTo>
                  <a:pt x="76210" y="4336"/>
                </a:lnTo>
                <a:cubicBezTo>
                  <a:pt x="76158" y="4231"/>
                  <a:pt x="76103" y="4129"/>
                  <a:pt x="76050" y="4028"/>
                </a:cubicBezTo>
                <a:close/>
                <a:moveTo>
                  <a:pt x="65190" y="4106"/>
                </a:moveTo>
                <a:cubicBezTo>
                  <a:pt x="65134" y="4206"/>
                  <a:pt x="65077" y="4306"/>
                  <a:pt x="65022" y="4409"/>
                </a:cubicBezTo>
                <a:lnTo>
                  <a:pt x="65124" y="4465"/>
                </a:lnTo>
                <a:cubicBezTo>
                  <a:pt x="65179" y="4364"/>
                  <a:pt x="65234" y="4262"/>
                  <a:pt x="65290" y="4164"/>
                </a:cubicBezTo>
                <a:lnTo>
                  <a:pt x="65190" y="4106"/>
                </a:lnTo>
                <a:close/>
                <a:moveTo>
                  <a:pt x="76367" y="4648"/>
                </a:moveTo>
                <a:lnTo>
                  <a:pt x="76264" y="4699"/>
                </a:lnTo>
                <a:cubicBezTo>
                  <a:pt x="76313" y="4802"/>
                  <a:pt x="76363" y="4906"/>
                  <a:pt x="76413" y="5012"/>
                </a:cubicBezTo>
                <a:lnTo>
                  <a:pt x="76518" y="4959"/>
                </a:lnTo>
                <a:cubicBezTo>
                  <a:pt x="76468" y="4855"/>
                  <a:pt x="76418" y="4751"/>
                  <a:pt x="76367" y="4648"/>
                </a:cubicBezTo>
                <a:close/>
                <a:moveTo>
                  <a:pt x="64857" y="4716"/>
                </a:moveTo>
                <a:cubicBezTo>
                  <a:pt x="64806" y="4821"/>
                  <a:pt x="64753" y="4922"/>
                  <a:pt x="64700" y="5028"/>
                </a:cubicBezTo>
                <a:lnTo>
                  <a:pt x="64805" y="5079"/>
                </a:lnTo>
                <a:cubicBezTo>
                  <a:pt x="64856" y="4976"/>
                  <a:pt x="64910" y="4872"/>
                  <a:pt x="64960" y="4771"/>
                </a:cubicBezTo>
                <a:lnTo>
                  <a:pt x="64857" y="4716"/>
                </a:lnTo>
                <a:close/>
                <a:moveTo>
                  <a:pt x="76667" y="5275"/>
                </a:moveTo>
                <a:lnTo>
                  <a:pt x="76561" y="5323"/>
                </a:lnTo>
                <a:cubicBezTo>
                  <a:pt x="76610" y="5429"/>
                  <a:pt x="76657" y="5535"/>
                  <a:pt x="76704" y="5640"/>
                </a:cubicBezTo>
                <a:lnTo>
                  <a:pt x="76811" y="5592"/>
                </a:lnTo>
                <a:lnTo>
                  <a:pt x="76667" y="5275"/>
                </a:lnTo>
                <a:close/>
                <a:moveTo>
                  <a:pt x="64547" y="5339"/>
                </a:moveTo>
                <a:cubicBezTo>
                  <a:pt x="64498" y="5443"/>
                  <a:pt x="64449" y="5549"/>
                  <a:pt x="64399" y="5655"/>
                </a:cubicBezTo>
                <a:lnTo>
                  <a:pt x="64505" y="5702"/>
                </a:lnTo>
                <a:cubicBezTo>
                  <a:pt x="64553" y="5597"/>
                  <a:pt x="64603" y="5493"/>
                  <a:pt x="64650" y="5389"/>
                </a:cubicBezTo>
                <a:lnTo>
                  <a:pt x="64547" y="5339"/>
                </a:lnTo>
                <a:close/>
                <a:moveTo>
                  <a:pt x="76948" y="5912"/>
                </a:moveTo>
                <a:lnTo>
                  <a:pt x="76844" y="5957"/>
                </a:lnTo>
                <a:cubicBezTo>
                  <a:pt x="76890" y="6063"/>
                  <a:pt x="76934" y="6169"/>
                  <a:pt x="76981" y="6276"/>
                </a:cubicBezTo>
                <a:lnTo>
                  <a:pt x="77087" y="6230"/>
                </a:lnTo>
                <a:cubicBezTo>
                  <a:pt x="77041" y="6123"/>
                  <a:pt x="76995" y="6016"/>
                  <a:pt x="76948" y="5912"/>
                </a:cubicBezTo>
                <a:close/>
                <a:moveTo>
                  <a:pt x="64256" y="5970"/>
                </a:moveTo>
                <a:cubicBezTo>
                  <a:pt x="64208" y="6076"/>
                  <a:pt x="64162" y="6180"/>
                  <a:pt x="64115" y="6287"/>
                </a:cubicBezTo>
                <a:lnTo>
                  <a:pt x="64220" y="6334"/>
                </a:lnTo>
                <a:cubicBezTo>
                  <a:pt x="64268" y="6229"/>
                  <a:pt x="64313" y="6122"/>
                  <a:pt x="64362" y="6019"/>
                </a:cubicBezTo>
                <a:lnTo>
                  <a:pt x="64256" y="5970"/>
                </a:lnTo>
                <a:close/>
                <a:moveTo>
                  <a:pt x="77225" y="6550"/>
                </a:moveTo>
                <a:lnTo>
                  <a:pt x="77118" y="6594"/>
                </a:lnTo>
                <a:cubicBezTo>
                  <a:pt x="77164" y="6700"/>
                  <a:pt x="77208" y="6807"/>
                  <a:pt x="77252" y="6914"/>
                </a:cubicBezTo>
                <a:lnTo>
                  <a:pt x="77359" y="6870"/>
                </a:lnTo>
                <a:cubicBezTo>
                  <a:pt x="77315" y="6763"/>
                  <a:pt x="77271" y="6657"/>
                  <a:pt x="77225" y="6550"/>
                </a:cubicBezTo>
                <a:close/>
                <a:moveTo>
                  <a:pt x="63978" y="6607"/>
                </a:moveTo>
                <a:lnTo>
                  <a:pt x="63843" y="6929"/>
                </a:lnTo>
                <a:lnTo>
                  <a:pt x="63951" y="6973"/>
                </a:lnTo>
                <a:cubicBezTo>
                  <a:pt x="63996" y="6864"/>
                  <a:pt x="64040" y="6759"/>
                  <a:pt x="64085" y="6651"/>
                </a:cubicBezTo>
                <a:lnTo>
                  <a:pt x="63978" y="6607"/>
                </a:lnTo>
                <a:close/>
                <a:moveTo>
                  <a:pt x="77494" y="7190"/>
                </a:moveTo>
                <a:lnTo>
                  <a:pt x="77387" y="7234"/>
                </a:lnTo>
                <a:lnTo>
                  <a:pt x="77518" y="7555"/>
                </a:lnTo>
                <a:lnTo>
                  <a:pt x="77625" y="7511"/>
                </a:lnTo>
                <a:lnTo>
                  <a:pt x="77494" y="7190"/>
                </a:lnTo>
                <a:close/>
                <a:moveTo>
                  <a:pt x="63715" y="7250"/>
                </a:moveTo>
                <a:cubicBezTo>
                  <a:pt x="63671" y="7357"/>
                  <a:pt x="63629" y="7464"/>
                  <a:pt x="63586" y="7573"/>
                </a:cubicBezTo>
                <a:lnTo>
                  <a:pt x="63693" y="7615"/>
                </a:lnTo>
                <a:cubicBezTo>
                  <a:pt x="63736" y="7507"/>
                  <a:pt x="63778" y="7400"/>
                  <a:pt x="63822" y="7293"/>
                </a:cubicBezTo>
                <a:lnTo>
                  <a:pt x="63715" y="7250"/>
                </a:lnTo>
                <a:close/>
                <a:moveTo>
                  <a:pt x="77757" y="7830"/>
                </a:moveTo>
                <a:lnTo>
                  <a:pt x="77649" y="7874"/>
                </a:lnTo>
                <a:lnTo>
                  <a:pt x="77781" y="8195"/>
                </a:lnTo>
                <a:lnTo>
                  <a:pt x="77888" y="8151"/>
                </a:lnTo>
                <a:lnTo>
                  <a:pt x="77757" y="7830"/>
                </a:lnTo>
                <a:close/>
                <a:moveTo>
                  <a:pt x="63462" y="7898"/>
                </a:moveTo>
                <a:cubicBezTo>
                  <a:pt x="63421" y="8005"/>
                  <a:pt x="63379" y="8114"/>
                  <a:pt x="63339" y="8222"/>
                </a:cubicBezTo>
                <a:lnTo>
                  <a:pt x="63448" y="8264"/>
                </a:lnTo>
                <a:cubicBezTo>
                  <a:pt x="63486" y="8155"/>
                  <a:pt x="63528" y="8047"/>
                  <a:pt x="63571" y="7940"/>
                </a:cubicBezTo>
                <a:lnTo>
                  <a:pt x="63462" y="7898"/>
                </a:lnTo>
                <a:close/>
                <a:moveTo>
                  <a:pt x="78021" y="8471"/>
                </a:moveTo>
                <a:lnTo>
                  <a:pt x="77914" y="8515"/>
                </a:lnTo>
                <a:lnTo>
                  <a:pt x="78046" y="8837"/>
                </a:lnTo>
                <a:lnTo>
                  <a:pt x="78154" y="8792"/>
                </a:lnTo>
                <a:lnTo>
                  <a:pt x="78021" y="8471"/>
                </a:lnTo>
                <a:close/>
                <a:moveTo>
                  <a:pt x="63218" y="8548"/>
                </a:moveTo>
                <a:lnTo>
                  <a:pt x="63099" y="8874"/>
                </a:lnTo>
                <a:lnTo>
                  <a:pt x="63208" y="8914"/>
                </a:lnTo>
                <a:lnTo>
                  <a:pt x="63326" y="8587"/>
                </a:lnTo>
                <a:lnTo>
                  <a:pt x="63218" y="8548"/>
                </a:lnTo>
                <a:close/>
                <a:moveTo>
                  <a:pt x="78288" y="9115"/>
                </a:moveTo>
                <a:lnTo>
                  <a:pt x="78181" y="9159"/>
                </a:lnTo>
                <a:cubicBezTo>
                  <a:pt x="78225" y="9266"/>
                  <a:pt x="78272" y="9372"/>
                  <a:pt x="78316" y="9479"/>
                </a:cubicBezTo>
                <a:lnTo>
                  <a:pt x="78423" y="9435"/>
                </a:lnTo>
                <a:cubicBezTo>
                  <a:pt x="78378" y="9328"/>
                  <a:pt x="78332" y="9222"/>
                  <a:pt x="78288" y="9115"/>
                </a:cubicBezTo>
                <a:close/>
                <a:moveTo>
                  <a:pt x="62984" y="9204"/>
                </a:moveTo>
                <a:cubicBezTo>
                  <a:pt x="62947" y="9312"/>
                  <a:pt x="62907" y="9422"/>
                  <a:pt x="62869" y="9532"/>
                </a:cubicBezTo>
                <a:lnTo>
                  <a:pt x="62978" y="9569"/>
                </a:lnTo>
                <a:cubicBezTo>
                  <a:pt x="63018" y="9458"/>
                  <a:pt x="63055" y="9349"/>
                  <a:pt x="63092" y="9241"/>
                </a:cubicBezTo>
                <a:lnTo>
                  <a:pt x="62984" y="9204"/>
                </a:lnTo>
                <a:close/>
                <a:moveTo>
                  <a:pt x="78559" y="9753"/>
                </a:moveTo>
                <a:lnTo>
                  <a:pt x="78453" y="9799"/>
                </a:lnTo>
                <a:cubicBezTo>
                  <a:pt x="78501" y="9905"/>
                  <a:pt x="78546" y="10012"/>
                  <a:pt x="78593" y="10118"/>
                </a:cubicBezTo>
                <a:lnTo>
                  <a:pt x="78699" y="10070"/>
                </a:lnTo>
                <a:cubicBezTo>
                  <a:pt x="78652" y="9965"/>
                  <a:pt x="78606" y="9858"/>
                  <a:pt x="78559" y="9753"/>
                </a:cubicBezTo>
                <a:close/>
                <a:moveTo>
                  <a:pt x="62757" y="9858"/>
                </a:moveTo>
                <a:lnTo>
                  <a:pt x="62647" y="10186"/>
                </a:lnTo>
                <a:lnTo>
                  <a:pt x="62755" y="10225"/>
                </a:lnTo>
                <a:lnTo>
                  <a:pt x="62865" y="9896"/>
                </a:lnTo>
                <a:lnTo>
                  <a:pt x="62757" y="9858"/>
                </a:lnTo>
                <a:close/>
                <a:moveTo>
                  <a:pt x="78842" y="10385"/>
                </a:moveTo>
                <a:lnTo>
                  <a:pt x="78736" y="10433"/>
                </a:lnTo>
                <a:lnTo>
                  <a:pt x="78880" y="10749"/>
                </a:lnTo>
                <a:lnTo>
                  <a:pt x="78986" y="10699"/>
                </a:lnTo>
                <a:cubicBezTo>
                  <a:pt x="78938" y="10595"/>
                  <a:pt x="78889" y="10490"/>
                  <a:pt x="78842" y="10385"/>
                </a:cubicBezTo>
                <a:close/>
                <a:moveTo>
                  <a:pt x="62534" y="10516"/>
                </a:moveTo>
                <a:cubicBezTo>
                  <a:pt x="62498" y="10627"/>
                  <a:pt x="62461" y="10736"/>
                  <a:pt x="62425" y="10847"/>
                </a:cubicBezTo>
                <a:lnTo>
                  <a:pt x="62535" y="10883"/>
                </a:lnTo>
                <a:cubicBezTo>
                  <a:pt x="62572" y="10772"/>
                  <a:pt x="62608" y="10663"/>
                  <a:pt x="62642" y="10552"/>
                </a:cubicBezTo>
                <a:lnTo>
                  <a:pt x="62534" y="10516"/>
                </a:lnTo>
                <a:close/>
                <a:moveTo>
                  <a:pt x="79135" y="11013"/>
                </a:moveTo>
                <a:lnTo>
                  <a:pt x="79030" y="11063"/>
                </a:lnTo>
                <a:cubicBezTo>
                  <a:pt x="79080" y="11169"/>
                  <a:pt x="79130" y="11272"/>
                  <a:pt x="79182" y="11376"/>
                </a:cubicBezTo>
                <a:lnTo>
                  <a:pt x="79286" y="11324"/>
                </a:lnTo>
                <a:cubicBezTo>
                  <a:pt x="79235" y="11222"/>
                  <a:pt x="79185" y="11117"/>
                  <a:pt x="79135" y="11013"/>
                </a:cubicBezTo>
                <a:close/>
                <a:moveTo>
                  <a:pt x="62320" y="11177"/>
                </a:moveTo>
                <a:lnTo>
                  <a:pt x="62212" y="11507"/>
                </a:lnTo>
                <a:lnTo>
                  <a:pt x="62322" y="11543"/>
                </a:lnTo>
                <a:lnTo>
                  <a:pt x="62430" y="11213"/>
                </a:lnTo>
                <a:lnTo>
                  <a:pt x="62320" y="11177"/>
                </a:lnTo>
                <a:close/>
                <a:moveTo>
                  <a:pt x="79442" y="11633"/>
                </a:moveTo>
                <a:lnTo>
                  <a:pt x="79337" y="11686"/>
                </a:lnTo>
                <a:cubicBezTo>
                  <a:pt x="79392" y="11790"/>
                  <a:pt x="79445" y="11893"/>
                  <a:pt x="79499" y="11996"/>
                </a:cubicBezTo>
                <a:lnTo>
                  <a:pt x="79602" y="11940"/>
                </a:lnTo>
                <a:cubicBezTo>
                  <a:pt x="79546" y="11838"/>
                  <a:pt x="79495" y="11736"/>
                  <a:pt x="79442" y="11633"/>
                </a:cubicBezTo>
                <a:close/>
                <a:moveTo>
                  <a:pt x="62107" y="11840"/>
                </a:moveTo>
                <a:lnTo>
                  <a:pt x="62001" y="12170"/>
                </a:lnTo>
                <a:lnTo>
                  <a:pt x="62112" y="12204"/>
                </a:lnTo>
                <a:lnTo>
                  <a:pt x="62218" y="11876"/>
                </a:lnTo>
                <a:lnTo>
                  <a:pt x="62107" y="11840"/>
                </a:lnTo>
                <a:close/>
                <a:moveTo>
                  <a:pt x="33027" y="12136"/>
                </a:moveTo>
                <a:cubicBezTo>
                  <a:pt x="32910" y="12136"/>
                  <a:pt x="32792" y="12141"/>
                  <a:pt x="32677" y="12150"/>
                </a:cubicBezTo>
                <a:lnTo>
                  <a:pt x="32685" y="12264"/>
                </a:lnTo>
                <a:cubicBezTo>
                  <a:pt x="32775" y="12256"/>
                  <a:pt x="32866" y="12252"/>
                  <a:pt x="32957" y="12252"/>
                </a:cubicBezTo>
                <a:cubicBezTo>
                  <a:pt x="32980" y="12252"/>
                  <a:pt x="33003" y="12252"/>
                  <a:pt x="33027" y="12253"/>
                </a:cubicBezTo>
                <a:lnTo>
                  <a:pt x="33027" y="12136"/>
                </a:lnTo>
                <a:close/>
                <a:moveTo>
                  <a:pt x="33377" y="12147"/>
                </a:moveTo>
                <a:lnTo>
                  <a:pt x="33367" y="12263"/>
                </a:lnTo>
                <a:cubicBezTo>
                  <a:pt x="33479" y="12271"/>
                  <a:pt x="33594" y="12284"/>
                  <a:pt x="33705" y="12303"/>
                </a:cubicBezTo>
                <a:lnTo>
                  <a:pt x="33722" y="12186"/>
                </a:lnTo>
                <a:cubicBezTo>
                  <a:pt x="33608" y="12168"/>
                  <a:pt x="33492" y="12156"/>
                  <a:pt x="33377" y="12147"/>
                </a:cubicBezTo>
                <a:close/>
                <a:moveTo>
                  <a:pt x="32328" y="12193"/>
                </a:moveTo>
                <a:cubicBezTo>
                  <a:pt x="32214" y="12213"/>
                  <a:pt x="32098" y="12238"/>
                  <a:pt x="31986" y="12267"/>
                </a:cubicBezTo>
                <a:lnTo>
                  <a:pt x="32014" y="12378"/>
                </a:lnTo>
                <a:cubicBezTo>
                  <a:pt x="32123" y="12350"/>
                  <a:pt x="32235" y="12325"/>
                  <a:pt x="32348" y="12307"/>
                </a:cubicBezTo>
                <a:lnTo>
                  <a:pt x="32328" y="12193"/>
                </a:lnTo>
                <a:close/>
                <a:moveTo>
                  <a:pt x="34065" y="12256"/>
                </a:moveTo>
                <a:lnTo>
                  <a:pt x="34038" y="12368"/>
                </a:lnTo>
                <a:cubicBezTo>
                  <a:pt x="34148" y="12395"/>
                  <a:pt x="34258" y="12425"/>
                  <a:pt x="34365" y="12461"/>
                </a:cubicBezTo>
                <a:lnTo>
                  <a:pt x="34401" y="12350"/>
                </a:lnTo>
                <a:cubicBezTo>
                  <a:pt x="34291" y="12314"/>
                  <a:pt x="34178" y="12283"/>
                  <a:pt x="34065" y="12256"/>
                </a:cubicBezTo>
                <a:close/>
                <a:moveTo>
                  <a:pt x="31651" y="12368"/>
                </a:moveTo>
                <a:cubicBezTo>
                  <a:pt x="31543" y="12405"/>
                  <a:pt x="31434" y="12450"/>
                  <a:pt x="31327" y="12497"/>
                </a:cubicBezTo>
                <a:lnTo>
                  <a:pt x="31373" y="12603"/>
                </a:lnTo>
                <a:cubicBezTo>
                  <a:pt x="31477" y="12555"/>
                  <a:pt x="31584" y="12514"/>
                  <a:pt x="31688" y="12477"/>
                </a:cubicBezTo>
                <a:lnTo>
                  <a:pt x="31651" y="12368"/>
                </a:lnTo>
                <a:close/>
                <a:moveTo>
                  <a:pt x="79767" y="12247"/>
                </a:moveTo>
                <a:lnTo>
                  <a:pt x="79666" y="12303"/>
                </a:lnTo>
                <a:cubicBezTo>
                  <a:pt x="79722" y="12404"/>
                  <a:pt x="79780" y="12504"/>
                  <a:pt x="79837" y="12604"/>
                </a:cubicBezTo>
                <a:lnTo>
                  <a:pt x="79939" y="12547"/>
                </a:lnTo>
                <a:cubicBezTo>
                  <a:pt x="79880" y="12448"/>
                  <a:pt x="79823" y="12348"/>
                  <a:pt x="79767" y="12247"/>
                </a:cubicBezTo>
                <a:close/>
                <a:moveTo>
                  <a:pt x="34729" y="12471"/>
                </a:moveTo>
                <a:lnTo>
                  <a:pt x="34685" y="12578"/>
                </a:lnTo>
                <a:cubicBezTo>
                  <a:pt x="34788" y="12621"/>
                  <a:pt x="34892" y="12670"/>
                  <a:pt x="34993" y="12721"/>
                </a:cubicBezTo>
                <a:lnTo>
                  <a:pt x="35047" y="12618"/>
                </a:lnTo>
                <a:cubicBezTo>
                  <a:pt x="34942" y="12567"/>
                  <a:pt x="34835" y="12517"/>
                  <a:pt x="34729" y="12471"/>
                </a:cubicBezTo>
                <a:close/>
                <a:moveTo>
                  <a:pt x="61897" y="12500"/>
                </a:moveTo>
                <a:lnTo>
                  <a:pt x="61793" y="12832"/>
                </a:lnTo>
                <a:lnTo>
                  <a:pt x="61904" y="12867"/>
                </a:lnTo>
                <a:lnTo>
                  <a:pt x="62007" y="12534"/>
                </a:lnTo>
                <a:lnTo>
                  <a:pt x="61897" y="12500"/>
                </a:lnTo>
                <a:close/>
                <a:moveTo>
                  <a:pt x="31013" y="12648"/>
                </a:moveTo>
                <a:cubicBezTo>
                  <a:pt x="30913" y="12703"/>
                  <a:pt x="30810" y="12761"/>
                  <a:pt x="30710" y="12824"/>
                </a:cubicBezTo>
                <a:lnTo>
                  <a:pt x="30772" y="12921"/>
                </a:lnTo>
                <a:cubicBezTo>
                  <a:pt x="30867" y="12861"/>
                  <a:pt x="30967" y="12804"/>
                  <a:pt x="31066" y="12750"/>
                </a:cubicBezTo>
                <a:lnTo>
                  <a:pt x="31013" y="12648"/>
                </a:lnTo>
                <a:close/>
                <a:moveTo>
                  <a:pt x="35350" y="12791"/>
                </a:moveTo>
                <a:lnTo>
                  <a:pt x="35292" y="12890"/>
                </a:lnTo>
                <a:cubicBezTo>
                  <a:pt x="35387" y="12947"/>
                  <a:pt x="35484" y="13010"/>
                  <a:pt x="35579" y="13075"/>
                </a:cubicBezTo>
                <a:lnTo>
                  <a:pt x="35643" y="12982"/>
                </a:lnTo>
                <a:cubicBezTo>
                  <a:pt x="35547" y="12914"/>
                  <a:pt x="35449" y="12850"/>
                  <a:pt x="35350" y="12791"/>
                </a:cubicBezTo>
                <a:close/>
                <a:moveTo>
                  <a:pt x="80114" y="12841"/>
                </a:moveTo>
                <a:lnTo>
                  <a:pt x="80016" y="12902"/>
                </a:lnTo>
                <a:cubicBezTo>
                  <a:pt x="80077" y="13000"/>
                  <a:pt x="80137" y="13100"/>
                  <a:pt x="80200" y="13197"/>
                </a:cubicBezTo>
                <a:lnTo>
                  <a:pt x="80299" y="13134"/>
                </a:lnTo>
                <a:cubicBezTo>
                  <a:pt x="80236" y="13038"/>
                  <a:pt x="80174" y="12940"/>
                  <a:pt x="80114" y="12841"/>
                </a:cubicBezTo>
                <a:close/>
                <a:moveTo>
                  <a:pt x="30420" y="13018"/>
                </a:moveTo>
                <a:cubicBezTo>
                  <a:pt x="30327" y="13084"/>
                  <a:pt x="30235" y="13154"/>
                  <a:pt x="30142" y="13228"/>
                </a:cubicBezTo>
                <a:lnTo>
                  <a:pt x="30215" y="13318"/>
                </a:lnTo>
                <a:cubicBezTo>
                  <a:pt x="30306" y="13245"/>
                  <a:pt x="30396" y="13175"/>
                  <a:pt x="30487" y="13112"/>
                </a:cubicBezTo>
                <a:lnTo>
                  <a:pt x="30420" y="13018"/>
                </a:lnTo>
                <a:close/>
                <a:moveTo>
                  <a:pt x="35926" y="13188"/>
                </a:moveTo>
                <a:lnTo>
                  <a:pt x="35854" y="13278"/>
                </a:lnTo>
                <a:cubicBezTo>
                  <a:pt x="35941" y="13348"/>
                  <a:pt x="36029" y="13421"/>
                  <a:pt x="36116" y="13498"/>
                </a:cubicBezTo>
                <a:lnTo>
                  <a:pt x="36193" y="13412"/>
                </a:lnTo>
                <a:cubicBezTo>
                  <a:pt x="36106" y="13334"/>
                  <a:pt x="36014" y="13260"/>
                  <a:pt x="35926" y="13188"/>
                </a:cubicBezTo>
                <a:close/>
                <a:moveTo>
                  <a:pt x="61690" y="13162"/>
                </a:moveTo>
                <a:lnTo>
                  <a:pt x="61587" y="13495"/>
                </a:lnTo>
                <a:lnTo>
                  <a:pt x="61698" y="13528"/>
                </a:lnTo>
                <a:lnTo>
                  <a:pt x="61800" y="13197"/>
                </a:lnTo>
                <a:lnTo>
                  <a:pt x="61690" y="13162"/>
                </a:lnTo>
                <a:close/>
                <a:moveTo>
                  <a:pt x="80487" y="13424"/>
                </a:moveTo>
                <a:lnTo>
                  <a:pt x="80391" y="13488"/>
                </a:lnTo>
                <a:cubicBezTo>
                  <a:pt x="80457" y="13584"/>
                  <a:pt x="80523" y="13678"/>
                  <a:pt x="80591" y="13774"/>
                </a:cubicBezTo>
                <a:lnTo>
                  <a:pt x="80686" y="13705"/>
                </a:lnTo>
                <a:cubicBezTo>
                  <a:pt x="80617" y="13612"/>
                  <a:pt x="80551" y="13519"/>
                  <a:pt x="80487" y="13424"/>
                </a:cubicBezTo>
                <a:close/>
                <a:moveTo>
                  <a:pt x="29878" y="13455"/>
                </a:moveTo>
                <a:cubicBezTo>
                  <a:pt x="29792" y="13531"/>
                  <a:pt x="29706" y="13611"/>
                  <a:pt x="29622" y="13692"/>
                </a:cubicBezTo>
                <a:lnTo>
                  <a:pt x="29702" y="13775"/>
                </a:lnTo>
                <a:cubicBezTo>
                  <a:pt x="29786" y="13692"/>
                  <a:pt x="29869" y="13614"/>
                  <a:pt x="29953" y="13541"/>
                </a:cubicBezTo>
                <a:lnTo>
                  <a:pt x="29878" y="13455"/>
                </a:lnTo>
                <a:close/>
                <a:moveTo>
                  <a:pt x="36448" y="13649"/>
                </a:moveTo>
                <a:lnTo>
                  <a:pt x="36369" y="13732"/>
                </a:lnTo>
                <a:cubicBezTo>
                  <a:pt x="36448" y="13811"/>
                  <a:pt x="36530" y="13895"/>
                  <a:pt x="36608" y="13978"/>
                </a:cubicBezTo>
                <a:lnTo>
                  <a:pt x="36693" y="13899"/>
                </a:lnTo>
                <a:cubicBezTo>
                  <a:pt x="36613" y="13814"/>
                  <a:pt x="36530" y="13731"/>
                  <a:pt x="36448" y="13649"/>
                </a:cubicBezTo>
                <a:close/>
                <a:moveTo>
                  <a:pt x="61486" y="13825"/>
                </a:moveTo>
                <a:lnTo>
                  <a:pt x="61384" y="14156"/>
                </a:lnTo>
                <a:lnTo>
                  <a:pt x="61494" y="14191"/>
                </a:lnTo>
                <a:lnTo>
                  <a:pt x="61595" y="13859"/>
                </a:lnTo>
                <a:lnTo>
                  <a:pt x="61486" y="13825"/>
                </a:lnTo>
                <a:close/>
                <a:moveTo>
                  <a:pt x="29378" y="13941"/>
                </a:moveTo>
                <a:cubicBezTo>
                  <a:pt x="29298" y="14025"/>
                  <a:pt x="29221" y="14111"/>
                  <a:pt x="29143" y="14199"/>
                </a:cubicBezTo>
                <a:lnTo>
                  <a:pt x="29231" y="14275"/>
                </a:lnTo>
                <a:cubicBezTo>
                  <a:pt x="29308" y="14188"/>
                  <a:pt x="29385" y="14104"/>
                  <a:pt x="29461" y="14019"/>
                </a:cubicBezTo>
                <a:lnTo>
                  <a:pt x="29378" y="13941"/>
                </a:lnTo>
                <a:close/>
                <a:moveTo>
                  <a:pt x="80888" y="13984"/>
                </a:moveTo>
                <a:lnTo>
                  <a:pt x="80798" y="14054"/>
                </a:lnTo>
                <a:cubicBezTo>
                  <a:pt x="80870" y="14146"/>
                  <a:pt x="80941" y="14238"/>
                  <a:pt x="81014" y="14326"/>
                </a:cubicBezTo>
                <a:lnTo>
                  <a:pt x="81103" y="14254"/>
                </a:lnTo>
                <a:cubicBezTo>
                  <a:pt x="81030" y="14166"/>
                  <a:pt x="80958" y="14075"/>
                  <a:pt x="80888" y="13984"/>
                </a:cubicBezTo>
                <a:close/>
                <a:moveTo>
                  <a:pt x="36927" y="14159"/>
                </a:moveTo>
                <a:lnTo>
                  <a:pt x="36840" y="14234"/>
                </a:lnTo>
                <a:cubicBezTo>
                  <a:pt x="36914" y="14319"/>
                  <a:pt x="36987" y="14406"/>
                  <a:pt x="37061" y="14498"/>
                </a:cubicBezTo>
                <a:lnTo>
                  <a:pt x="37150" y="14426"/>
                </a:lnTo>
                <a:cubicBezTo>
                  <a:pt x="37077" y="14335"/>
                  <a:pt x="37001" y="14246"/>
                  <a:pt x="36927" y="14159"/>
                </a:cubicBezTo>
                <a:close/>
                <a:moveTo>
                  <a:pt x="28922" y="14468"/>
                </a:moveTo>
                <a:cubicBezTo>
                  <a:pt x="28849" y="14556"/>
                  <a:pt x="28778" y="14648"/>
                  <a:pt x="28706" y="14741"/>
                </a:cubicBezTo>
                <a:lnTo>
                  <a:pt x="28796" y="14810"/>
                </a:lnTo>
                <a:cubicBezTo>
                  <a:pt x="28866" y="14718"/>
                  <a:pt x="28938" y="14626"/>
                  <a:pt x="29011" y="14541"/>
                </a:cubicBezTo>
                <a:lnTo>
                  <a:pt x="28922" y="14468"/>
                </a:lnTo>
                <a:close/>
                <a:moveTo>
                  <a:pt x="81327" y="14516"/>
                </a:moveTo>
                <a:lnTo>
                  <a:pt x="81238" y="14592"/>
                </a:lnTo>
                <a:cubicBezTo>
                  <a:pt x="81317" y="14681"/>
                  <a:pt x="81394" y="14766"/>
                  <a:pt x="81474" y="14849"/>
                </a:cubicBezTo>
                <a:lnTo>
                  <a:pt x="81558" y="14769"/>
                </a:lnTo>
                <a:cubicBezTo>
                  <a:pt x="81480" y="14686"/>
                  <a:pt x="81403" y="14602"/>
                  <a:pt x="81327" y="14516"/>
                </a:cubicBezTo>
                <a:close/>
                <a:moveTo>
                  <a:pt x="61280" y="14489"/>
                </a:moveTo>
                <a:lnTo>
                  <a:pt x="61178" y="14820"/>
                </a:lnTo>
                <a:lnTo>
                  <a:pt x="61290" y="14855"/>
                </a:lnTo>
                <a:lnTo>
                  <a:pt x="61391" y="14523"/>
                </a:lnTo>
                <a:lnTo>
                  <a:pt x="61280" y="14489"/>
                </a:lnTo>
                <a:close/>
                <a:moveTo>
                  <a:pt x="37368" y="14699"/>
                </a:moveTo>
                <a:lnTo>
                  <a:pt x="37275" y="14769"/>
                </a:lnTo>
                <a:cubicBezTo>
                  <a:pt x="37343" y="14860"/>
                  <a:pt x="37411" y="14953"/>
                  <a:pt x="37478" y="15048"/>
                </a:cubicBezTo>
                <a:lnTo>
                  <a:pt x="37575" y="14980"/>
                </a:lnTo>
                <a:cubicBezTo>
                  <a:pt x="37505" y="14885"/>
                  <a:pt x="37437" y="14790"/>
                  <a:pt x="37368" y="14699"/>
                </a:cubicBezTo>
                <a:close/>
                <a:moveTo>
                  <a:pt x="81801" y="15016"/>
                </a:moveTo>
                <a:lnTo>
                  <a:pt x="81721" y="15098"/>
                </a:lnTo>
                <a:cubicBezTo>
                  <a:pt x="81805" y="15180"/>
                  <a:pt x="81888" y="15260"/>
                  <a:pt x="81977" y="15337"/>
                </a:cubicBezTo>
                <a:lnTo>
                  <a:pt x="82052" y="15252"/>
                </a:lnTo>
                <a:cubicBezTo>
                  <a:pt x="81967" y="15175"/>
                  <a:pt x="81884" y="15096"/>
                  <a:pt x="81801" y="15016"/>
                </a:cubicBezTo>
                <a:close/>
                <a:moveTo>
                  <a:pt x="28497" y="15018"/>
                </a:moveTo>
                <a:cubicBezTo>
                  <a:pt x="28429" y="15112"/>
                  <a:pt x="28362" y="15206"/>
                  <a:pt x="28297" y="15303"/>
                </a:cubicBezTo>
                <a:lnTo>
                  <a:pt x="28392" y="15369"/>
                </a:lnTo>
                <a:cubicBezTo>
                  <a:pt x="28458" y="15275"/>
                  <a:pt x="28524" y="15180"/>
                  <a:pt x="28592" y="15085"/>
                </a:cubicBezTo>
                <a:lnTo>
                  <a:pt x="28497" y="15018"/>
                </a:lnTo>
                <a:close/>
                <a:moveTo>
                  <a:pt x="61077" y="15153"/>
                </a:moveTo>
                <a:lnTo>
                  <a:pt x="60976" y="15485"/>
                </a:lnTo>
                <a:lnTo>
                  <a:pt x="61086" y="15519"/>
                </a:lnTo>
                <a:lnTo>
                  <a:pt x="61187" y="15188"/>
                </a:lnTo>
                <a:lnTo>
                  <a:pt x="61077" y="15153"/>
                </a:lnTo>
                <a:close/>
                <a:moveTo>
                  <a:pt x="37771" y="15267"/>
                </a:moveTo>
                <a:lnTo>
                  <a:pt x="37675" y="15332"/>
                </a:lnTo>
                <a:cubicBezTo>
                  <a:pt x="37740" y="15426"/>
                  <a:pt x="37804" y="15523"/>
                  <a:pt x="37865" y="15620"/>
                </a:cubicBezTo>
                <a:lnTo>
                  <a:pt x="37964" y="15559"/>
                </a:lnTo>
                <a:cubicBezTo>
                  <a:pt x="37899" y="15460"/>
                  <a:pt x="37835" y="15362"/>
                  <a:pt x="37771" y="15267"/>
                </a:cubicBezTo>
                <a:close/>
                <a:moveTo>
                  <a:pt x="82314" y="15473"/>
                </a:moveTo>
                <a:lnTo>
                  <a:pt x="82241" y="15562"/>
                </a:lnTo>
                <a:cubicBezTo>
                  <a:pt x="82331" y="15637"/>
                  <a:pt x="82422" y="15709"/>
                  <a:pt x="82515" y="15776"/>
                </a:cubicBezTo>
                <a:lnTo>
                  <a:pt x="82585" y="15683"/>
                </a:lnTo>
                <a:cubicBezTo>
                  <a:pt x="82494" y="15616"/>
                  <a:pt x="82402" y="15546"/>
                  <a:pt x="82314" y="15473"/>
                </a:cubicBezTo>
                <a:close/>
                <a:moveTo>
                  <a:pt x="28104" y="15596"/>
                </a:moveTo>
                <a:cubicBezTo>
                  <a:pt x="28040" y="15690"/>
                  <a:pt x="27980" y="15789"/>
                  <a:pt x="27917" y="15889"/>
                </a:cubicBezTo>
                <a:lnTo>
                  <a:pt x="28015" y="15949"/>
                </a:lnTo>
                <a:cubicBezTo>
                  <a:pt x="28078" y="15849"/>
                  <a:pt x="28138" y="15753"/>
                  <a:pt x="28201" y="15659"/>
                </a:cubicBezTo>
                <a:lnTo>
                  <a:pt x="28104" y="15596"/>
                </a:lnTo>
                <a:close/>
                <a:moveTo>
                  <a:pt x="82865" y="15879"/>
                </a:moveTo>
                <a:lnTo>
                  <a:pt x="82801" y="15976"/>
                </a:lnTo>
                <a:cubicBezTo>
                  <a:pt x="82899" y="16040"/>
                  <a:pt x="82999" y="16103"/>
                  <a:pt x="83098" y="16162"/>
                </a:cubicBezTo>
                <a:lnTo>
                  <a:pt x="83156" y="16062"/>
                </a:lnTo>
                <a:cubicBezTo>
                  <a:pt x="83058" y="16004"/>
                  <a:pt x="82959" y="15942"/>
                  <a:pt x="82865" y="15879"/>
                </a:cubicBezTo>
                <a:close/>
                <a:moveTo>
                  <a:pt x="60873" y="15817"/>
                </a:moveTo>
                <a:lnTo>
                  <a:pt x="60770" y="16149"/>
                </a:lnTo>
                <a:lnTo>
                  <a:pt x="60880" y="16183"/>
                </a:lnTo>
                <a:lnTo>
                  <a:pt x="60984" y="15852"/>
                </a:lnTo>
                <a:lnTo>
                  <a:pt x="60873" y="15817"/>
                </a:lnTo>
                <a:close/>
                <a:moveTo>
                  <a:pt x="38148" y="15853"/>
                </a:moveTo>
                <a:lnTo>
                  <a:pt x="38049" y="15913"/>
                </a:lnTo>
                <a:cubicBezTo>
                  <a:pt x="38108" y="16012"/>
                  <a:pt x="38169" y="16110"/>
                  <a:pt x="38228" y="16210"/>
                </a:cubicBezTo>
                <a:lnTo>
                  <a:pt x="38328" y="16152"/>
                </a:lnTo>
                <a:cubicBezTo>
                  <a:pt x="38268" y="16049"/>
                  <a:pt x="38208" y="15952"/>
                  <a:pt x="38148" y="15853"/>
                </a:cubicBezTo>
                <a:close/>
                <a:moveTo>
                  <a:pt x="83453" y="16230"/>
                </a:moveTo>
                <a:lnTo>
                  <a:pt x="83401" y="16331"/>
                </a:lnTo>
                <a:cubicBezTo>
                  <a:pt x="83505" y="16384"/>
                  <a:pt x="83609" y="16437"/>
                  <a:pt x="83715" y="16484"/>
                </a:cubicBezTo>
                <a:lnTo>
                  <a:pt x="83760" y="16380"/>
                </a:lnTo>
                <a:cubicBezTo>
                  <a:pt x="83659" y="16333"/>
                  <a:pt x="83556" y="16283"/>
                  <a:pt x="83453" y="16230"/>
                </a:cubicBezTo>
                <a:close/>
                <a:moveTo>
                  <a:pt x="27737" y="16184"/>
                </a:moveTo>
                <a:cubicBezTo>
                  <a:pt x="27678" y="16283"/>
                  <a:pt x="27621" y="16383"/>
                  <a:pt x="27561" y="16484"/>
                </a:cubicBezTo>
                <a:lnTo>
                  <a:pt x="27661" y="16541"/>
                </a:lnTo>
                <a:cubicBezTo>
                  <a:pt x="27718" y="16441"/>
                  <a:pt x="27778" y="16341"/>
                  <a:pt x="27837" y="16244"/>
                </a:cubicBezTo>
                <a:lnTo>
                  <a:pt x="27737" y="16184"/>
                </a:lnTo>
                <a:close/>
                <a:moveTo>
                  <a:pt x="84079" y="16513"/>
                </a:moveTo>
                <a:lnTo>
                  <a:pt x="84036" y="16620"/>
                </a:lnTo>
                <a:cubicBezTo>
                  <a:pt x="84145" y="16661"/>
                  <a:pt x="84256" y="16703"/>
                  <a:pt x="84365" y="16738"/>
                </a:cubicBezTo>
                <a:lnTo>
                  <a:pt x="84400" y="16630"/>
                </a:lnTo>
                <a:cubicBezTo>
                  <a:pt x="84293" y="16594"/>
                  <a:pt x="84185" y="16554"/>
                  <a:pt x="84079" y="16513"/>
                </a:cubicBezTo>
                <a:close/>
                <a:moveTo>
                  <a:pt x="38504" y="16450"/>
                </a:moveTo>
                <a:lnTo>
                  <a:pt x="38404" y="16507"/>
                </a:lnTo>
                <a:cubicBezTo>
                  <a:pt x="38459" y="16609"/>
                  <a:pt x="38515" y="16709"/>
                  <a:pt x="38572" y="16810"/>
                </a:cubicBezTo>
                <a:lnTo>
                  <a:pt x="38674" y="16754"/>
                </a:lnTo>
                <a:cubicBezTo>
                  <a:pt x="38618" y="16653"/>
                  <a:pt x="38559" y="16550"/>
                  <a:pt x="38504" y="16450"/>
                </a:cubicBezTo>
                <a:close/>
                <a:moveTo>
                  <a:pt x="60666" y="16480"/>
                </a:moveTo>
                <a:lnTo>
                  <a:pt x="60563" y="16811"/>
                </a:lnTo>
                <a:lnTo>
                  <a:pt x="60673" y="16846"/>
                </a:lnTo>
                <a:lnTo>
                  <a:pt x="60777" y="16513"/>
                </a:lnTo>
                <a:lnTo>
                  <a:pt x="60666" y="16480"/>
                </a:lnTo>
                <a:close/>
                <a:moveTo>
                  <a:pt x="84727" y="16730"/>
                </a:moveTo>
                <a:lnTo>
                  <a:pt x="84697" y="16840"/>
                </a:lnTo>
                <a:cubicBezTo>
                  <a:pt x="84807" y="16870"/>
                  <a:pt x="84922" y="16898"/>
                  <a:pt x="85036" y="16924"/>
                </a:cubicBezTo>
                <a:lnTo>
                  <a:pt x="85059" y="16811"/>
                </a:lnTo>
                <a:cubicBezTo>
                  <a:pt x="84947" y="16787"/>
                  <a:pt x="84836" y="16760"/>
                  <a:pt x="84727" y="16730"/>
                </a:cubicBezTo>
                <a:close/>
                <a:moveTo>
                  <a:pt x="85399" y="16876"/>
                </a:moveTo>
                <a:lnTo>
                  <a:pt x="85379" y="16990"/>
                </a:lnTo>
                <a:cubicBezTo>
                  <a:pt x="85491" y="17010"/>
                  <a:pt x="85607" y="17026"/>
                  <a:pt x="85723" y="17040"/>
                </a:cubicBezTo>
                <a:lnTo>
                  <a:pt x="85737" y="16926"/>
                </a:lnTo>
                <a:cubicBezTo>
                  <a:pt x="85626" y="16911"/>
                  <a:pt x="85511" y="16896"/>
                  <a:pt x="85399" y="16876"/>
                </a:cubicBezTo>
                <a:close/>
                <a:moveTo>
                  <a:pt x="86080" y="16958"/>
                </a:moveTo>
                <a:lnTo>
                  <a:pt x="86071" y="17074"/>
                </a:lnTo>
                <a:cubicBezTo>
                  <a:pt x="86186" y="17081"/>
                  <a:pt x="86301" y="17088"/>
                  <a:pt x="86420" y="17091"/>
                </a:cubicBezTo>
                <a:lnTo>
                  <a:pt x="86423" y="16976"/>
                </a:lnTo>
                <a:cubicBezTo>
                  <a:pt x="86307" y="16973"/>
                  <a:pt x="86193" y="16967"/>
                  <a:pt x="86080" y="16958"/>
                </a:cubicBezTo>
                <a:close/>
                <a:moveTo>
                  <a:pt x="27390" y="16790"/>
                </a:moveTo>
                <a:cubicBezTo>
                  <a:pt x="27334" y="16890"/>
                  <a:pt x="27280" y="16991"/>
                  <a:pt x="27224" y="17096"/>
                </a:cubicBezTo>
                <a:lnTo>
                  <a:pt x="27325" y="17148"/>
                </a:lnTo>
                <a:cubicBezTo>
                  <a:pt x="27381" y="17046"/>
                  <a:pt x="27437" y="16944"/>
                  <a:pt x="27493" y="16846"/>
                </a:cubicBezTo>
                <a:lnTo>
                  <a:pt x="27390" y="16790"/>
                </a:lnTo>
                <a:close/>
                <a:moveTo>
                  <a:pt x="38841" y="17060"/>
                </a:moveTo>
                <a:lnTo>
                  <a:pt x="38739" y="17116"/>
                </a:lnTo>
                <a:cubicBezTo>
                  <a:pt x="38794" y="17215"/>
                  <a:pt x="38848" y="17317"/>
                  <a:pt x="38901" y="17420"/>
                </a:cubicBezTo>
                <a:lnTo>
                  <a:pt x="39003" y="17367"/>
                </a:lnTo>
                <a:cubicBezTo>
                  <a:pt x="38949" y="17263"/>
                  <a:pt x="38896" y="17161"/>
                  <a:pt x="38841" y="17060"/>
                </a:cubicBezTo>
                <a:close/>
                <a:moveTo>
                  <a:pt x="60459" y="17141"/>
                </a:moveTo>
                <a:lnTo>
                  <a:pt x="60354" y="17473"/>
                </a:lnTo>
                <a:lnTo>
                  <a:pt x="60464" y="17508"/>
                </a:lnTo>
                <a:lnTo>
                  <a:pt x="60570" y="17176"/>
                </a:lnTo>
                <a:lnTo>
                  <a:pt x="60459" y="17141"/>
                </a:lnTo>
                <a:close/>
                <a:moveTo>
                  <a:pt x="27061" y="17400"/>
                </a:moveTo>
                <a:cubicBezTo>
                  <a:pt x="27010" y="17504"/>
                  <a:pt x="26957" y="17608"/>
                  <a:pt x="26904" y="17711"/>
                </a:cubicBezTo>
                <a:lnTo>
                  <a:pt x="27008" y="17762"/>
                </a:lnTo>
                <a:cubicBezTo>
                  <a:pt x="27060" y="17660"/>
                  <a:pt x="27114" y="17555"/>
                  <a:pt x="27165" y="17454"/>
                </a:cubicBezTo>
                <a:lnTo>
                  <a:pt x="27061" y="17400"/>
                </a:lnTo>
                <a:close/>
                <a:moveTo>
                  <a:pt x="39162" y="17677"/>
                </a:moveTo>
                <a:lnTo>
                  <a:pt x="39058" y="17730"/>
                </a:lnTo>
                <a:cubicBezTo>
                  <a:pt x="39112" y="17831"/>
                  <a:pt x="39163" y="17934"/>
                  <a:pt x="39215" y="18038"/>
                </a:cubicBezTo>
                <a:lnTo>
                  <a:pt x="39319" y="17988"/>
                </a:lnTo>
                <a:cubicBezTo>
                  <a:pt x="39268" y="17882"/>
                  <a:pt x="39213" y="17780"/>
                  <a:pt x="39162" y="17677"/>
                </a:cubicBezTo>
                <a:close/>
                <a:moveTo>
                  <a:pt x="60247" y="17802"/>
                </a:moveTo>
                <a:lnTo>
                  <a:pt x="60142" y="18131"/>
                </a:lnTo>
                <a:lnTo>
                  <a:pt x="60252" y="18167"/>
                </a:lnTo>
                <a:lnTo>
                  <a:pt x="60357" y="17838"/>
                </a:lnTo>
                <a:lnTo>
                  <a:pt x="60247" y="17802"/>
                </a:lnTo>
                <a:close/>
                <a:moveTo>
                  <a:pt x="26751" y="18024"/>
                </a:moveTo>
                <a:cubicBezTo>
                  <a:pt x="26701" y="18127"/>
                  <a:pt x="26651" y="18231"/>
                  <a:pt x="26601" y="18337"/>
                </a:cubicBezTo>
                <a:lnTo>
                  <a:pt x="26704" y="18387"/>
                </a:lnTo>
                <a:cubicBezTo>
                  <a:pt x="26754" y="18281"/>
                  <a:pt x="26804" y="18177"/>
                  <a:pt x="26854" y="18074"/>
                </a:cubicBezTo>
                <a:lnTo>
                  <a:pt x="26751" y="18024"/>
                </a:lnTo>
                <a:close/>
                <a:moveTo>
                  <a:pt x="39475" y="18295"/>
                </a:moveTo>
                <a:lnTo>
                  <a:pt x="39371" y="18347"/>
                </a:lnTo>
                <a:cubicBezTo>
                  <a:pt x="39420" y="18451"/>
                  <a:pt x="39472" y="18555"/>
                  <a:pt x="39522" y="18659"/>
                </a:cubicBezTo>
                <a:lnTo>
                  <a:pt x="39626" y="18608"/>
                </a:lnTo>
                <a:cubicBezTo>
                  <a:pt x="39576" y="18502"/>
                  <a:pt x="39526" y="18398"/>
                  <a:pt x="39475" y="18295"/>
                </a:cubicBezTo>
                <a:close/>
                <a:moveTo>
                  <a:pt x="60036" y="18459"/>
                </a:moveTo>
                <a:cubicBezTo>
                  <a:pt x="60000" y="18569"/>
                  <a:pt x="59963" y="18681"/>
                  <a:pt x="59927" y="18789"/>
                </a:cubicBezTo>
                <a:lnTo>
                  <a:pt x="60036" y="18825"/>
                </a:lnTo>
                <a:cubicBezTo>
                  <a:pt x="60072" y="18716"/>
                  <a:pt x="60109" y="18605"/>
                  <a:pt x="60147" y="18495"/>
                </a:cubicBezTo>
                <a:lnTo>
                  <a:pt x="60036" y="18459"/>
                </a:lnTo>
                <a:close/>
                <a:moveTo>
                  <a:pt x="26453" y="18649"/>
                </a:moveTo>
                <a:lnTo>
                  <a:pt x="26309" y="18966"/>
                </a:lnTo>
                <a:lnTo>
                  <a:pt x="26414" y="19015"/>
                </a:lnTo>
                <a:cubicBezTo>
                  <a:pt x="26461" y="18909"/>
                  <a:pt x="26509" y="18804"/>
                  <a:pt x="26559" y="18698"/>
                </a:cubicBezTo>
                <a:lnTo>
                  <a:pt x="26453" y="18649"/>
                </a:lnTo>
                <a:close/>
                <a:moveTo>
                  <a:pt x="39776" y="18924"/>
                </a:moveTo>
                <a:lnTo>
                  <a:pt x="39672" y="18974"/>
                </a:lnTo>
                <a:cubicBezTo>
                  <a:pt x="39720" y="19076"/>
                  <a:pt x="39770" y="19181"/>
                  <a:pt x="39820" y="19286"/>
                </a:cubicBezTo>
                <a:lnTo>
                  <a:pt x="39925" y="19238"/>
                </a:lnTo>
                <a:cubicBezTo>
                  <a:pt x="39876" y="19132"/>
                  <a:pt x="39826" y="19026"/>
                  <a:pt x="39776" y="18924"/>
                </a:cubicBezTo>
                <a:close/>
                <a:moveTo>
                  <a:pt x="59816" y="19118"/>
                </a:moveTo>
                <a:cubicBezTo>
                  <a:pt x="59780" y="19226"/>
                  <a:pt x="59743" y="19338"/>
                  <a:pt x="59706" y="19446"/>
                </a:cubicBezTo>
                <a:lnTo>
                  <a:pt x="59815" y="19483"/>
                </a:lnTo>
                <a:cubicBezTo>
                  <a:pt x="59852" y="19375"/>
                  <a:pt x="59890" y="19265"/>
                  <a:pt x="59926" y="19155"/>
                </a:cubicBezTo>
                <a:lnTo>
                  <a:pt x="59816" y="19118"/>
                </a:lnTo>
                <a:close/>
                <a:moveTo>
                  <a:pt x="26166" y="19283"/>
                </a:moveTo>
                <a:cubicBezTo>
                  <a:pt x="26119" y="19389"/>
                  <a:pt x="26073" y="19495"/>
                  <a:pt x="26026" y="19602"/>
                </a:cubicBezTo>
                <a:lnTo>
                  <a:pt x="26131" y="19648"/>
                </a:lnTo>
                <a:cubicBezTo>
                  <a:pt x="26179" y="19541"/>
                  <a:pt x="26224" y="19436"/>
                  <a:pt x="26271" y="19331"/>
                </a:cubicBezTo>
                <a:lnTo>
                  <a:pt x="26166" y="19283"/>
                </a:lnTo>
                <a:close/>
                <a:moveTo>
                  <a:pt x="40075" y="19548"/>
                </a:moveTo>
                <a:lnTo>
                  <a:pt x="39969" y="19598"/>
                </a:lnTo>
                <a:lnTo>
                  <a:pt x="40115" y="19912"/>
                </a:lnTo>
                <a:lnTo>
                  <a:pt x="40220" y="19862"/>
                </a:lnTo>
                <a:lnTo>
                  <a:pt x="40075" y="19548"/>
                </a:lnTo>
                <a:close/>
                <a:moveTo>
                  <a:pt x="59593" y="19776"/>
                </a:moveTo>
                <a:cubicBezTo>
                  <a:pt x="59556" y="19886"/>
                  <a:pt x="59516" y="19995"/>
                  <a:pt x="59479" y="20103"/>
                </a:cubicBezTo>
                <a:lnTo>
                  <a:pt x="59587" y="20140"/>
                </a:lnTo>
                <a:cubicBezTo>
                  <a:pt x="59627" y="20032"/>
                  <a:pt x="59665" y="19923"/>
                  <a:pt x="59702" y="19815"/>
                </a:cubicBezTo>
                <a:lnTo>
                  <a:pt x="59593" y="19776"/>
                </a:lnTo>
                <a:close/>
                <a:moveTo>
                  <a:pt x="25889" y="19922"/>
                </a:moveTo>
                <a:cubicBezTo>
                  <a:pt x="25843" y="20026"/>
                  <a:pt x="25797" y="20133"/>
                  <a:pt x="25753" y="20240"/>
                </a:cubicBezTo>
                <a:lnTo>
                  <a:pt x="25860" y="20286"/>
                </a:lnTo>
                <a:cubicBezTo>
                  <a:pt x="25904" y="20179"/>
                  <a:pt x="25952" y="20073"/>
                  <a:pt x="25996" y="19966"/>
                </a:cubicBezTo>
                <a:lnTo>
                  <a:pt x="25889" y="19922"/>
                </a:lnTo>
                <a:close/>
                <a:moveTo>
                  <a:pt x="40367" y="20180"/>
                </a:moveTo>
                <a:lnTo>
                  <a:pt x="40262" y="20229"/>
                </a:lnTo>
                <a:lnTo>
                  <a:pt x="40407" y="20543"/>
                </a:lnTo>
                <a:lnTo>
                  <a:pt x="40513" y="20495"/>
                </a:lnTo>
                <a:lnTo>
                  <a:pt x="40367" y="20180"/>
                </a:lnTo>
                <a:close/>
                <a:moveTo>
                  <a:pt x="59365" y="20429"/>
                </a:moveTo>
                <a:lnTo>
                  <a:pt x="59246" y="20754"/>
                </a:lnTo>
                <a:lnTo>
                  <a:pt x="59356" y="20794"/>
                </a:lnTo>
                <a:cubicBezTo>
                  <a:pt x="59395" y="20687"/>
                  <a:pt x="59435" y="20579"/>
                  <a:pt x="59473" y="20467"/>
                </a:cubicBezTo>
                <a:lnTo>
                  <a:pt x="59365" y="20429"/>
                </a:lnTo>
                <a:close/>
                <a:moveTo>
                  <a:pt x="25622" y="20562"/>
                </a:moveTo>
                <a:cubicBezTo>
                  <a:pt x="25576" y="20669"/>
                  <a:pt x="25532" y="20776"/>
                  <a:pt x="25489" y="20883"/>
                </a:cubicBezTo>
                <a:lnTo>
                  <a:pt x="25596" y="20926"/>
                </a:lnTo>
                <a:cubicBezTo>
                  <a:pt x="25640" y="20819"/>
                  <a:pt x="25683" y="20712"/>
                  <a:pt x="25729" y="20607"/>
                </a:cubicBezTo>
                <a:lnTo>
                  <a:pt x="25622" y="20562"/>
                </a:lnTo>
                <a:close/>
                <a:moveTo>
                  <a:pt x="40657" y="20809"/>
                </a:moveTo>
                <a:lnTo>
                  <a:pt x="40553" y="20857"/>
                </a:lnTo>
                <a:lnTo>
                  <a:pt x="40699" y="21171"/>
                </a:lnTo>
                <a:lnTo>
                  <a:pt x="40804" y="21123"/>
                </a:lnTo>
                <a:lnTo>
                  <a:pt x="40657" y="20809"/>
                </a:lnTo>
                <a:close/>
                <a:moveTo>
                  <a:pt x="59128" y="21082"/>
                </a:moveTo>
                <a:cubicBezTo>
                  <a:pt x="59086" y="21190"/>
                  <a:pt x="59046" y="21300"/>
                  <a:pt x="59006" y="21407"/>
                </a:cubicBezTo>
                <a:lnTo>
                  <a:pt x="59115" y="21447"/>
                </a:lnTo>
                <a:cubicBezTo>
                  <a:pt x="59156" y="21339"/>
                  <a:pt x="59195" y="21230"/>
                  <a:pt x="59236" y="21122"/>
                </a:cubicBezTo>
                <a:lnTo>
                  <a:pt x="59128" y="21082"/>
                </a:lnTo>
                <a:close/>
                <a:moveTo>
                  <a:pt x="25360" y="21204"/>
                </a:moveTo>
                <a:cubicBezTo>
                  <a:pt x="25317" y="21311"/>
                  <a:pt x="25275" y="21419"/>
                  <a:pt x="25232" y="21529"/>
                </a:cubicBezTo>
                <a:lnTo>
                  <a:pt x="25339" y="21571"/>
                </a:lnTo>
                <a:cubicBezTo>
                  <a:pt x="25382" y="21464"/>
                  <a:pt x="25425" y="21357"/>
                  <a:pt x="25467" y="21247"/>
                </a:cubicBezTo>
                <a:lnTo>
                  <a:pt x="25360" y="21204"/>
                </a:lnTo>
                <a:close/>
                <a:moveTo>
                  <a:pt x="40953" y="21439"/>
                </a:moveTo>
                <a:lnTo>
                  <a:pt x="40847" y="21487"/>
                </a:lnTo>
                <a:lnTo>
                  <a:pt x="40993" y="21801"/>
                </a:lnTo>
                <a:lnTo>
                  <a:pt x="41099" y="21753"/>
                </a:lnTo>
                <a:lnTo>
                  <a:pt x="40953" y="21439"/>
                </a:lnTo>
                <a:close/>
                <a:moveTo>
                  <a:pt x="58885" y="21730"/>
                </a:moveTo>
                <a:cubicBezTo>
                  <a:pt x="58843" y="21838"/>
                  <a:pt x="58802" y="21946"/>
                  <a:pt x="58759" y="22053"/>
                </a:cubicBezTo>
                <a:lnTo>
                  <a:pt x="58866" y="22096"/>
                </a:lnTo>
                <a:cubicBezTo>
                  <a:pt x="58908" y="21988"/>
                  <a:pt x="58951" y="21880"/>
                  <a:pt x="58992" y="21771"/>
                </a:cubicBezTo>
                <a:lnTo>
                  <a:pt x="58885" y="21730"/>
                </a:lnTo>
                <a:close/>
                <a:moveTo>
                  <a:pt x="25105" y="21853"/>
                </a:moveTo>
                <a:lnTo>
                  <a:pt x="24980" y="22175"/>
                </a:lnTo>
                <a:lnTo>
                  <a:pt x="25088" y="22217"/>
                </a:lnTo>
                <a:lnTo>
                  <a:pt x="25212" y="21896"/>
                </a:lnTo>
                <a:lnTo>
                  <a:pt x="25105" y="21853"/>
                </a:lnTo>
                <a:close/>
                <a:moveTo>
                  <a:pt x="41247" y="22066"/>
                </a:moveTo>
                <a:lnTo>
                  <a:pt x="41141" y="22115"/>
                </a:lnTo>
                <a:cubicBezTo>
                  <a:pt x="41190" y="22221"/>
                  <a:pt x="41240" y="22325"/>
                  <a:pt x="41290" y="22430"/>
                </a:cubicBezTo>
                <a:lnTo>
                  <a:pt x="41396" y="22378"/>
                </a:lnTo>
                <a:cubicBezTo>
                  <a:pt x="41346" y="22274"/>
                  <a:pt x="41297" y="22171"/>
                  <a:pt x="41247" y="22066"/>
                </a:cubicBezTo>
                <a:close/>
                <a:moveTo>
                  <a:pt x="58629" y="22374"/>
                </a:moveTo>
                <a:cubicBezTo>
                  <a:pt x="58586" y="22481"/>
                  <a:pt x="58544" y="22588"/>
                  <a:pt x="58499" y="22695"/>
                </a:cubicBezTo>
                <a:lnTo>
                  <a:pt x="58606" y="22740"/>
                </a:lnTo>
                <a:cubicBezTo>
                  <a:pt x="58651" y="22632"/>
                  <a:pt x="58693" y="22525"/>
                  <a:pt x="58736" y="22417"/>
                </a:cubicBezTo>
                <a:lnTo>
                  <a:pt x="58629" y="22374"/>
                </a:lnTo>
                <a:close/>
                <a:moveTo>
                  <a:pt x="24853" y="22500"/>
                </a:moveTo>
                <a:lnTo>
                  <a:pt x="24730" y="22824"/>
                </a:lnTo>
                <a:lnTo>
                  <a:pt x="24839" y="22865"/>
                </a:lnTo>
                <a:lnTo>
                  <a:pt x="24960" y="22540"/>
                </a:lnTo>
                <a:lnTo>
                  <a:pt x="24853" y="22500"/>
                </a:lnTo>
                <a:close/>
                <a:moveTo>
                  <a:pt x="41543" y="22694"/>
                </a:moveTo>
                <a:lnTo>
                  <a:pt x="41440" y="22744"/>
                </a:lnTo>
                <a:cubicBezTo>
                  <a:pt x="41490" y="22850"/>
                  <a:pt x="41541" y="22952"/>
                  <a:pt x="41591" y="23057"/>
                </a:cubicBezTo>
                <a:lnTo>
                  <a:pt x="41696" y="23007"/>
                </a:lnTo>
                <a:cubicBezTo>
                  <a:pt x="41646" y="22902"/>
                  <a:pt x="41593" y="22797"/>
                  <a:pt x="41543" y="22694"/>
                </a:cubicBezTo>
                <a:close/>
                <a:moveTo>
                  <a:pt x="58366" y="23017"/>
                </a:moveTo>
                <a:cubicBezTo>
                  <a:pt x="58322" y="23122"/>
                  <a:pt x="58278" y="23229"/>
                  <a:pt x="58231" y="23335"/>
                </a:cubicBezTo>
                <a:lnTo>
                  <a:pt x="58336" y="23381"/>
                </a:lnTo>
                <a:cubicBezTo>
                  <a:pt x="58382" y="23274"/>
                  <a:pt x="58428" y="23168"/>
                  <a:pt x="58474" y="23061"/>
                </a:cubicBezTo>
                <a:lnTo>
                  <a:pt x="58366" y="23017"/>
                </a:lnTo>
                <a:close/>
                <a:moveTo>
                  <a:pt x="24608" y="23149"/>
                </a:moveTo>
                <a:lnTo>
                  <a:pt x="24486" y="23474"/>
                </a:lnTo>
                <a:lnTo>
                  <a:pt x="24595" y="23515"/>
                </a:lnTo>
                <a:lnTo>
                  <a:pt x="24716" y="23189"/>
                </a:lnTo>
                <a:lnTo>
                  <a:pt x="24608" y="23149"/>
                </a:lnTo>
                <a:close/>
                <a:moveTo>
                  <a:pt x="41850" y="23315"/>
                </a:moveTo>
                <a:lnTo>
                  <a:pt x="41747" y="23367"/>
                </a:lnTo>
                <a:lnTo>
                  <a:pt x="41903" y="23678"/>
                </a:lnTo>
                <a:lnTo>
                  <a:pt x="42005" y="23625"/>
                </a:lnTo>
                <a:lnTo>
                  <a:pt x="41850" y="23315"/>
                </a:lnTo>
                <a:close/>
                <a:moveTo>
                  <a:pt x="58092" y="23651"/>
                </a:moveTo>
                <a:cubicBezTo>
                  <a:pt x="58044" y="23758"/>
                  <a:pt x="57998" y="23861"/>
                  <a:pt x="57949" y="23966"/>
                </a:cubicBezTo>
                <a:lnTo>
                  <a:pt x="58055" y="24015"/>
                </a:lnTo>
                <a:cubicBezTo>
                  <a:pt x="58102" y="23911"/>
                  <a:pt x="58149" y="23806"/>
                  <a:pt x="58198" y="23696"/>
                </a:cubicBezTo>
                <a:lnTo>
                  <a:pt x="58092" y="23651"/>
                </a:lnTo>
                <a:close/>
                <a:moveTo>
                  <a:pt x="24366" y="23801"/>
                </a:moveTo>
                <a:lnTo>
                  <a:pt x="24245" y="24125"/>
                </a:lnTo>
                <a:lnTo>
                  <a:pt x="24353" y="24165"/>
                </a:lnTo>
                <a:lnTo>
                  <a:pt x="24475" y="23841"/>
                </a:lnTo>
                <a:lnTo>
                  <a:pt x="24366" y="23801"/>
                </a:lnTo>
                <a:close/>
                <a:moveTo>
                  <a:pt x="42163" y="23935"/>
                </a:moveTo>
                <a:lnTo>
                  <a:pt x="42061" y="23988"/>
                </a:lnTo>
                <a:cubicBezTo>
                  <a:pt x="42114" y="24089"/>
                  <a:pt x="42168" y="24193"/>
                  <a:pt x="42221" y="24295"/>
                </a:cubicBezTo>
                <a:lnTo>
                  <a:pt x="42324" y="24242"/>
                </a:lnTo>
                <a:cubicBezTo>
                  <a:pt x="42270" y="24139"/>
                  <a:pt x="42217" y="24038"/>
                  <a:pt x="42163" y="23935"/>
                </a:cubicBezTo>
                <a:close/>
                <a:moveTo>
                  <a:pt x="57802" y="24282"/>
                </a:moveTo>
                <a:cubicBezTo>
                  <a:pt x="57752" y="24388"/>
                  <a:pt x="57702" y="24492"/>
                  <a:pt x="57652" y="24595"/>
                </a:cubicBezTo>
                <a:lnTo>
                  <a:pt x="57757" y="24645"/>
                </a:lnTo>
                <a:cubicBezTo>
                  <a:pt x="57807" y="24542"/>
                  <a:pt x="57858" y="24436"/>
                  <a:pt x="57908" y="24332"/>
                </a:cubicBezTo>
                <a:lnTo>
                  <a:pt x="57802" y="24282"/>
                </a:lnTo>
                <a:close/>
                <a:moveTo>
                  <a:pt x="24125" y="24451"/>
                </a:moveTo>
                <a:lnTo>
                  <a:pt x="24005" y="24778"/>
                </a:lnTo>
                <a:lnTo>
                  <a:pt x="24115" y="24816"/>
                </a:lnTo>
                <a:lnTo>
                  <a:pt x="24233" y="24489"/>
                </a:lnTo>
                <a:lnTo>
                  <a:pt x="24125" y="24451"/>
                </a:lnTo>
                <a:close/>
                <a:moveTo>
                  <a:pt x="42487" y="24545"/>
                </a:moveTo>
                <a:lnTo>
                  <a:pt x="42385" y="24600"/>
                </a:lnTo>
                <a:cubicBezTo>
                  <a:pt x="42441" y="24703"/>
                  <a:pt x="42498" y="24803"/>
                  <a:pt x="42554" y="24906"/>
                </a:cubicBezTo>
                <a:lnTo>
                  <a:pt x="42654" y="24849"/>
                </a:lnTo>
                <a:cubicBezTo>
                  <a:pt x="42598" y="24749"/>
                  <a:pt x="42542" y="24646"/>
                  <a:pt x="42487" y="24545"/>
                </a:cubicBezTo>
                <a:close/>
                <a:moveTo>
                  <a:pt x="57500" y="24903"/>
                </a:moveTo>
                <a:cubicBezTo>
                  <a:pt x="57445" y="25008"/>
                  <a:pt x="57394" y="25109"/>
                  <a:pt x="57341" y="25210"/>
                </a:cubicBezTo>
                <a:lnTo>
                  <a:pt x="57442" y="25265"/>
                </a:lnTo>
                <a:cubicBezTo>
                  <a:pt x="57495" y="25163"/>
                  <a:pt x="57550" y="25059"/>
                  <a:pt x="57602" y="24956"/>
                </a:cubicBezTo>
                <a:lnTo>
                  <a:pt x="57500" y="24903"/>
                </a:lnTo>
                <a:close/>
                <a:moveTo>
                  <a:pt x="23886" y="25102"/>
                </a:moveTo>
                <a:lnTo>
                  <a:pt x="23766" y="25429"/>
                </a:lnTo>
                <a:lnTo>
                  <a:pt x="23875" y="25467"/>
                </a:lnTo>
                <a:lnTo>
                  <a:pt x="23995" y="25140"/>
                </a:lnTo>
                <a:lnTo>
                  <a:pt x="23886" y="25102"/>
                </a:lnTo>
                <a:close/>
                <a:moveTo>
                  <a:pt x="42824" y="25152"/>
                </a:moveTo>
                <a:lnTo>
                  <a:pt x="42724" y="25209"/>
                </a:lnTo>
                <a:cubicBezTo>
                  <a:pt x="42782" y="25309"/>
                  <a:pt x="42839" y="25409"/>
                  <a:pt x="42898" y="25509"/>
                </a:cubicBezTo>
                <a:lnTo>
                  <a:pt x="42997" y="25452"/>
                </a:lnTo>
                <a:cubicBezTo>
                  <a:pt x="42939" y="25352"/>
                  <a:pt x="42879" y="25252"/>
                  <a:pt x="42824" y="25152"/>
                </a:cubicBezTo>
                <a:close/>
                <a:moveTo>
                  <a:pt x="57178" y="25516"/>
                </a:moveTo>
                <a:cubicBezTo>
                  <a:pt x="57122" y="25620"/>
                  <a:pt x="57067" y="25720"/>
                  <a:pt x="57010" y="25820"/>
                </a:cubicBezTo>
                <a:lnTo>
                  <a:pt x="57110" y="25877"/>
                </a:lnTo>
                <a:cubicBezTo>
                  <a:pt x="57167" y="25774"/>
                  <a:pt x="57224" y="25674"/>
                  <a:pt x="57280" y="25572"/>
                </a:cubicBezTo>
                <a:lnTo>
                  <a:pt x="57178" y="25516"/>
                </a:lnTo>
                <a:close/>
                <a:moveTo>
                  <a:pt x="43175" y="25746"/>
                </a:moveTo>
                <a:lnTo>
                  <a:pt x="43077" y="25807"/>
                </a:lnTo>
                <a:cubicBezTo>
                  <a:pt x="43138" y="25907"/>
                  <a:pt x="43198" y="26004"/>
                  <a:pt x="43261" y="26103"/>
                </a:cubicBezTo>
                <a:lnTo>
                  <a:pt x="43356" y="26040"/>
                </a:lnTo>
                <a:lnTo>
                  <a:pt x="43175" y="25746"/>
                </a:lnTo>
                <a:close/>
                <a:moveTo>
                  <a:pt x="23646" y="25754"/>
                </a:moveTo>
                <a:lnTo>
                  <a:pt x="23527" y="26081"/>
                </a:lnTo>
                <a:lnTo>
                  <a:pt x="23636" y="26121"/>
                </a:lnTo>
                <a:lnTo>
                  <a:pt x="23755" y="25794"/>
                </a:lnTo>
                <a:lnTo>
                  <a:pt x="23646" y="25754"/>
                </a:lnTo>
                <a:close/>
                <a:moveTo>
                  <a:pt x="0" y="26029"/>
                </a:moveTo>
                <a:lnTo>
                  <a:pt x="0" y="26144"/>
                </a:lnTo>
                <a:cubicBezTo>
                  <a:pt x="112" y="26144"/>
                  <a:pt x="225" y="26150"/>
                  <a:pt x="338" y="26163"/>
                </a:cubicBezTo>
                <a:lnTo>
                  <a:pt x="350" y="26049"/>
                </a:lnTo>
                <a:cubicBezTo>
                  <a:pt x="233" y="26036"/>
                  <a:pt x="116" y="26029"/>
                  <a:pt x="0" y="26029"/>
                </a:cubicBezTo>
                <a:close/>
                <a:moveTo>
                  <a:pt x="696" y="26104"/>
                </a:moveTo>
                <a:lnTo>
                  <a:pt x="672" y="26217"/>
                </a:lnTo>
                <a:cubicBezTo>
                  <a:pt x="780" y="26241"/>
                  <a:pt x="889" y="26271"/>
                  <a:pt x="997" y="26307"/>
                </a:cubicBezTo>
                <a:lnTo>
                  <a:pt x="1036" y="26197"/>
                </a:lnTo>
                <a:cubicBezTo>
                  <a:pt x="923" y="26160"/>
                  <a:pt x="809" y="26130"/>
                  <a:pt x="696" y="26104"/>
                </a:cubicBezTo>
                <a:close/>
                <a:moveTo>
                  <a:pt x="56838" y="26120"/>
                </a:moveTo>
                <a:cubicBezTo>
                  <a:pt x="56780" y="26219"/>
                  <a:pt x="56721" y="26317"/>
                  <a:pt x="56660" y="26416"/>
                </a:cubicBezTo>
                <a:lnTo>
                  <a:pt x="56758" y="26477"/>
                </a:lnTo>
                <a:cubicBezTo>
                  <a:pt x="56817" y="26377"/>
                  <a:pt x="56878" y="26279"/>
                  <a:pt x="56938" y="26179"/>
                </a:cubicBezTo>
                <a:lnTo>
                  <a:pt x="56838" y="26120"/>
                </a:lnTo>
                <a:close/>
                <a:moveTo>
                  <a:pt x="1362" y="26323"/>
                </a:moveTo>
                <a:lnTo>
                  <a:pt x="1316" y="26429"/>
                </a:lnTo>
                <a:cubicBezTo>
                  <a:pt x="1416" y="26473"/>
                  <a:pt x="1519" y="26523"/>
                  <a:pt x="1621" y="26578"/>
                </a:cubicBezTo>
                <a:lnTo>
                  <a:pt x="1676" y="26477"/>
                </a:lnTo>
                <a:cubicBezTo>
                  <a:pt x="1573" y="26421"/>
                  <a:pt x="1466" y="26370"/>
                  <a:pt x="1362" y="26323"/>
                </a:cubicBezTo>
                <a:close/>
                <a:moveTo>
                  <a:pt x="43546" y="26330"/>
                </a:moveTo>
                <a:lnTo>
                  <a:pt x="43449" y="26394"/>
                </a:lnTo>
                <a:cubicBezTo>
                  <a:pt x="43512" y="26493"/>
                  <a:pt x="43578" y="26588"/>
                  <a:pt x="43642" y="26683"/>
                </a:cubicBezTo>
                <a:lnTo>
                  <a:pt x="43739" y="26617"/>
                </a:lnTo>
                <a:cubicBezTo>
                  <a:pt x="43675" y="26523"/>
                  <a:pt x="43611" y="26427"/>
                  <a:pt x="43546" y="26330"/>
                </a:cubicBezTo>
                <a:close/>
                <a:moveTo>
                  <a:pt x="23407" y="26407"/>
                </a:moveTo>
                <a:lnTo>
                  <a:pt x="23288" y="26734"/>
                </a:lnTo>
                <a:lnTo>
                  <a:pt x="23397" y="26773"/>
                </a:lnTo>
                <a:lnTo>
                  <a:pt x="23517" y="26446"/>
                </a:lnTo>
                <a:lnTo>
                  <a:pt x="23407" y="26407"/>
                </a:lnTo>
                <a:close/>
                <a:moveTo>
                  <a:pt x="1978" y="26656"/>
                </a:moveTo>
                <a:lnTo>
                  <a:pt x="1916" y="26751"/>
                </a:lnTo>
                <a:cubicBezTo>
                  <a:pt x="2010" y="26810"/>
                  <a:pt x="2104" y="26877"/>
                  <a:pt x="2197" y="26946"/>
                </a:cubicBezTo>
                <a:lnTo>
                  <a:pt x="2266" y="26854"/>
                </a:lnTo>
                <a:cubicBezTo>
                  <a:pt x="2170" y="26783"/>
                  <a:pt x="2074" y="26716"/>
                  <a:pt x="1978" y="26656"/>
                </a:cubicBezTo>
                <a:close/>
                <a:moveTo>
                  <a:pt x="56474" y="26707"/>
                </a:moveTo>
                <a:cubicBezTo>
                  <a:pt x="56413" y="26806"/>
                  <a:pt x="56350" y="26901"/>
                  <a:pt x="56286" y="26996"/>
                </a:cubicBezTo>
                <a:lnTo>
                  <a:pt x="56381" y="27060"/>
                </a:lnTo>
                <a:cubicBezTo>
                  <a:pt x="56446" y="26966"/>
                  <a:pt x="56510" y="26870"/>
                  <a:pt x="56573" y="26770"/>
                </a:cubicBezTo>
                <a:lnTo>
                  <a:pt x="56474" y="26707"/>
                </a:lnTo>
                <a:close/>
                <a:moveTo>
                  <a:pt x="43935" y="26903"/>
                </a:moveTo>
                <a:lnTo>
                  <a:pt x="43841" y="26971"/>
                </a:lnTo>
                <a:cubicBezTo>
                  <a:pt x="43909" y="27065"/>
                  <a:pt x="43976" y="27158"/>
                  <a:pt x="44046" y="27251"/>
                </a:cubicBezTo>
                <a:lnTo>
                  <a:pt x="44139" y="27181"/>
                </a:lnTo>
                <a:cubicBezTo>
                  <a:pt x="44071" y="27091"/>
                  <a:pt x="44003" y="26998"/>
                  <a:pt x="43935" y="26903"/>
                </a:cubicBezTo>
                <a:close/>
                <a:moveTo>
                  <a:pt x="2538" y="27070"/>
                </a:moveTo>
                <a:lnTo>
                  <a:pt x="2465" y="27158"/>
                </a:lnTo>
                <a:cubicBezTo>
                  <a:pt x="2551" y="27230"/>
                  <a:pt x="2637" y="27305"/>
                  <a:pt x="2724" y="27385"/>
                </a:cubicBezTo>
                <a:lnTo>
                  <a:pt x="2801" y="27300"/>
                </a:lnTo>
                <a:cubicBezTo>
                  <a:pt x="2713" y="27220"/>
                  <a:pt x="2624" y="27141"/>
                  <a:pt x="2538" y="27070"/>
                </a:cubicBezTo>
                <a:close/>
                <a:moveTo>
                  <a:pt x="23168" y="27058"/>
                </a:moveTo>
                <a:lnTo>
                  <a:pt x="23048" y="27383"/>
                </a:lnTo>
                <a:lnTo>
                  <a:pt x="23157" y="27424"/>
                </a:lnTo>
                <a:lnTo>
                  <a:pt x="23277" y="27097"/>
                </a:lnTo>
                <a:lnTo>
                  <a:pt x="23168" y="27058"/>
                </a:lnTo>
                <a:close/>
                <a:moveTo>
                  <a:pt x="56089" y="27280"/>
                </a:moveTo>
                <a:cubicBezTo>
                  <a:pt x="56021" y="27374"/>
                  <a:pt x="55953" y="27467"/>
                  <a:pt x="55886" y="27558"/>
                </a:cubicBezTo>
                <a:lnTo>
                  <a:pt x="55979" y="27628"/>
                </a:lnTo>
                <a:cubicBezTo>
                  <a:pt x="56046" y="27537"/>
                  <a:pt x="56116" y="27443"/>
                  <a:pt x="56184" y="27345"/>
                </a:cubicBezTo>
                <a:lnTo>
                  <a:pt x="56089" y="27280"/>
                </a:lnTo>
                <a:close/>
                <a:moveTo>
                  <a:pt x="44349" y="27455"/>
                </a:moveTo>
                <a:lnTo>
                  <a:pt x="44259" y="27527"/>
                </a:lnTo>
                <a:cubicBezTo>
                  <a:pt x="44330" y="27620"/>
                  <a:pt x="44403" y="27708"/>
                  <a:pt x="44476" y="27798"/>
                </a:cubicBezTo>
                <a:lnTo>
                  <a:pt x="44566" y="27722"/>
                </a:lnTo>
                <a:cubicBezTo>
                  <a:pt x="44492" y="27635"/>
                  <a:pt x="44420" y="27545"/>
                  <a:pt x="44349" y="27455"/>
                </a:cubicBezTo>
                <a:close/>
                <a:moveTo>
                  <a:pt x="3054" y="27542"/>
                </a:moveTo>
                <a:lnTo>
                  <a:pt x="2972" y="27624"/>
                </a:lnTo>
                <a:cubicBezTo>
                  <a:pt x="3052" y="27705"/>
                  <a:pt x="3132" y="27787"/>
                  <a:pt x="3211" y="27872"/>
                </a:cubicBezTo>
                <a:lnTo>
                  <a:pt x="3295" y="27794"/>
                </a:lnTo>
                <a:cubicBezTo>
                  <a:pt x="3217" y="27708"/>
                  <a:pt x="3134" y="27624"/>
                  <a:pt x="3054" y="27542"/>
                </a:cubicBezTo>
                <a:close/>
                <a:moveTo>
                  <a:pt x="22927" y="27708"/>
                </a:moveTo>
                <a:lnTo>
                  <a:pt x="22805" y="28031"/>
                </a:lnTo>
                <a:lnTo>
                  <a:pt x="22915" y="28072"/>
                </a:lnTo>
                <a:lnTo>
                  <a:pt x="23037" y="27750"/>
                </a:lnTo>
                <a:lnTo>
                  <a:pt x="22927" y="27708"/>
                </a:lnTo>
                <a:close/>
                <a:moveTo>
                  <a:pt x="55674" y="27834"/>
                </a:moveTo>
                <a:cubicBezTo>
                  <a:pt x="55603" y="27922"/>
                  <a:pt x="55530" y="28012"/>
                  <a:pt x="55457" y="28099"/>
                </a:cubicBezTo>
                <a:lnTo>
                  <a:pt x="55544" y="28174"/>
                </a:lnTo>
                <a:cubicBezTo>
                  <a:pt x="55617" y="28085"/>
                  <a:pt x="55693" y="27995"/>
                  <a:pt x="55766" y="27905"/>
                </a:cubicBezTo>
                <a:lnTo>
                  <a:pt x="55674" y="27834"/>
                </a:lnTo>
                <a:close/>
                <a:moveTo>
                  <a:pt x="44790" y="27987"/>
                </a:moveTo>
                <a:lnTo>
                  <a:pt x="44703" y="28064"/>
                </a:lnTo>
                <a:cubicBezTo>
                  <a:pt x="44779" y="28151"/>
                  <a:pt x="44859" y="28238"/>
                  <a:pt x="44937" y="28322"/>
                </a:cubicBezTo>
                <a:lnTo>
                  <a:pt x="45020" y="28242"/>
                </a:lnTo>
                <a:cubicBezTo>
                  <a:pt x="44945" y="28158"/>
                  <a:pt x="44867" y="28074"/>
                  <a:pt x="44790" y="27987"/>
                </a:cubicBezTo>
                <a:close/>
                <a:moveTo>
                  <a:pt x="3531" y="28055"/>
                </a:moveTo>
                <a:lnTo>
                  <a:pt x="3444" y="28129"/>
                </a:lnTo>
                <a:cubicBezTo>
                  <a:pt x="3518" y="28215"/>
                  <a:pt x="3594" y="28305"/>
                  <a:pt x="3667" y="28394"/>
                </a:cubicBezTo>
                <a:lnTo>
                  <a:pt x="3757" y="28321"/>
                </a:lnTo>
                <a:cubicBezTo>
                  <a:pt x="3681" y="28229"/>
                  <a:pt x="3607" y="28141"/>
                  <a:pt x="3531" y="28055"/>
                </a:cubicBezTo>
                <a:close/>
                <a:moveTo>
                  <a:pt x="55229" y="28358"/>
                </a:moveTo>
                <a:cubicBezTo>
                  <a:pt x="55150" y="28444"/>
                  <a:pt x="55072" y="28528"/>
                  <a:pt x="54993" y="28609"/>
                </a:cubicBezTo>
                <a:lnTo>
                  <a:pt x="55077" y="28691"/>
                </a:lnTo>
                <a:cubicBezTo>
                  <a:pt x="55157" y="28608"/>
                  <a:pt x="55236" y="28522"/>
                  <a:pt x="55314" y="28435"/>
                </a:cubicBezTo>
                <a:lnTo>
                  <a:pt x="55229" y="28358"/>
                </a:lnTo>
                <a:close/>
                <a:moveTo>
                  <a:pt x="22684" y="28357"/>
                </a:moveTo>
                <a:lnTo>
                  <a:pt x="22561" y="28681"/>
                </a:lnTo>
                <a:lnTo>
                  <a:pt x="22670" y="28722"/>
                </a:lnTo>
                <a:lnTo>
                  <a:pt x="22794" y="28398"/>
                </a:lnTo>
                <a:lnTo>
                  <a:pt x="22684" y="28357"/>
                </a:lnTo>
                <a:close/>
                <a:moveTo>
                  <a:pt x="45260" y="28491"/>
                </a:moveTo>
                <a:lnTo>
                  <a:pt x="45177" y="28572"/>
                </a:lnTo>
                <a:cubicBezTo>
                  <a:pt x="45260" y="28655"/>
                  <a:pt x="45344" y="28736"/>
                  <a:pt x="45427" y="28815"/>
                </a:cubicBezTo>
                <a:lnTo>
                  <a:pt x="45506" y="28731"/>
                </a:lnTo>
                <a:cubicBezTo>
                  <a:pt x="45424" y="28652"/>
                  <a:pt x="45342" y="28572"/>
                  <a:pt x="45260" y="28491"/>
                </a:cubicBezTo>
                <a:close/>
                <a:moveTo>
                  <a:pt x="3974" y="28591"/>
                </a:moveTo>
                <a:lnTo>
                  <a:pt x="3882" y="28662"/>
                </a:lnTo>
                <a:cubicBezTo>
                  <a:pt x="3952" y="28752"/>
                  <a:pt x="4024" y="28844"/>
                  <a:pt x="4094" y="28936"/>
                </a:cubicBezTo>
                <a:lnTo>
                  <a:pt x="4186" y="28866"/>
                </a:lnTo>
                <a:cubicBezTo>
                  <a:pt x="4115" y="28772"/>
                  <a:pt x="4045" y="28681"/>
                  <a:pt x="3974" y="28591"/>
                </a:cubicBezTo>
                <a:close/>
                <a:moveTo>
                  <a:pt x="54750" y="28854"/>
                </a:moveTo>
                <a:cubicBezTo>
                  <a:pt x="54666" y="28935"/>
                  <a:pt x="54582" y="29013"/>
                  <a:pt x="54496" y="29088"/>
                </a:cubicBezTo>
                <a:lnTo>
                  <a:pt x="54573" y="29173"/>
                </a:lnTo>
                <a:cubicBezTo>
                  <a:pt x="54660" y="29098"/>
                  <a:pt x="54745" y="29019"/>
                  <a:pt x="54830" y="28938"/>
                </a:cubicBezTo>
                <a:lnTo>
                  <a:pt x="54750" y="28854"/>
                </a:lnTo>
                <a:close/>
                <a:moveTo>
                  <a:pt x="45760" y="28963"/>
                </a:moveTo>
                <a:lnTo>
                  <a:pt x="45684" y="29051"/>
                </a:lnTo>
                <a:cubicBezTo>
                  <a:pt x="45774" y="29128"/>
                  <a:pt x="45863" y="29201"/>
                  <a:pt x="45953" y="29273"/>
                </a:cubicBezTo>
                <a:lnTo>
                  <a:pt x="46024" y="29185"/>
                </a:lnTo>
                <a:cubicBezTo>
                  <a:pt x="45934" y="29113"/>
                  <a:pt x="45847" y="29038"/>
                  <a:pt x="45760" y="28963"/>
                </a:cubicBezTo>
                <a:close/>
                <a:moveTo>
                  <a:pt x="22440" y="29006"/>
                </a:moveTo>
                <a:cubicBezTo>
                  <a:pt x="22398" y="29113"/>
                  <a:pt x="22355" y="29222"/>
                  <a:pt x="22315" y="29329"/>
                </a:cubicBezTo>
                <a:lnTo>
                  <a:pt x="22423" y="29371"/>
                </a:lnTo>
                <a:cubicBezTo>
                  <a:pt x="22463" y="29263"/>
                  <a:pt x="22505" y="29156"/>
                  <a:pt x="22547" y="29048"/>
                </a:cubicBezTo>
                <a:lnTo>
                  <a:pt x="22440" y="29006"/>
                </a:lnTo>
                <a:close/>
                <a:moveTo>
                  <a:pt x="4392" y="29146"/>
                </a:moveTo>
                <a:lnTo>
                  <a:pt x="4299" y="29215"/>
                </a:lnTo>
                <a:cubicBezTo>
                  <a:pt x="4366" y="29308"/>
                  <a:pt x="4432" y="29402"/>
                  <a:pt x="4501" y="29498"/>
                </a:cubicBezTo>
                <a:lnTo>
                  <a:pt x="4593" y="29431"/>
                </a:lnTo>
                <a:cubicBezTo>
                  <a:pt x="4526" y="29335"/>
                  <a:pt x="4459" y="29239"/>
                  <a:pt x="4392" y="29146"/>
                </a:cubicBezTo>
                <a:close/>
                <a:moveTo>
                  <a:pt x="54236" y="29308"/>
                </a:moveTo>
                <a:cubicBezTo>
                  <a:pt x="54146" y="29381"/>
                  <a:pt x="54055" y="29452"/>
                  <a:pt x="53965" y="29519"/>
                </a:cubicBezTo>
                <a:lnTo>
                  <a:pt x="54032" y="29610"/>
                </a:lnTo>
                <a:cubicBezTo>
                  <a:pt x="54123" y="29543"/>
                  <a:pt x="54216" y="29472"/>
                  <a:pt x="54309" y="29396"/>
                </a:cubicBezTo>
                <a:lnTo>
                  <a:pt x="54236" y="29308"/>
                </a:lnTo>
                <a:close/>
                <a:moveTo>
                  <a:pt x="46297" y="29392"/>
                </a:moveTo>
                <a:lnTo>
                  <a:pt x="46230" y="29485"/>
                </a:lnTo>
                <a:cubicBezTo>
                  <a:pt x="46323" y="29555"/>
                  <a:pt x="46418" y="29622"/>
                  <a:pt x="46516" y="29686"/>
                </a:cubicBezTo>
                <a:lnTo>
                  <a:pt x="46580" y="29590"/>
                </a:lnTo>
                <a:cubicBezTo>
                  <a:pt x="46483" y="29526"/>
                  <a:pt x="46390" y="29459"/>
                  <a:pt x="46297" y="29392"/>
                </a:cubicBezTo>
                <a:close/>
                <a:moveTo>
                  <a:pt x="53682" y="29715"/>
                </a:moveTo>
                <a:cubicBezTo>
                  <a:pt x="53586" y="29778"/>
                  <a:pt x="53489" y="29840"/>
                  <a:pt x="53392" y="29898"/>
                </a:cubicBezTo>
                <a:lnTo>
                  <a:pt x="53451" y="29997"/>
                </a:lnTo>
                <a:cubicBezTo>
                  <a:pt x="53551" y="29940"/>
                  <a:pt x="53649" y="29878"/>
                  <a:pt x="53746" y="29812"/>
                </a:cubicBezTo>
                <a:lnTo>
                  <a:pt x="53682" y="29715"/>
                </a:lnTo>
                <a:close/>
                <a:moveTo>
                  <a:pt x="22188" y="29652"/>
                </a:moveTo>
                <a:cubicBezTo>
                  <a:pt x="22147" y="29762"/>
                  <a:pt x="22104" y="29869"/>
                  <a:pt x="22061" y="29976"/>
                </a:cubicBezTo>
                <a:lnTo>
                  <a:pt x="22168" y="30019"/>
                </a:lnTo>
                <a:cubicBezTo>
                  <a:pt x="22211" y="29912"/>
                  <a:pt x="22253" y="29802"/>
                  <a:pt x="22295" y="29695"/>
                </a:cubicBezTo>
                <a:lnTo>
                  <a:pt x="22188" y="29652"/>
                </a:lnTo>
                <a:close/>
                <a:moveTo>
                  <a:pt x="46868" y="29776"/>
                </a:moveTo>
                <a:lnTo>
                  <a:pt x="46808" y="29873"/>
                </a:lnTo>
                <a:cubicBezTo>
                  <a:pt x="46908" y="29935"/>
                  <a:pt x="47010" y="29993"/>
                  <a:pt x="47111" y="30047"/>
                </a:cubicBezTo>
                <a:lnTo>
                  <a:pt x="47167" y="29945"/>
                </a:lnTo>
                <a:cubicBezTo>
                  <a:pt x="47067" y="29892"/>
                  <a:pt x="46967" y="29835"/>
                  <a:pt x="46868" y="29776"/>
                </a:cubicBezTo>
                <a:close/>
                <a:moveTo>
                  <a:pt x="4791" y="29715"/>
                </a:moveTo>
                <a:lnTo>
                  <a:pt x="4696" y="29780"/>
                </a:lnTo>
                <a:cubicBezTo>
                  <a:pt x="4763" y="29876"/>
                  <a:pt x="4828" y="29972"/>
                  <a:pt x="4892" y="30069"/>
                </a:cubicBezTo>
                <a:lnTo>
                  <a:pt x="4986" y="30002"/>
                </a:lnTo>
                <a:cubicBezTo>
                  <a:pt x="4922" y="29906"/>
                  <a:pt x="4855" y="29809"/>
                  <a:pt x="4791" y="29715"/>
                </a:cubicBezTo>
                <a:close/>
                <a:moveTo>
                  <a:pt x="53092" y="30065"/>
                </a:moveTo>
                <a:cubicBezTo>
                  <a:pt x="52992" y="30119"/>
                  <a:pt x="52888" y="30169"/>
                  <a:pt x="52785" y="30215"/>
                </a:cubicBezTo>
                <a:lnTo>
                  <a:pt x="52832" y="30320"/>
                </a:lnTo>
                <a:cubicBezTo>
                  <a:pt x="52938" y="30272"/>
                  <a:pt x="53044" y="30220"/>
                  <a:pt x="53145" y="30166"/>
                </a:cubicBezTo>
                <a:lnTo>
                  <a:pt x="53092" y="30065"/>
                </a:lnTo>
                <a:close/>
                <a:moveTo>
                  <a:pt x="47474" y="30100"/>
                </a:moveTo>
                <a:lnTo>
                  <a:pt x="47424" y="30206"/>
                </a:lnTo>
                <a:cubicBezTo>
                  <a:pt x="47527" y="30256"/>
                  <a:pt x="47634" y="30302"/>
                  <a:pt x="47741" y="30347"/>
                </a:cubicBezTo>
                <a:lnTo>
                  <a:pt x="47787" y="30240"/>
                </a:lnTo>
                <a:cubicBezTo>
                  <a:pt x="47681" y="30195"/>
                  <a:pt x="47575" y="30149"/>
                  <a:pt x="47474" y="30100"/>
                </a:cubicBezTo>
                <a:close/>
                <a:moveTo>
                  <a:pt x="52468" y="30347"/>
                </a:moveTo>
                <a:cubicBezTo>
                  <a:pt x="52361" y="30386"/>
                  <a:pt x="52254" y="30426"/>
                  <a:pt x="52145" y="30459"/>
                </a:cubicBezTo>
                <a:lnTo>
                  <a:pt x="52181" y="30570"/>
                </a:lnTo>
                <a:cubicBezTo>
                  <a:pt x="52292" y="30534"/>
                  <a:pt x="52402" y="30494"/>
                  <a:pt x="52510" y="30454"/>
                </a:cubicBezTo>
                <a:lnTo>
                  <a:pt x="52468" y="30347"/>
                </a:lnTo>
                <a:close/>
                <a:moveTo>
                  <a:pt x="48105" y="30362"/>
                </a:moveTo>
                <a:lnTo>
                  <a:pt x="48067" y="30470"/>
                </a:lnTo>
                <a:cubicBezTo>
                  <a:pt x="48175" y="30507"/>
                  <a:pt x="48288" y="30544"/>
                  <a:pt x="48398" y="30577"/>
                </a:cubicBezTo>
                <a:lnTo>
                  <a:pt x="48432" y="30466"/>
                </a:lnTo>
                <a:cubicBezTo>
                  <a:pt x="48322" y="30434"/>
                  <a:pt x="48212" y="30399"/>
                  <a:pt x="48105" y="30362"/>
                </a:cubicBezTo>
                <a:close/>
                <a:moveTo>
                  <a:pt x="5178" y="30295"/>
                </a:moveTo>
                <a:lnTo>
                  <a:pt x="5080" y="30357"/>
                </a:lnTo>
                <a:cubicBezTo>
                  <a:pt x="5145" y="30454"/>
                  <a:pt x="5208" y="30550"/>
                  <a:pt x="5270" y="30649"/>
                </a:cubicBezTo>
                <a:lnTo>
                  <a:pt x="5366" y="30586"/>
                </a:lnTo>
                <a:cubicBezTo>
                  <a:pt x="5303" y="30487"/>
                  <a:pt x="5239" y="30392"/>
                  <a:pt x="5178" y="30295"/>
                </a:cubicBezTo>
                <a:close/>
                <a:moveTo>
                  <a:pt x="21933" y="30299"/>
                </a:moveTo>
                <a:cubicBezTo>
                  <a:pt x="21890" y="30406"/>
                  <a:pt x="21846" y="30513"/>
                  <a:pt x="21803" y="30620"/>
                </a:cubicBezTo>
                <a:lnTo>
                  <a:pt x="21910" y="30663"/>
                </a:lnTo>
                <a:cubicBezTo>
                  <a:pt x="21953" y="30556"/>
                  <a:pt x="21997" y="30449"/>
                  <a:pt x="22040" y="30342"/>
                </a:cubicBezTo>
                <a:lnTo>
                  <a:pt x="21933" y="30299"/>
                </a:lnTo>
                <a:close/>
                <a:moveTo>
                  <a:pt x="48762" y="30554"/>
                </a:moveTo>
                <a:lnTo>
                  <a:pt x="48736" y="30666"/>
                </a:lnTo>
                <a:cubicBezTo>
                  <a:pt x="48848" y="30693"/>
                  <a:pt x="48965" y="30716"/>
                  <a:pt x="49076" y="30737"/>
                </a:cubicBezTo>
                <a:lnTo>
                  <a:pt x="49098" y="30623"/>
                </a:lnTo>
                <a:cubicBezTo>
                  <a:pt x="48986" y="30604"/>
                  <a:pt x="48873" y="30580"/>
                  <a:pt x="48762" y="30554"/>
                </a:cubicBezTo>
                <a:close/>
                <a:moveTo>
                  <a:pt x="51818" y="30552"/>
                </a:moveTo>
                <a:cubicBezTo>
                  <a:pt x="51710" y="30579"/>
                  <a:pt x="51597" y="30604"/>
                  <a:pt x="51486" y="30626"/>
                </a:cubicBezTo>
                <a:lnTo>
                  <a:pt x="51507" y="30740"/>
                </a:lnTo>
                <a:cubicBezTo>
                  <a:pt x="51621" y="30717"/>
                  <a:pt x="51735" y="30693"/>
                  <a:pt x="51847" y="30664"/>
                </a:cubicBezTo>
                <a:lnTo>
                  <a:pt x="51818" y="30552"/>
                </a:lnTo>
                <a:close/>
                <a:moveTo>
                  <a:pt x="49438" y="30677"/>
                </a:moveTo>
                <a:lnTo>
                  <a:pt x="49423" y="30792"/>
                </a:lnTo>
                <a:cubicBezTo>
                  <a:pt x="49536" y="30806"/>
                  <a:pt x="49653" y="30819"/>
                  <a:pt x="49769" y="30827"/>
                </a:cubicBezTo>
                <a:lnTo>
                  <a:pt x="49779" y="30713"/>
                </a:lnTo>
                <a:cubicBezTo>
                  <a:pt x="49665" y="30704"/>
                  <a:pt x="49550" y="30692"/>
                  <a:pt x="49438" y="30677"/>
                </a:cubicBezTo>
                <a:close/>
                <a:moveTo>
                  <a:pt x="51146" y="30680"/>
                </a:moveTo>
                <a:cubicBezTo>
                  <a:pt x="51036" y="30697"/>
                  <a:pt x="50921" y="30707"/>
                  <a:pt x="50807" y="30716"/>
                </a:cubicBezTo>
                <a:lnTo>
                  <a:pt x="50816" y="30833"/>
                </a:lnTo>
                <a:cubicBezTo>
                  <a:pt x="50931" y="30823"/>
                  <a:pt x="51047" y="30812"/>
                  <a:pt x="51160" y="30794"/>
                </a:cubicBezTo>
                <a:lnTo>
                  <a:pt x="51146" y="30680"/>
                </a:lnTo>
                <a:close/>
                <a:moveTo>
                  <a:pt x="50122" y="30729"/>
                </a:moveTo>
                <a:lnTo>
                  <a:pt x="50117" y="30844"/>
                </a:lnTo>
                <a:cubicBezTo>
                  <a:pt x="50190" y="30847"/>
                  <a:pt x="50264" y="30849"/>
                  <a:pt x="50339" y="30849"/>
                </a:cubicBezTo>
                <a:cubicBezTo>
                  <a:pt x="50382" y="30849"/>
                  <a:pt x="50424" y="30849"/>
                  <a:pt x="50466" y="30847"/>
                </a:cubicBezTo>
                <a:lnTo>
                  <a:pt x="50464" y="30730"/>
                </a:lnTo>
                <a:cubicBezTo>
                  <a:pt x="50414" y="30731"/>
                  <a:pt x="50362" y="30732"/>
                  <a:pt x="50311" y="30732"/>
                </a:cubicBezTo>
                <a:cubicBezTo>
                  <a:pt x="50248" y="30732"/>
                  <a:pt x="50185" y="30731"/>
                  <a:pt x="50122" y="30729"/>
                </a:cubicBezTo>
                <a:close/>
                <a:moveTo>
                  <a:pt x="5553" y="30879"/>
                </a:moveTo>
                <a:lnTo>
                  <a:pt x="5455" y="30941"/>
                </a:lnTo>
                <a:cubicBezTo>
                  <a:pt x="5517" y="31037"/>
                  <a:pt x="5579" y="31136"/>
                  <a:pt x="5642" y="31234"/>
                </a:cubicBezTo>
                <a:lnTo>
                  <a:pt x="5739" y="31173"/>
                </a:lnTo>
                <a:cubicBezTo>
                  <a:pt x="5677" y="31073"/>
                  <a:pt x="5616" y="30976"/>
                  <a:pt x="5553" y="30879"/>
                </a:cubicBezTo>
                <a:close/>
                <a:moveTo>
                  <a:pt x="21670" y="30940"/>
                </a:moveTo>
                <a:cubicBezTo>
                  <a:pt x="21626" y="31047"/>
                  <a:pt x="21581" y="31154"/>
                  <a:pt x="21537" y="31259"/>
                </a:cubicBezTo>
                <a:lnTo>
                  <a:pt x="21644" y="31304"/>
                </a:lnTo>
                <a:cubicBezTo>
                  <a:pt x="21688" y="31199"/>
                  <a:pt x="21733" y="31091"/>
                  <a:pt x="21777" y="30984"/>
                </a:cubicBezTo>
                <a:lnTo>
                  <a:pt x="21670" y="30940"/>
                </a:lnTo>
                <a:close/>
                <a:moveTo>
                  <a:pt x="5923" y="31467"/>
                </a:moveTo>
                <a:lnTo>
                  <a:pt x="5825" y="31528"/>
                </a:lnTo>
                <a:lnTo>
                  <a:pt x="6009" y="31823"/>
                </a:lnTo>
                <a:lnTo>
                  <a:pt x="6107" y="31763"/>
                </a:lnTo>
                <a:lnTo>
                  <a:pt x="5923" y="31467"/>
                </a:lnTo>
                <a:close/>
                <a:moveTo>
                  <a:pt x="21403" y="31578"/>
                </a:moveTo>
                <a:cubicBezTo>
                  <a:pt x="21357" y="31686"/>
                  <a:pt x="21311" y="31791"/>
                  <a:pt x="21264" y="31897"/>
                </a:cubicBezTo>
                <a:lnTo>
                  <a:pt x="21370" y="31943"/>
                </a:lnTo>
                <a:cubicBezTo>
                  <a:pt x="21416" y="31837"/>
                  <a:pt x="21461" y="31730"/>
                  <a:pt x="21510" y="31623"/>
                </a:cubicBezTo>
                <a:lnTo>
                  <a:pt x="21403" y="31578"/>
                </a:lnTo>
                <a:close/>
                <a:moveTo>
                  <a:pt x="6289" y="32057"/>
                </a:moveTo>
                <a:lnTo>
                  <a:pt x="6192" y="32118"/>
                </a:lnTo>
                <a:lnTo>
                  <a:pt x="6373" y="32412"/>
                </a:lnTo>
                <a:lnTo>
                  <a:pt x="6471" y="32351"/>
                </a:lnTo>
                <a:lnTo>
                  <a:pt x="6289" y="32057"/>
                </a:lnTo>
                <a:close/>
                <a:moveTo>
                  <a:pt x="21124" y="32213"/>
                </a:moveTo>
                <a:cubicBezTo>
                  <a:pt x="21076" y="32318"/>
                  <a:pt x="21029" y="32422"/>
                  <a:pt x="20982" y="32528"/>
                </a:cubicBezTo>
                <a:lnTo>
                  <a:pt x="21086" y="32577"/>
                </a:lnTo>
                <a:cubicBezTo>
                  <a:pt x="21134" y="32472"/>
                  <a:pt x="21183" y="32368"/>
                  <a:pt x="21229" y="32258"/>
                </a:cubicBezTo>
                <a:lnTo>
                  <a:pt x="21124" y="32213"/>
                </a:lnTo>
                <a:close/>
                <a:moveTo>
                  <a:pt x="6656" y="32648"/>
                </a:moveTo>
                <a:lnTo>
                  <a:pt x="6557" y="32708"/>
                </a:lnTo>
                <a:lnTo>
                  <a:pt x="6740" y="33002"/>
                </a:lnTo>
                <a:lnTo>
                  <a:pt x="6839" y="32942"/>
                </a:lnTo>
                <a:lnTo>
                  <a:pt x="6656" y="32648"/>
                </a:lnTo>
                <a:close/>
                <a:moveTo>
                  <a:pt x="20836" y="32844"/>
                </a:moveTo>
                <a:cubicBezTo>
                  <a:pt x="20786" y="32948"/>
                  <a:pt x="20739" y="33052"/>
                  <a:pt x="20689" y="33157"/>
                </a:cubicBezTo>
                <a:lnTo>
                  <a:pt x="20792" y="33207"/>
                </a:lnTo>
                <a:cubicBezTo>
                  <a:pt x="20842" y="33104"/>
                  <a:pt x="20892" y="32998"/>
                  <a:pt x="20942" y="32892"/>
                </a:cubicBezTo>
                <a:lnTo>
                  <a:pt x="20836" y="32844"/>
                </a:lnTo>
                <a:close/>
                <a:moveTo>
                  <a:pt x="7023" y="33237"/>
                </a:moveTo>
                <a:lnTo>
                  <a:pt x="6924" y="33299"/>
                </a:lnTo>
                <a:cubicBezTo>
                  <a:pt x="6987" y="33395"/>
                  <a:pt x="7048" y="33494"/>
                  <a:pt x="7110" y="33592"/>
                </a:cubicBezTo>
                <a:lnTo>
                  <a:pt x="7208" y="33529"/>
                </a:lnTo>
                <a:cubicBezTo>
                  <a:pt x="7146" y="33434"/>
                  <a:pt x="7084" y="33335"/>
                  <a:pt x="7023" y="33237"/>
                </a:cubicBezTo>
                <a:close/>
                <a:moveTo>
                  <a:pt x="20536" y="33469"/>
                </a:moveTo>
                <a:cubicBezTo>
                  <a:pt x="20487" y="33574"/>
                  <a:pt x="20435" y="33678"/>
                  <a:pt x="20383" y="33779"/>
                </a:cubicBezTo>
                <a:lnTo>
                  <a:pt x="20487" y="33832"/>
                </a:lnTo>
                <a:cubicBezTo>
                  <a:pt x="20539" y="33728"/>
                  <a:pt x="20590" y="33625"/>
                  <a:pt x="20640" y="33521"/>
                </a:cubicBezTo>
                <a:lnTo>
                  <a:pt x="20536" y="33469"/>
                </a:lnTo>
                <a:close/>
                <a:moveTo>
                  <a:pt x="7394" y="33822"/>
                </a:moveTo>
                <a:lnTo>
                  <a:pt x="7298" y="33885"/>
                </a:lnTo>
                <a:cubicBezTo>
                  <a:pt x="7360" y="33982"/>
                  <a:pt x="7424" y="34079"/>
                  <a:pt x="7487" y="34176"/>
                </a:cubicBezTo>
                <a:lnTo>
                  <a:pt x="7584" y="34113"/>
                </a:lnTo>
                <a:cubicBezTo>
                  <a:pt x="7520" y="34018"/>
                  <a:pt x="7457" y="33921"/>
                  <a:pt x="7394" y="33822"/>
                </a:cubicBezTo>
                <a:close/>
                <a:moveTo>
                  <a:pt x="20226" y="34086"/>
                </a:moveTo>
                <a:cubicBezTo>
                  <a:pt x="20173" y="34189"/>
                  <a:pt x="20118" y="34292"/>
                  <a:pt x="20063" y="34392"/>
                </a:cubicBezTo>
                <a:lnTo>
                  <a:pt x="20166" y="34448"/>
                </a:lnTo>
                <a:cubicBezTo>
                  <a:pt x="20219" y="34348"/>
                  <a:pt x="20275" y="34243"/>
                  <a:pt x="20327" y="34141"/>
                </a:cubicBezTo>
                <a:lnTo>
                  <a:pt x="20226" y="34086"/>
                </a:lnTo>
                <a:close/>
                <a:moveTo>
                  <a:pt x="7774" y="34400"/>
                </a:moveTo>
                <a:lnTo>
                  <a:pt x="7678" y="34465"/>
                </a:lnTo>
                <a:cubicBezTo>
                  <a:pt x="7743" y="34563"/>
                  <a:pt x="7808" y="34660"/>
                  <a:pt x="7872" y="34755"/>
                </a:cubicBezTo>
                <a:lnTo>
                  <a:pt x="7967" y="34689"/>
                </a:lnTo>
                <a:cubicBezTo>
                  <a:pt x="7902" y="34593"/>
                  <a:pt x="7838" y="34498"/>
                  <a:pt x="7774" y="34400"/>
                </a:cubicBezTo>
                <a:close/>
                <a:moveTo>
                  <a:pt x="19898" y="34698"/>
                </a:moveTo>
                <a:cubicBezTo>
                  <a:pt x="19840" y="34799"/>
                  <a:pt x="19783" y="34899"/>
                  <a:pt x="19726" y="34999"/>
                </a:cubicBezTo>
                <a:lnTo>
                  <a:pt x="19826" y="35056"/>
                </a:lnTo>
                <a:cubicBezTo>
                  <a:pt x="19885" y="34956"/>
                  <a:pt x="19942" y="34855"/>
                  <a:pt x="19999" y="34752"/>
                </a:cubicBezTo>
                <a:lnTo>
                  <a:pt x="19898" y="34698"/>
                </a:lnTo>
                <a:close/>
                <a:moveTo>
                  <a:pt x="8164" y="34976"/>
                </a:moveTo>
                <a:lnTo>
                  <a:pt x="8070" y="35042"/>
                </a:lnTo>
                <a:cubicBezTo>
                  <a:pt x="8135" y="35136"/>
                  <a:pt x="8201" y="35232"/>
                  <a:pt x="8270" y="35326"/>
                </a:cubicBezTo>
                <a:lnTo>
                  <a:pt x="8364" y="35257"/>
                </a:lnTo>
                <a:cubicBezTo>
                  <a:pt x="8295" y="35165"/>
                  <a:pt x="8230" y="35070"/>
                  <a:pt x="8164" y="34976"/>
                </a:cubicBezTo>
                <a:close/>
                <a:moveTo>
                  <a:pt x="19551" y="35297"/>
                </a:moveTo>
                <a:cubicBezTo>
                  <a:pt x="19492" y="35397"/>
                  <a:pt x="19432" y="35496"/>
                  <a:pt x="19371" y="35592"/>
                </a:cubicBezTo>
                <a:lnTo>
                  <a:pt x="19469" y="35653"/>
                </a:lnTo>
                <a:cubicBezTo>
                  <a:pt x="19531" y="35554"/>
                  <a:pt x="19591" y="35456"/>
                  <a:pt x="19651" y="35356"/>
                </a:cubicBezTo>
                <a:lnTo>
                  <a:pt x="19551" y="35297"/>
                </a:lnTo>
                <a:close/>
                <a:moveTo>
                  <a:pt x="8565" y="35540"/>
                </a:moveTo>
                <a:lnTo>
                  <a:pt x="8472" y="35607"/>
                </a:lnTo>
                <a:cubicBezTo>
                  <a:pt x="8542" y="35700"/>
                  <a:pt x="8612" y="35796"/>
                  <a:pt x="8681" y="35886"/>
                </a:cubicBezTo>
                <a:lnTo>
                  <a:pt x="8772" y="35817"/>
                </a:lnTo>
                <a:cubicBezTo>
                  <a:pt x="8702" y="35726"/>
                  <a:pt x="8634" y="35633"/>
                  <a:pt x="8565" y="35540"/>
                </a:cubicBezTo>
                <a:close/>
                <a:moveTo>
                  <a:pt x="19185" y="35881"/>
                </a:moveTo>
                <a:cubicBezTo>
                  <a:pt x="19121" y="35979"/>
                  <a:pt x="19056" y="36074"/>
                  <a:pt x="18992" y="36169"/>
                </a:cubicBezTo>
                <a:lnTo>
                  <a:pt x="19088" y="36234"/>
                </a:lnTo>
                <a:cubicBezTo>
                  <a:pt x="19152" y="36140"/>
                  <a:pt x="19218" y="36043"/>
                  <a:pt x="19282" y="35946"/>
                </a:cubicBezTo>
                <a:lnTo>
                  <a:pt x="19185" y="35881"/>
                </a:lnTo>
                <a:close/>
                <a:moveTo>
                  <a:pt x="8986" y="36089"/>
                </a:moveTo>
                <a:lnTo>
                  <a:pt x="8895" y="36160"/>
                </a:lnTo>
                <a:cubicBezTo>
                  <a:pt x="8966" y="36250"/>
                  <a:pt x="9041" y="36341"/>
                  <a:pt x="9114" y="36431"/>
                </a:cubicBezTo>
                <a:lnTo>
                  <a:pt x="9202" y="36357"/>
                </a:lnTo>
                <a:cubicBezTo>
                  <a:pt x="9131" y="36269"/>
                  <a:pt x="9058" y="36179"/>
                  <a:pt x="8986" y="36089"/>
                </a:cubicBezTo>
                <a:close/>
                <a:moveTo>
                  <a:pt x="18792" y="36453"/>
                </a:moveTo>
                <a:cubicBezTo>
                  <a:pt x="18725" y="36547"/>
                  <a:pt x="18657" y="36638"/>
                  <a:pt x="18588" y="36728"/>
                </a:cubicBezTo>
                <a:lnTo>
                  <a:pt x="18678" y="36798"/>
                </a:lnTo>
                <a:cubicBezTo>
                  <a:pt x="18748" y="36707"/>
                  <a:pt x="18818" y="36614"/>
                  <a:pt x="18885" y="36520"/>
                </a:cubicBezTo>
                <a:lnTo>
                  <a:pt x="18792" y="36453"/>
                </a:lnTo>
                <a:close/>
                <a:moveTo>
                  <a:pt x="9423" y="36624"/>
                </a:moveTo>
                <a:lnTo>
                  <a:pt x="9336" y="36698"/>
                </a:lnTo>
                <a:cubicBezTo>
                  <a:pt x="9413" y="36785"/>
                  <a:pt x="9491" y="36874"/>
                  <a:pt x="9566" y="36960"/>
                </a:cubicBezTo>
                <a:lnTo>
                  <a:pt x="9652" y="36883"/>
                </a:lnTo>
                <a:cubicBezTo>
                  <a:pt x="9576" y="36798"/>
                  <a:pt x="9499" y="36711"/>
                  <a:pt x="9423" y="36624"/>
                </a:cubicBezTo>
                <a:close/>
                <a:moveTo>
                  <a:pt x="18372" y="36998"/>
                </a:moveTo>
                <a:cubicBezTo>
                  <a:pt x="18298" y="37090"/>
                  <a:pt x="18225" y="37177"/>
                  <a:pt x="18150" y="37263"/>
                </a:cubicBezTo>
                <a:lnTo>
                  <a:pt x="18238" y="37340"/>
                </a:lnTo>
                <a:cubicBezTo>
                  <a:pt x="18312" y="37253"/>
                  <a:pt x="18388" y="37163"/>
                  <a:pt x="18462" y="37071"/>
                </a:cubicBezTo>
                <a:lnTo>
                  <a:pt x="18372" y="36998"/>
                </a:lnTo>
                <a:close/>
                <a:moveTo>
                  <a:pt x="9888" y="37135"/>
                </a:moveTo>
                <a:lnTo>
                  <a:pt x="9805" y="37217"/>
                </a:lnTo>
                <a:cubicBezTo>
                  <a:pt x="9885" y="37300"/>
                  <a:pt x="9966" y="37384"/>
                  <a:pt x="10049" y="37464"/>
                </a:cubicBezTo>
                <a:lnTo>
                  <a:pt x="10129" y="37382"/>
                </a:lnTo>
                <a:cubicBezTo>
                  <a:pt x="10049" y="37302"/>
                  <a:pt x="9969" y="37220"/>
                  <a:pt x="9888" y="37135"/>
                </a:cubicBezTo>
                <a:close/>
                <a:moveTo>
                  <a:pt x="17920" y="37518"/>
                </a:moveTo>
                <a:cubicBezTo>
                  <a:pt x="17840" y="37604"/>
                  <a:pt x="17760" y="37685"/>
                  <a:pt x="17678" y="37764"/>
                </a:cubicBezTo>
                <a:lnTo>
                  <a:pt x="17760" y="37847"/>
                </a:lnTo>
                <a:cubicBezTo>
                  <a:pt x="17841" y="37767"/>
                  <a:pt x="17921" y="37684"/>
                  <a:pt x="18004" y="37597"/>
                </a:cubicBezTo>
                <a:lnTo>
                  <a:pt x="17920" y="37518"/>
                </a:lnTo>
                <a:close/>
                <a:moveTo>
                  <a:pt x="10379" y="37618"/>
                </a:moveTo>
                <a:lnTo>
                  <a:pt x="10300" y="37704"/>
                </a:lnTo>
                <a:cubicBezTo>
                  <a:pt x="10386" y="37784"/>
                  <a:pt x="10473" y="37861"/>
                  <a:pt x="10562" y="37935"/>
                </a:cubicBezTo>
                <a:lnTo>
                  <a:pt x="10636" y="37847"/>
                </a:lnTo>
                <a:cubicBezTo>
                  <a:pt x="10550" y="37772"/>
                  <a:pt x="10465" y="37697"/>
                  <a:pt x="10379" y="37618"/>
                </a:cubicBezTo>
                <a:close/>
                <a:moveTo>
                  <a:pt x="17427" y="37999"/>
                </a:moveTo>
                <a:cubicBezTo>
                  <a:pt x="17341" y="38078"/>
                  <a:pt x="17253" y="38154"/>
                  <a:pt x="17167" y="38224"/>
                </a:cubicBezTo>
                <a:lnTo>
                  <a:pt x="17240" y="38312"/>
                </a:lnTo>
                <a:cubicBezTo>
                  <a:pt x="17327" y="38241"/>
                  <a:pt x="17417" y="38164"/>
                  <a:pt x="17504" y="38085"/>
                </a:cubicBezTo>
                <a:lnTo>
                  <a:pt x="17427" y="37999"/>
                </a:lnTo>
                <a:close/>
                <a:moveTo>
                  <a:pt x="10902" y="38067"/>
                </a:moveTo>
                <a:lnTo>
                  <a:pt x="10830" y="38157"/>
                </a:lnTo>
                <a:cubicBezTo>
                  <a:pt x="10922" y="38231"/>
                  <a:pt x="11014" y="38299"/>
                  <a:pt x="11109" y="38368"/>
                </a:cubicBezTo>
                <a:lnTo>
                  <a:pt x="11177" y="38272"/>
                </a:lnTo>
                <a:cubicBezTo>
                  <a:pt x="11084" y="38207"/>
                  <a:pt x="10993" y="38138"/>
                  <a:pt x="10902" y="38067"/>
                </a:cubicBezTo>
                <a:close/>
                <a:moveTo>
                  <a:pt x="16893" y="38431"/>
                </a:moveTo>
                <a:cubicBezTo>
                  <a:pt x="16800" y="38498"/>
                  <a:pt x="16704" y="38562"/>
                  <a:pt x="16610" y="38624"/>
                </a:cubicBezTo>
                <a:lnTo>
                  <a:pt x="16671" y="38721"/>
                </a:lnTo>
                <a:cubicBezTo>
                  <a:pt x="16768" y="38659"/>
                  <a:pt x="16867" y="38592"/>
                  <a:pt x="16961" y="38522"/>
                </a:cubicBezTo>
                <a:lnTo>
                  <a:pt x="16893" y="38431"/>
                </a:lnTo>
                <a:close/>
                <a:moveTo>
                  <a:pt x="11461" y="38466"/>
                </a:moveTo>
                <a:lnTo>
                  <a:pt x="11399" y="38562"/>
                </a:lnTo>
                <a:cubicBezTo>
                  <a:pt x="11497" y="38626"/>
                  <a:pt x="11597" y="38688"/>
                  <a:pt x="11697" y="38745"/>
                </a:cubicBezTo>
                <a:lnTo>
                  <a:pt x="11754" y="38645"/>
                </a:lnTo>
                <a:cubicBezTo>
                  <a:pt x="11657" y="38589"/>
                  <a:pt x="11557" y="38528"/>
                  <a:pt x="11461" y="38466"/>
                </a:cubicBezTo>
                <a:close/>
                <a:moveTo>
                  <a:pt x="16314" y="38796"/>
                </a:moveTo>
                <a:cubicBezTo>
                  <a:pt x="16214" y="38849"/>
                  <a:pt x="16112" y="38902"/>
                  <a:pt x="16010" y="38948"/>
                </a:cubicBezTo>
                <a:lnTo>
                  <a:pt x="16057" y="39053"/>
                </a:lnTo>
                <a:cubicBezTo>
                  <a:pt x="16163" y="39006"/>
                  <a:pt x="16269" y="38953"/>
                  <a:pt x="16370" y="38898"/>
                </a:cubicBezTo>
                <a:lnTo>
                  <a:pt x="16314" y="38796"/>
                </a:lnTo>
                <a:close/>
                <a:moveTo>
                  <a:pt x="12057" y="38805"/>
                </a:moveTo>
                <a:lnTo>
                  <a:pt x="12006" y="38909"/>
                </a:lnTo>
                <a:cubicBezTo>
                  <a:pt x="12108" y="38961"/>
                  <a:pt x="12216" y="39011"/>
                  <a:pt x="12323" y="39055"/>
                </a:cubicBezTo>
                <a:lnTo>
                  <a:pt x="12370" y="38948"/>
                </a:lnTo>
                <a:cubicBezTo>
                  <a:pt x="12264" y="38903"/>
                  <a:pt x="12158" y="38855"/>
                  <a:pt x="12057" y="38805"/>
                </a:cubicBezTo>
                <a:close/>
                <a:moveTo>
                  <a:pt x="12687" y="39071"/>
                </a:moveTo>
                <a:lnTo>
                  <a:pt x="12650" y="39181"/>
                </a:lnTo>
                <a:cubicBezTo>
                  <a:pt x="12758" y="39218"/>
                  <a:pt x="12871" y="39252"/>
                  <a:pt x="12984" y="39282"/>
                </a:cubicBezTo>
                <a:lnTo>
                  <a:pt x="13014" y="39171"/>
                </a:lnTo>
                <a:cubicBezTo>
                  <a:pt x="12902" y="39142"/>
                  <a:pt x="12794" y="39109"/>
                  <a:pt x="12687" y="39071"/>
                </a:cubicBezTo>
                <a:close/>
                <a:moveTo>
                  <a:pt x="15695" y="39081"/>
                </a:moveTo>
                <a:cubicBezTo>
                  <a:pt x="15590" y="39118"/>
                  <a:pt x="15480" y="39153"/>
                  <a:pt x="15372" y="39183"/>
                </a:cubicBezTo>
                <a:lnTo>
                  <a:pt x="15403" y="39295"/>
                </a:lnTo>
                <a:cubicBezTo>
                  <a:pt x="15513" y="39262"/>
                  <a:pt x="15626" y="39226"/>
                  <a:pt x="15734" y="39189"/>
                </a:cubicBezTo>
                <a:lnTo>
                  <a:pt x="15695" y="39081"/>
                </a:lnTo>
                <a:close/>
                <a:moveTo>
                  <a:pt x="13344" y="39248"/>
                </a:moveTo>
                <a:lnTo>
                  <a:pt x="13322" y="39362"/>
                </a:lnTo>
                <a:cubicBezTo>
                  <a:pt x="13437" y="39383"/>
                  <a:pt x="13554" y="39402"/>
                  <a:pt x="13669" y="39416"/>
                </a:cubicBezTo>
                <a:lnTo>
                  <a:pt x="13682" y="39302"/>
                </a:lnTo>
                <a:cubicBezTo>
                  <a:pt x="13569" y="39288"/>
                  <a:pt x="13455" y="39269"/>
                  <a:pt x="13344" y="39248"/>
                </a:cubicBezTo>
                <a:close/>
                <a:moveTo>
                  <a:pt x="15040" y="39260"/>
                </a:moveTo>
                <a:cubicBezTo>
                  <a:pt x="14929" y="39282"/>
                  <a:pt x="14818" y="39298"/>
                  <a:pt x="14705" y="39310"/>
                </a:cubicBezTo>
                <a:lnTo>
                  <a:pt x="14718" y="39425"/>
                </a:lnTo>
                <a:cubicBezTo>
                  <a:pt x="14833" y="39412"/>
                  <a:pt x="14949" y="39396"/>
                  <a:pt x="15062" y="39375"/>
                </a:cubicBezTo>
                <a:lnTo>
                  <a:pt x="15040" y="39260"/>
                </a:lnTo>
                <a:close/>
                <a:moveTo>
                  <a:pt x="14025" y="39328"/>
                </a:moveTo>
                <a:lnTo>
                  <a:pt x="14019" y="39445"/>
                </a:lnTo>
                <a:cubicBezTo>
                  <a:pt x="14098" y="39448"/>
                  <a:pt x="14176" y="39449"/>
                  <a:pt x="14255" y="39449"/>
                </a:cubicBezTo>
                <a:cubicBezTo>
                  <a:pt x="14292" y="39449"/>
                  <a:pt x="14332" y="39449"/>
                  <a:pt x="14371" y="39448"/>
                </a:cubicBezTo>
                <a:lnTo>
                  <a:pt x="14368" y="39332"/>
                </a:lnTo>
                <a:cubicBezTo>
                  <a:pt x="14330" y="39333"/>
                  <a:pt x="14291" y="39333"/>
                  <a:pt x="14253" y="39333"/>
                </a:cubicBezTo>
                <a:cubicBezTo>
                  <a:pt x="14176" y="39333"/>
                  <a:pt x="14099" y="39331"/>
                  <a:pt x="14025" y="393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801B0-4F83-7566-3487-7B12A176D896}"/>
              </a:ext>
            </a:extLst>
          </p:cNvPr>
          <p:cNvSpPr txBox="1"/>
          <p:nvPr/>
        </p:nvSpPr>
        <p:spPr>
          <a:xfrm>
            <a:off x="3545430" y="1126964"/>
            <a:ext cx="88926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hlinkClick r:id="rId3"/>
              </a:rPr>
              <a:t>Link to Master Doc</a:t>
            </a:r>
            <a:endParaRPr lang="en-US" sz="12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21BEF8-C426-EE2B-186D-532D00FCCC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12" r="26760"/>
          <a:stretch/>
        </p:blipFill>
        <p:spPr>
          <a:xfrm>
            <a:off x="1494958" y="1556635"/>
            <a:ext cx="5473793" cy="32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p42"/>
          <p:cNvSpPr txBox="1">
            <a:spLocks noGrp="1"/>
          </p:cNvSpPr>
          <p:nvPr>
            <p:ph type="title" idx="2"/>
          </p:nvPr>
        </p:nvSpPr>
        <p:spPr>
          <a:xfrm>
            <a:off x="2028315" y="17129"/>
            <a:ext cx="5751470" cy="9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</a:t>
            </a:r>
            <a:r>
              <a:rPr lang="en" dirty="0">
                <a:solidFill>
                  <a:schemeClr val="lt1"/>
                </a:solidFill>
              </a:rPr>
              <a:t>Data Pipeline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15" name="Google Shape;4715;p42"/>
          <p:cNvSpPr/>
          <p:nvPr/>
        </p:nvSpPr>
        <p:spPr>
          <a:xfrm>
            <a:off x="-1715196" y="2138978"/>
            <a:ext cx="9143986" cy="4173901"/>
          </a:xfrm>
          <a:custGeom>
            <a:avLst/>
            <a:gdLst/>
            <a:ahLst/>
            <a:cxnLst/>
            <a:rect l="l" t="t" r="r" b="b"/>
            <a:pathLst>
              <a:path w="86423" h="39449" extrusionOk="0">
                <a:moveTo>
                  <a:pt x="70793" y="1"/>
                </a:moveTo>
                <a:lnTo>
                  <a:pt x="70790" y="116"/>
                </a:lnTo>
                <a:cubicBezTo>
                  <a:pt x="70904" y="118"/>
                  <a:pt x="71018" y="125"/>
                  <a:pt x="71131" y="135"/>
                </a:cubicBezTo>
                <a:lnTo>
                  <a:pt x="71141" y="21"/>
                </a:lnTo>
                <a:cubicBezTo>
                  <a:pt x="71027" y="9"/>
                  <a:pt x="70910" y="3"/>
                  <a:pt x="70793" y="1"/>
                </a:cubicBezTo>
                <a:close/>
                <a:moveTo>
                  <a:pt x="70441" y="3"/>
                </a:moveTo>
                <a:cubicBezTo>
                  <a:pt x="70324" y="9"/>
                  <a:pt x="70209" y="18"/>
                  <a:pt x="70092" y="32"/>
                </a:cubicBezTo>
                <a:lnTo>
                  <a:pt x="70106" y="146"/>
                </a:lnTo>
                <a:cubicBezTo>
                  <a:pt x="70219" y="132"/>
                  <a:pt x="70334" y="123"/>
                  <a:pt x="70447" y="120"/>
                </a:cubicBezTo>
                <a:lnTo>
                  <a:pt x="70441" y="3"/>
                </a:lnTo>
                <a:close/>
                <a:moveTo>
                  <a:pt x="71488" y="61"/>
                </a:moveTo>
                <a:lnTo>
                  <a:pt x="71470" y="175"/>
                </a:lnTo>
                <a:cubicBezTo>
                  <a:pt x="71583" y="193"/>
                  <a:pt x="71695" y="215"/>
                  <a:pt x="71804" y="239"/>
                </a:cubicBezTo>
                <a:lnTo>
                  <a:pt x="71831" y="128"/>
                </a:lnTo>
                <a:cubicBezTo>
                  <a:pt x="71718" y="102"/>
                  <a:pt x="71604" y="79"/>
                  <a:pt x="71488" y="61"/>
                </a:cubicBezTo>
                <a:close/>
                <a:moveTo>
                  <a:pt x="69749" y="86"/>
                </a:moveTo>
                <a:cubicBezTo>
                  <a:pt x="69635" y="109"/>
                  <a:pt x="69520" y="136"/>
                  <a:pt x="69409" y="166"/>
                </a:cubicBezTo>
                <a:lnTo>
                  <a:pt x="69439" y="278"/>
                </a:lnTo>
                <a:cubicBezTo>
                  <a:pt x="69547" y="246"/>
                  <a:pt x="69659" y="220"/>
                  <a:pt x="69770" y="200"/>
                </a:cubicBezTo>
                <a:lnTo>
                  <a:pt x="69749" y="86"/>
                </a:lnTo>
                <a:close/>
                <a:moveTo>
                  <a:pt x="72168" y="216"/>
                </a:moveTo>
                <a:lnTo>
                  <a:pt x="72134" y="328"/>
                </a:lnTo>
                <a:cubicBezTo>
                  <a:pt x="72244" y="360"/>
                  <a:pt x="72351" y="399"/>
                  <a:pt x="72455" y="439"/>
                </a:cubicBezTo>
                <a:lnTo>
                  <a:pt x="72498" y="332"/>
                </a:lnTo>
                <a:cubicBezTo>
                  <a:pt x="72391" y="289"/>
                  <a:pt x="72278" y="250"/>
                  <a:pt x="72168" y="216"/>
                </a:cubicBezTo>
                <a:close/>
                <a:moveTo>
                  <a:pt x="69075" y="270"/>
                </a:moveTo>
                <a:cubicBezTo>
                  <a:pt x="68968" y="309"/>
                  <a:pt x="68859" y="353"/>
                  <a:pt x="68752" y="400"/>
                </a:cubicBezTo>
                <a:lnTo>
                  <a:pt x="68798" y="506"/>
                </a:lnTo>
                <a:cubicBezTo>
                  <a:pt x="68902" y="459"/>
                  <a:pt x="69009" y="416"/>
                  <a:pt x="69113" y="379"/>
                </a:cubicBezTo>
                <a:lnTo>
                  <a:pt x="69075" y="270"/>
                </a:lnTo>
                <a:close/>
                <a:moveTo>
                  <a:pt x="72818" y="473"/>
                </a:moveTo>
                <a:lnTo>
                  <a:pt x="72768" y="577"/>
                </a:lnTo>
                <a:cubicBezTo>
                  <a:pt x="72869" y="625"/>
                  <a:pt x="72972" y="679"/>
                  <a:pt x="73069" y="736"/>
                </a:cubicBezTo>
                <a:lnTo>
                  <a:pt x="73126" y="636"/>
                </a:lnTo>
                <a:cubicBezTo>
                  <a:pt x="73026" y="579"/>
                  <a:pt x="72922" y="523"/>
                  <a:pt x="72818" y="473"/>
                </a:cubicBezTo>
                <a:close/>
                <a:moveTo>
                  <a:pt x="68439" y="552"/>
                </a:moveTo>
                <a:cubicBezTo>
                  <a:pt x="68338" y="607"/>
                  <a:pt x="68235" y="666"/>
                  <a:pt x="68135" y="727"/>
                </a:cubicBezTo>
                <a:lnTo>
                  <a:pt x="68196" y="825"/>
                </a:lnTo>
                <a:cubicBezTo>
                  <a:pt x="68292" y="765"/>
                  <a:pt x="68392" y="707"/>
                  <a:pt x="68492" y="653"/>
                </a:cubicBezTo>
                <a:lnTo>
                  <a:pt x="68439" y="552"/>
                </a:lnTo>
                <a:close/>
                <a:moveTo>
                  <a:pt x="73425" y="820"/>
                </a:moveTo>
                <a:lnTo>
                  <a:pt x="73361" y="916"/>
                </a:lnTo>
                <a:cubicBezTo>
                  <a:pt x="73452" y="979"/>
                  <a:pt x="73546" y="1046"/>
                  <a:pt x="73638" y="1116"/>
                </a:cubicBezTo>
                <a:lnTo>
                  <a:pt x="73709" y="1023"/>
                </a:lnTo>
                <a:cubicBezTo>
                  <a:pt x="73616" y="952"/>
                  <a:pt x="73519" y="885"/>
                  <a:pt x="73425" y="820"/>
                </a:cubicBezTo>
                <a:close/>
                <a:moveTo>
                  <a:pt x="67845" y="917"/>
                </a:moveTo>
                <a:cubicBezTo>
                  <a:pt x="67752" y="983"/>
                  <a:pt x="67657" y="1055"/>
                  <a:pt x="67567" y="1129"/>
                </a:cubicBezTo>
                <a:lnTo>
                  <a:pt x="67638" y="1220"/>
                </a:lnTo>
                <a:cubicBezTo>
                  <a:pt x="67728" y="1149"/>
                  <a:pt x="67819" y="1079"/>
                  <a:pt x="67911" y="1013"/>
                </a:cubicBezTo>
                <a:lnTo>
                  <a:pt x="67845" y="917"/>
                </a:lnTo>
                <a:close/>
                <a:moveTo>
                  <a:pt x="73978" y="1246"/>
                </a:moveTo>
                <a:lnTo>
                  <a:pt x="73903" y="1334"/>
                </a:lnTo>
                <a:cubicBezTo>
                  <a:pt x="73988" y="1407"/>
                  <a:pt x="74072" y="1486"/>
                  <a:pt x="74155" y="1566"/>
                </a:cubicBezTo>
                <a:lnTo>
                  <a:pt x="74235" y="1484"/>
                </a:lnTo>
                <a:cubicBezTo>
                  <a:pt x="74149" y="1402"/>
                  <a:pt x="74063" y="1322"/>
                  <a:pt x="73978" y="1246"/>
                </a:cubicBezTo>
                <a:close/>
                <a:moveTo>
                  <a:pt x="67302" y="1356"/>
                </a:moveTo>
                <a:cubicBezTo>
                  <a:pt x="67217" y="1430"/>
                  <a:pt x="67130" y="1510"/>
                  <a:pt x="67047" y="1593"/>
                </a:cubicBezTo>
                <a:lnTo>
                  <a:pt x="67127" y="1674"/>
                </a:lnTo>
                <a:cubicBezTo>
                  <a:pt x="67210" y="1593"/>
                  <a:pt x="67295" y="1514"/>
                  <a:pt x="67378" y="1442"/>
                </a:cubicBezTo>
                <a:lnTo>
                  <a:pt x="67302" y="1356"/>
                </a:lnTo>
                <a:close/>
                <a:moveTo>
                  <a:pt x="74476" y="1734"/>
                </a:moveTo>
                <a:lnTo>
                  <a:pt x="74393" y="1813"/>
                </a:lnTo>
                <a:cubicBezTo>
                  <a:pt x="74469" y="1893"/>
                  <a:pt x="74546" y="1980"/>
                  <a:pt x="74622" y="2070"/>
                </a:cubicBezTo>
                <a:lnTo>
                  <a:pt x="74709" y="1996"/>
                </a:lnTo>
                <a:cubicBezTo>
                  <a:pt x="74632" y="1906"/>
                  <a:pt x="74553" y="1816"/>
                  <a:pt x="74476" y="1734"/>
                </a:cubicBezTo>
                <a:close/>
                <a:moveTo>
                  <a:pt x="66803" y="1843"/>
                </a:moveTo>
                <a:cubicBezTo>
                  <a:pt x="66724" y="1927"/>
                  <a:pt x="66647" y="2013"/>
                  <a:pt x="66570" y="2101"/>
                </a:cubicBezTo>
                <a:lnTo>
                  <a:pt x="66657" y="2177"/>
                </a:lnTo>
                <a:cubicBezTo>
                  <a:pt x="66733" y="2088"/>
                  <a:pt x="66808" y="2003"/>
                  <a:pt x="66885" y="1921"/>
                </a:cubicBezTo>
                <a:lnTo>
                  <a:pt x="66803" y="1843"/>
                </a:lnTo>
                <a:close/>
                <a:moveTo>
                  <a:pt x="74930" y="2266"/>
                </a:moveTo>
                <a:lnTo>
                  <a:pt x="74839" y="2337"/>
                </a:lnTo>
                <a:cubicBezTo>
                  <a:pt x="74909" y="2428"/>
                  <a:pt x="74976" y="2520"/>
                  <a:pt x="75044" y="2614"/>
                </a:cubicBezTo>
                <a:lnTo>
                  <a:pt x="75139" y="2545"/>
                </a:lnTo>
                <a:cubicBezTo>
                  <a:pt x="75069" y="2450"/>
                  <a:pt x="75002" y="2357"/>
                  <a:pt x="74930" y="2266"/>
                </a:cubicBezTo>
                <a:close/>
                <a:moveTo>
                  <a:pt x="66347" y="2370"/>
                </a:moveTo>
                <a:cubicBezTo>
                  <a:pt x="66276" y="2458"/>
                  <a:pt x="66204" y="2550"/>
                  <a:pt x="66134" y="2644"/>
                </a:cubicBezTo>
                <a:lnTo>
                  <a:pt x="66227" y="2714"/>
                </a:lnTo>
                <a:cubicBezTo>
                  <a:pt x="66297" y="2621"/>
                  <a:pt x="66367" y="2530"/>
                  <a:pt x="66438" y="2441"/>
                </a:cubicBezTo>
                <a:lnTo>
                  <a:pt x="66347" y="2370"/>
                </a:lnTo>
                <a:close/>
                <a:moveTo>
                  <a:pt x="75337" y="2834"/>
                </a:moveTo>
                <a:lnTo>
                  <a:pt x="75240" y="2898"/>
                </a:lnTo>
                <a:cubicBezTo>
                  <a:pt x="75303" y="2993"/>
                  <a:pt x="75366" y="3088"/>
                  <a:pt x="75429" y="3187"/>
                </a:cubicBezTo>
                <a:lnTo>
                  <a:pt x="75526" y="3125"/>
                </a:lnTo>
                <a:cubicBezTo>
                  <a:pt x="75464" y="3025"/>
                  <a:pt x="75401" y="2930"/>
                  <a:pt x="75337" y="2834"/>
                </a:cubicBezTo>
                <a:close/>
                <a:moveTo>
                  <a:pt x="65931" y="2927"/>
                </a:moveTo>
                <a:cubicBezTo>
                  <a:pt x="65864" y="3020"/>
                  <a:pt x="65799" y="3115"/>
                  <a:pt x="65734" y="3214"/>
                </a:cubicBezTo>
                <a:lnTo>
                  <a:pt x="65831" y="3278"/>
                </a:lnTo>
                <a:cubicBezTo>
                  <a:pt x="65896" y="3181"/>
                  <a:pt x="65960" y="3087"/>
                  <a:pt x="66026" y="2993"/>
                </a:cubicBezTo>
                <a:lnTo>
                  <a:pt x="65931" y="2927"/>
                </a:lnTo>
                <a:close/>
                <a:moveTo>
                  <a:pt x="75709" y="3422"/>
                </a:moveTo>
                <a:lnTo>
                  <a:pt x="75609" y="3481"/>
                </a:lnTo>
                <a:cubicBezTo>
                  <a:pt x="75667" y="3579"/>
                  <a:pt x="75724" y="3679"/>
                  <a:pt x="75781" y="3781"/>
                </a:cubicBezTo>
                <a:lnTo>
                  <a:pt x="75881" y="3724"/>
                </a:lnTo>
                <a:cubicBezTo>
                  <a:pt x="75824" y="3622"/>
                  <a:pt x="75767" y="3522"/>
                  <a:pt x="75709" y="3422"/>
                </a:cubicBezTo>
                <a:close/>
                <a:moveTo>
                  <a:pt x="65546" y="3508"/>
                </a:moveTo>
                <a:cubicBezTo>
                  <a:pt x="65484" y="3605"/>
                  <a:pt x="65426" y="3705"/>
                  <a:pt x="65364" y="3805"/>
                </a:cubicBezTo>
                <a:lnTo>
                  <a:pt x="65464" y="3864"/>
                </a:lnTo>
                <a:cubicBezTo>
                  <a:pt x="65523" y="3764"/>
                  <a:pt x="65584" y="3665"/>
                  <a:pt x="65643" y="3569"/>
                </a:cubicBezTo>
                <a:lnTo>
                  <a:pt x="65546" y="3508"/>
                </a:lnTo>
                <a:close/>
                <a:moveTo>
                  <a:pt x="76050" y="4028"/>
                </a:moveTo>
                <a:lnTo>
                  <a:pt x="75947" y="4084"/>
                </a:lnTo>
                <a:cubicBezTo>
                  <a:pt x="76001" y="4185"/>
                  <a:pt x="76054" y="4286"/>
                  <a:pt x="76108" y="4391"/>
                </a:cubicBezTo>
                <a:lnTo>
                  <a:pt x="76210" y="4336"/>
                </a:lnTo>
                <a:cubicBezTo>
                  <a:pt x="76158" y="4231"/>
                  <a:pt x="76103" y="4129"/>
                  <a:pt x="76050" y="4028"/>
                </a:cubicBezTo>
                <a:close/>
                <a:moveTo>
                  <a:pt x="65190" y="4106"/>
                </a:moveTo>
                <a:cubicBezTo>
                  <a:pt x="65134" y="4206"/>
                  <a:pt x="65077" y="4306"/>
                  <a:pt x="65022" y="4409"/>
                </a:cubicBezTo>
                <a:lnTo>
                  <a:pt x="65124" y="4465"/>
                </a:lnTo>
                <a:cubicBezTo>
                  <a:pt x="65179" y="4364"/>
                  <a:pt x="65234" y="4262"/>
                  <a:pt x="65290" y="4164"/>
                </a:cubicBezTo>
                <a:lnTo>
                  <a:pt x="65190" y="4106"/>
                </a:lnTo>
                <a:close/>
                <a:moveTo>
                  <a:pt x="76367" y="4648"/>
                </a:moveTo>
                <a:lnTo>
                  <a:pt x="76264" y="4699"/>
                </a:lnTo>
                <a:cubicBezTo>
                  <a:pt x="76313" y="4802"/>
                  <a:pt x="76363" y="4906"/>
                  <a:pt x="76413" y="5012"/>
                </a:cubicBezTo>
                <a:lnTo>
                  <a:pt x="76518" y="4959"/>
                </a:lnTo>
                <a:cubicBezTo>
                  <a:pt x="76468" y="4855"/>
                  <a:pt x="76418" y="4751"/>
                  <a:pt x="76367" y="4648"/>
                </a:cubicBezTo>
                <a:close/>
                <a:moveTo>
                  <a:pt x="64857" y="4716"/>
                </a:moveTo>
                <a:cubicBezTo>
                  <a:pt x="64806" y="4821"/>
                  <a:pt x="64753" y="4922"/>
                  <a:pt x="64700" y="5028"/>
                </a:cubicBezTo>
                <a:lnTo>
                  <a:pt x="64805" y="5079"/>
                </a:lnTo>
                <a:cubicBezTo>
                  <a:pt x="64856" y="4976"/>
                  <a:pt x="64910" y="4872"/>
                  <a:pt x="64960" y="4771"/>
                </a:cubicBezTo>
                <a:lnTo>
                  <a:pt x="64857" y="4716"/>
                </a:lnTo>
                <a:close/>
                <a:moveTo>
                  <a:pt x="76667" y="5275"/>
                </a:moveTo>
                <a:lnTo>
                  <a:pt x="76561" y="5323"/>
                </a:lnTo>
                <a:cubicBezTo>
                  <a:pt x="76610" y="5429"/>
                  <a:pt x="76657" y="5535"/>
                  <a:pt x="76704" y="5640"/>
                </a:cubicBezTo>
                <a:lnTo>
                  <a:pt x="76811" y="5592"/>
                </a:lnTo>
                <a:lnTo>
                  <a:pt x="76667" y="5275"/>
                </a:lnTo>
                <a:close/>
                <a:moveTo>
                  <a:pt x="64547" y="5339"/>
                </a:moveTo>
                <a:cubicBezTo>
                  <a:pt x="64498" y="5443"/>
                  <a:pt x="64449" y="5549"/>
                  <a:pt x="64399" y="5655"/>
                </a:cubicBezTo>
                <a:lnTo>
                  <a:pt x="64505" y="5702"/>
                </a:lnTo>
                <a:cubicBezTo>
                  <a:pt x="64553" y="5597"/>
                  <a:pt x="64603" y="5493"/>
                  <a:pt x="64650" y="5389"/>
                </a:cubicBezTo>
                <a:lnTo>
                  <a:pt x="64547" y="5339"/>
                </a:lnTo>
                <a:close/>
                <a:moveTo>
                  <a:pt x="76948" y="5912"/>
                </a:moveTo>
                <a:lnTo>
                  <a:pt x="76844" y="5957"/>
                </a:lnTo>
                <a:cubicBezTo>
                  <a:pt x="76890" y="6063"/>
                  <a:pt x="76934" y="6169"/>
                  <a:pt x="76981" y="6276"/>
                </a:cubicBezTo>
                <a:lnTo>
                  <a:pt x="77087" y="6230"/>
                </a:lnTo>
                <a:cubicBezTo>
                  <a:pt x="77041" y="6123"/>
                  <a:pt x="76995" y="6016"/>
                  <a:pt x="76948" y="5912"/>
                </a:cubicBezTo>
                <a:close/>
                <a:moveTo>
                  <a:pt x="64256" y="5970"/>
                </a:moveTo>
                <a:cubicBezTo>
                  <a:pt x="64208" y="6076"/>
                  <a:pt x="64162" y="6180"/>
                  <a:pt x="64115" y="6287"/>
                </a:cubicBezTo>
                <a:lnTo>
                  <a:pt x="64220" y="6334"/>
                </a:lnTo>
                <a:cubicBezTo>
                  <a:pt x="64268" y="6229"/>
                  <a:pt x="64313" y="6122"/>
                  <a:pt x="64362" y="6019"/>
                </a:cubicBezTo>
                <a:lnTo>
                  <a:pt x="64256" y="5970"/>
                </a:lnTo>
                <a:close/>
                <a:moveTo>
                  <a:pt x="77225" y="6550"/>
                </a:moveTo>
                <a:lnTo>
                  <a:pt x="77118" y="6594"/>
                </a:lnTo>
                <a:cubicBezTo>
                  <a:pt x="77164" y="6700"/>
                  <a:pt x="77208" y="6807"/>
                  <a:pt x="77252" y="6914"/>
                </a:cubicBezTo>
                <a:lnTo>
                  <a:pt x="77359" y="6870"/>
                </a:lnTo>
                <a:cubicBezTo>
                  <a:pt x="77315" y="6763"/>
                  <a:pt x="77271" y="6657"/>
                  <a:pt x="77225" y="6550"/>
                </a:cubicBezTo>
                <a:close/>
                <a:moveTo>
                  <a:pt x="63978" y="6607"/>
                </a:moveTo>
                <a:lnTo>
                  <a:pt x="63843" y="6929"/>
                </a:lnTo>
                <a:lnTo>
                  <a:pt x="63951" y="6973"/>
                </a:lnTo>
                <a:cubicBezTo>
                  <a:pt x="63996" y="6864"/>
                  <a:pt x="64040" y="6759"/>
                  <a:pt x="64085" y="6651"/>
                </a:cubicBezTo>
                <a:lnTo>
                  <a:pt x="63978" y="6607"/>
                </a:lnTo>
                <a:close/>
                <a:moveTo>
                  <a:pt x="77494" y="7190"/>
                </a:moveTo>
                <a:lnTo>
                  <a:pt x="77387" y="7234"/>
                </a:lnTo>
                <a:lnTo>
                  <a:pt x="77518" y="7555"/>
                </a:lnTo>
                <a:lnTo>
                  <a:pt x="77625" y="7511"/>
                </a:lnTo>
                <a:lnTo>
                  <a:pt x="77494" y="7190"/>
                </a:lnTo>
                <a:close/>
                <a:moveTo>
                  <a:pt x="63715" y="7250"/>
                </a:moveTo>
                <a:cubicBezTo>
                  <a:pt x="63671" y="7357"/>
                  <a:pt x="63629" y="7464"/>
                  <a:pt x="63586" y="7573"/>
                </a:cubicBezTo>
                <a:lnTo>
                  <a:pt x="63693" y="7615"/>
                </a:lnTo>
                <a:cubicBezTo>
                  <a:pt x="63736" y="7507"/>
                  <a:pt x="63778" y="7400"/>
                  <a:pt x="63822" y="7293"/>
                </a:cubicBezTo>
                <a:lnTo>
                  <a:pt x="63715" y="7250"/>
                </a:lnTo>
                <a:close/>
                <a:moveTo>
                  <a:pt x="77757" y="7830"/>
                </a:moveTo>
                <a:lnTo>
                  <a:pt x="77649" y="7874"/>
                </a:lnTo>
                <a:lnTo>
                  <a:pt x="77781" y="8195"/>
                </a:lnTo>
                <a:lnTo>
                  <a:pt x="77888" y="8151"/>
                </a:lnTo>
                <a:lnTo>
                  <a:pt x="77757" y="7830"/>
                </a:lnTo>
                <a:close/>
                <a:moveTo>
                  <a:pt x="63462" y="7898"/>
                </a:moveTo>
                <a:cubicBezTo>
                  <a:pt x="63421" y="8005"/>
                  <a:pt x="63379" y="8114"/>
                  <a:pt x="63339" y="8222"/>
                </a:cubicBezTo>
                <a:lnTo>
                  <a:pt x="63448" y="8264"/>
                </a:lnTo>
                <a:cubicBezTo>
                  <a:pt x="63486" y="8155"/>
                  <a:pt x="63528" y="8047"/>
                  <a:pt x="63571" y="7940"/>
                </a:cubicBezTo>
                <a:lnTo>
                  <a:pt x="63462" y="7898"/>
                </a:lnTo>
                <a:close/>
                <a:moveTo>
                  <a:pt x="78021" y="8471"/>
                </a:moveTo>
                <a:lnTo>
                  <a:pt x="77914" y="8515"/>
                </a:lnTo>
                <a:lnTo>
                  <a:pt x="78046" y="8837"/>
                </a:lnTo>
                <a:lnTo>
                  <a:pt x="78154" y="8792"/>
                </a:lnTo>
                <a:lnTo>
                  <a:pt x="78021" y="8471"/>
                </a:lnTo>
                <a:close/>
                <a:moveTo>
                  <a:pt x="63218" y="8548"/>
                </a:moveTo>
                <a:lnTo>
                  <a:pt x="63099" y="8874"/>
                </a:lnTo>
                <a:lnTo>
                  <a:pt x="63208" y="8914"/>
                </a:lnTo>
                <a:lnTo>
                  <a:pt x="63326" y="8587"/>
                </a:lnTo>
                <a:lnTo>
                  <a:pt x="63218" y="8548"/>
                </a:lnTo>
                <a:close/>
                <a:moveTo>
                  <a:pt x="78288" y="9115"/>
                </a:moveTo>
                <a:lnTo>
                  <a:pt x="78181" y="9159"/>
                </a:lnTo>
                <a:cubicBezTo>
                  <a:pt x="78225" y="9266"/>
                  <a:pt x="78272" y="9372"/>
                  <a:pt x="78316" y="9479"/>
                </a:cubicBezTo>
                <a:lnTo>
                  <a:pt x="78423" y="9435"/>
                </a:lnTo>
                <a:cubicBezTo>
                  <a:pt x="78378" y="9328"/>
                  <a:pt x="78332" y="9222"/>
                  <a:pt x="78288" y="9115"/>
                </a:cubicBezTo>
                <a:close/>
                <a:moveTo>
                  <a:pt x="62984" y="9204"/>
                </a:moveTo>
                <a:cubicBezTo>
                  <a:pt x="62947" y="9312"/>
                  <a:pt x="62907" y="9422"/>
                  <a:pt x="62869" y="9532"/>
                </a:cubicBezTo>
                <a:lnTo>
                  <a:pt x="62978" y="9569"/>
                </a:lnTo>
                <a:cubicBezTo>
                  <a:pt x="63018" y="9458"/>
                  <a:pt x="63055" y="9349"/>
                  <a:pt x="63092" y="9241"/>
                </a:cubicBezTo>
                <a:lnTo>
                  <a:pt x="62984" y="9204"/>
                </a:lnTo>
                <a:close/>
                <a:moveTo>
                  <a:pt x="78559" y="9753"/>
                </a:moveTo>
                <a:lnTo>
                  <a:pt x="78453" y="9799"/>
                </a:lnTo>
                <a:cubicBezTo>
                  <a:pt x="78501" y="9905"/>
                  <a:pt x="78546" y="10012"/>
                  <a:pt x="78593" y="10118"/>
                </a:cubicBezTo>
                <a:lnTo>
                  <a:pt x="78699" y="10070"/>
                </a:lnTo>
                <a:cubicBezTo>
                  <a:pt x="78652" y="9965"/>
                  <a:pt x="78606" y="9858"/>
                  <a:pt x="78559" y="9753"/>
                </a:cubicBezTo>
                <a:close/>
                <a:moveTo>
                  <a:pt x="62757" y="9858"/>
                </a:moveTo>
                <a:lnTo>
                  <a:pt x="62647" y="10186"/>
                </a:lnTo>
                <a:lnTo>
                  <a:pt x="62755" y="10225"/>
                </a:lnTo>
                <a:lnTo>
                  <a:pt x="62865" y="9896"/>
                </a:lnTo>
                <a:lnTo>
                  <a:pt x="62757" y="9858"/>
                </a:lnTo>
                <a:close/>
                <a:moveTo>
                  <a:pt x="78842" y="10385"/>
                </a:moveTo>
                <a:lnTo>
                  <a:pt x="78736" y="10433"/>
                </a:lnTo>
                <a:lnTo>
                  <a:pt x="78880" y="10749"/>
                </a:lnTo>
                <a:lnTo>
                  <a:pt x="78986" y="10699"/>
                </a:lnTo>
                <a:cubicBezTo>
                  <a:pt x="78938" y="10595"/>
                  <a:pt x="78889" y="10490"/>
                  <a:pt x="78842" y="10385"/>
                </a:cubicBezTo>
                <a:close/>
                <a:moveTo>
                  <a:pt x="62534" y="10516"/>
                </a:moveTo>
                <a:cubicBezTo>
                  <a:pt x="62498" y="10627"/>
                  <a:pt x="62461" y="10736"/>
                  <a:pt x="62425" y="10847"/>
                </a:cubicBezTo>
                <a:lnTo>
                  <a:pt x="62535" y="10883"/>
                </a:lnTo>
                <a:cubicBezTo>
                  <a:pt x="62572" y="10772"/>
                  <a:pt x="62608" y="10663"/>
                  <a:pt x="62642" y="10552"/>
                </a:cubicBezTo>
                <a:lnTo>
                  <a:pt x="62534" y="10516"/>
                </a:lnTo>
                <a:close/>
                <a:moveTo>
                  <a:pt x="79135" y="11013"/>
                </a:moveTo>
                <a:lnTo>
                  <a:pt x="79030" y="11063"/>
                </a:lnTo>
                <a:cubicBezTo>
                  <a:pt x="79080" y="11169"/>
                  <a:pt x="79130" y="11272"/>
                  <a:pt x="79182" y="11376"/>
                </a:cubicBezTo>
                <a:lnTo>
                  <a:pt x="79286" y="11324"/>
                </a:lnTo>
                <a:cubicBezTo>
                  <a:pt x="79235" y="11222"/>
                  <a:pt x="79185" y="11117"/>
                  <a:pt x="79135" y="11013"/>
                </a:cubicBezTo>
                <a:close/>
                <a:moveTo>
                  <a:pt x="62320" y="11177"/>
                </a:moveTo>
                <a:lnTo>
                  <a:pt x="62212" y="11507"/>
                </a:lnTo>
                <a:lnTo>
                  <a:pt x="62322" y="11543"/>
                </a:lnTo>
                <a:lnTo>
                  <a:pt x="62430" y="11213"/>
                </a:lnTo>
                <a:lnTo>
                  <a:pt x="62320" y="11177"/>
                </a:lnTo>
                <a:close/>
                <a:moveTo>
                  <a:pt x="79442" y="11633"/>
                </a:moveTo>
                <a:lnTo>
                  <a:pt x="79337" y="11686"/>
                </a:lnTo>
                <a:cubicBezTo>
                  <a:pt x="79392" y="11790"/>
                  <a:pt x="79445" y="11893"/>
                  <a:pt x="79499" y="11996"/>
                </a:cubicBezTo>
                <a:lnTo>
                  <a:pt x="79602" y="11940"/>
                </a:lnTo>
                <a:cubicBezTo>
                  <a:pt x="79546" y="11838"/>
                  <a:pt x="79495" y="11736"/>
                  <a:pt x="79442" y="11633"/>
                </a:cubicBezTo>
                <a:close/>
                <a:moveTo>
                  <a:pt x="62107" y="11840"/>
                </a:moveTo>
                <a:lnTo>
                  <a:pt x="62001" y="12170"/>
                </a:lnTo>
                <a:lnTo>
                  <a:pt x="62112" y="12204"/>
                </a:lnTo>
                <a:lnTo>
                  <a:pt x="62218" y="11876"/>
                </a:lnTo>
                <a:lnTo>
                  <a:pt x="62107" y="11840"/>
                </a:lnTo>
                <a:close/>
                <a:moveTo>
                  <a:pt x="33027" y="12136"/>
                </a:moveTo>
                <a:cubicBezTo>
                  <a:pt x="32910" y="12136"/>
                  <a:pt x="32792" y="12141"/>
                  <a:pt x="32677" y="12150"/>
                </a:cubicBezTo>
                <a:lnTo>
                  <a:pt x="32685" y="12264"/>
                </a:lnTo>
                <a:cubicBezTo>
                  <a:pt x="32775" y="12256"/>
                  <a:pt x="32866" y="12252"/>
                  <a:pt x="32957" y="12252"/>
                </a:cubicBezTo>
                <a:cubicBezTo>
                  <a:pt x="32980" y="12252"/>
                  <a:pt x="33003" y="12252"/>
                  <a:pt x="33027" y="12253"/>
                </a:cubicBezTo>
                <a:lnTo>
                  <a:pt x="33027" y="12136"/>
                </a:lnTo>
                <a:close/>
                <a:moveTo>
                  <a:pt x="33377" y="12147"/>
                </a:moveTo>
                <a:lnTo>
                  <a:pt x="33367" y="12263"/>
                </a:lnTo>
                <a:cubicBezTo>
                  <a:pt x="33479" y="12271"/>
                  <a:pt x="33594" y="12284"/>
                  <a:pt x="33705" y="12303"/>
                </a:cubicBezTo>
                <a:lnTo>
                  <a:pt x="33722" y="12186"/>
                </a:lnTo>
                <a:cubicBezTo>
                  <a:pt x="33608" y="12168"/>
                  <a:pt x="33492" y="12156"/>
                  <a:pt x="33377" y="12147"/>
                </a:cubicBezTo>
                <a:close/>
                <a:moveTo>
                  <a:pt x="32328" y="12193"/>
                </a:moveTo>
                <a:cubicBezTo>
                  <a:pt x="32214" y="12213"/>
                  <a:pt x="32098" y="12238"/>
                  <a:pt x="31986" y="12267"/>
                </a:cubicBezTo>
                <a:lnTo>
                  <a:pt x="32014" y="12378"/>
                </a:lnTo>
                <a:cubicBezTo>
                  <a:pt x="32123" y="12350"/>
                  <a:pt x="32235" y="12325"/>
                  <a:pt x="32348" y="12307"/>
                </a:cubicBezTo>
                <a:lnTo>
                  <a:pt x="32328" y="12193"/>
                </a:lnTo>
                <a:close/>
                <a:moveTo>
                  <a:pt x="34065" y="12256"/>
                </a:moveTo>
                <a:lnTo>
                  <a:pt x="34038" y="12368"/>
                </a:lnTo>
                <a:cubicBezTo>
                  <a:pt x="34148" y="12395"/>
                  <a:pt x="34258" y="12425"/>
                  <a:pt x="34365" y="12461"/>
                </a:cubicBezTo>
                <a:lnTo>
                  <a:pt x="34401" y="12350"/>
                </a:lnTo>
                <a:cubicBezTo>
                  <a:pt x="34291" y="12314"/>
                  <a:pt x="34178" y="12283"/>
                  <a:pt x="34065" y="12256"/>
                </a:cubicBezTo>
                <a:close/>
                <a:moveTo>
                  <a:pt x="31651" y="12368"/>
                </a:moveTo>
                <a:cubicBezTo>
                  <a:pt x="31543" y="12405"/>
                  <a:pt x="31434" y="12450"/>
                  <a:pt x="31327" y="12497"/>
                </a:cubicBezTo>
                <a:lnTo>
                  <a:pt x="31373" y="12603"/>
                </a:lnTo>
                <a:cubicBezTo>
                  <a:pt x="31477" y="12555"/>
                  <a:pt x="31584" y="12514"/>
                  <a:pt x="31688" y="12477"/>
                </a:cubicBezTo>
                <a:lnTo>
                  <a:pt x="31651" y="12368"/>
                </a:lnTo>
                <a:close/>
                <a:moveTo>
                  <a:pt x="79767" y="12247"/>
                </a:moveTo>
                <a:lnTo>
                  <a:pt x="79666" y="12303"/>
                </a:lnTo>
                <a:cubicBezTo>
                  <a:pt x="79722" y="12404"/>
                  <a:pt x="79780" y="12504"/>
                  <a:pt x="79837" y="12604"/>
                </a:cubicBezTo>
                <a:lnTo>
                  <a:pt x="79939" y="12547"/>
                </a:lnTo>
                <a:cubicBezTo>
                  <a:pt x="79880" y="12448"/>
                  <a:pt x="79823" y="12348"/>
                  <a:pt x="79767" y="12247"/>
                </a:cubicBezTo>
                <a:close/>
                <a:moveTo>
                  <a:pt x="34729" y="12471"/>
                </a:moveTo>
                <a:lnTo>
                  <a:pt x="34685" y="12578"/>
                </a:lnTo>
                <a:cubicBezTo>
                  <a:pt x="34788" y="12621"/>
                  <a:pt x="34892" y="12670"/>
                  <a:pt x="34993" y="12721"/>
                </a:cubicBezTo>
                <a:lnTo>
                  <a:pt x="35047" y="12618"/>
                </a:lnTo>
                <a:cubicBezTo>
                  <a:pt x="34942" y="12567"/>
                  <a:pt x="34835" y="12517"/>
                  <a:pt x="34729" y="12471"/>
                </a:cubicBezTo>
                <a:close/>
                <a:moveTo>
                  <a:pt x="61897" y="12500"/>
                </a:moveTo>
                <a:lnTo>
                  <a:pt x="61793" y="12832"/>
                </a:lnTo>
                <a:lnTo>
                  <a:pt x="61904" y="12867"/>
                </a:lnTo>
                <a:lnTo>
                  <a:pt x="62007" y="12534"/>
                </a:lnTo>
                <a:lnTo>
                  <a:pt x="61897" y="12500"/>
                </a:lnTo>
                <a:close/>
                <a:moveTo>
                  <a:pt x="31013" y="12648"/>
                </a:moveTo>
                <a:cubicBezTo>
                  <a:pt x="30913" y="12703"/>
                  <a:pt x="30810" y="12761"/>
                  <a:pt x="30710" y="12824"/>
                </a:cubicBezTo>
                <a:lnTo>
                  <a:pt x="30772" y="12921"/>
                </a:lnTo>
                <a:cubicBezTo>
                  <a:pt x="30867" y="12861"/>
                  <a:pt x="30967" y="12804"/>
                  <a:pt x="31066" y="12750"/>
                </a:cubicBezTo>
                <a:lnTo>
                  <a:pt x="31013" y="12648"/>
                </a:lnTo>
                <a:close/>
                <a:moveTo>
                  <a:pt x="35350" y="12791"/>
                </a:moveTo>
                <a:lnTo>
                  <a:pt x="35292" y="12890"/>
                </a:lnTo>
                <a:cubicBezTo>
                  <a:pt x="35387" y="12947"/>
                  <a:pt x="35484" y="13010"/>
                  <a:pt x="35579" y="13075"/>
                </a:cubicBezTo>
                <a:lnTo>
                  <a:pt x="35643" y="12982"/>
                </a:lnTo>
                <a:cubicBezTo>
                  <a:pt x="35547" y="12914"/>
                  <a:pt x="35449" y="12850"/>
                  <a:pt x="35350" y="12791"/>
                </a:cubicBezTo>
                <a:close/>
                <a:moveTo>
                  <a:pt x="80114" y="12841"/>
                </a:moveTo>
                <a:lnTo>
                  <a:pt x="80016" y="12902"/>
                </a:lnTo>
                <a:cubicBezTo>
                  <a:pt x="80077" y="13000"/>
                  <a:pt x="80137" y="13100"/>
                  <a:pt x="80200" y="13197"/>
                </a:cubicBezTo>
                <a:lnTo>
                  <a:pt x="80299" y="13134"/>
                </a:lnTo>
                <a:cubicBezTo>
                  <a:pt x="80236" y="13038"/>
                  <a:pt x="80174" y="12940"/>
                  <a:pt x="80114" y="12841"/>
                </a:cubicBezTo>
                <a:close/>
                <a:moveTo>
                  <a:pt x="30420" y="13018"/>
                </a:moveTo>
                <a:cubicBezTo>
                  <a:pt x="30327" y="13084"/>
                  <a:pt x="30235" y="13154"/>
                  <a:pt x="30142" y="13228"/>
                </a:cubicBezTo>
                <a:lnTo>
                  <a:pt x="30215" y="13318"/>
                </a:lnTo>
                <a:cubicBezTo>
                  <a:pt x="30306" y="13245"/>
                  <a:pt x="30396" y="13175"/>
                  <a:pt x="30487" y="13112"/>
                </a:cubicBezTo>
                <a:lnTo>
                  <a:pt x="30420" y="13018"/>
                </a:lnTo>
                <a:close/>
                <a:moveTo>
                  <a:pt x="35926" y="13188"/>
                </a:moveTo>
                <a:lnTo>
                  <a:pt x="35854" y="13278"/>
                </a:lnTo>
                <a:cubicBezTo>
                  <a:pt x="35941" y="13348"/>
                  <a:pt x="36029" y="13421"/>
                  <a:pt x="36116" y="13498"/>
                </a:cubicBezTo>
                <a:lnTo>
                  <a:pt x="36193" y="13412"/>
                </a:lnTo>
                <a:cubicBezTo>
                  <a:pt x="36106" y="13334"/>
                  <a:pt x="36014" y="13260"/>
                  <a:pt x="35926" y="13188"/>
                </a:cubicBezTo>
                <a:close/>
                <a:moveTo>
                  <a:pt x="61690" y="13162"/>
                </a:moveTo>
                <a:lnTo>
                  <a:pt x="61587" y="13495"/>
                </a:lnTo>
                <a:lnTo>
                  <a:pt x="61698" y="13528"/>
                </a:lnTo>
                <a:lnTo>
                  <a:pt x="61800" y="13197"/>
                </a:lnTo>
                <a:lnTo>
                  <a:pt x="61690" y="13162"/>
                </a:lnTo>
                <a:close/>
                <a:moveTo>
                  <a:pt x="80487" y="13424"/>
                </a:moveTo>
                <a:lnTo>
                  <a:pt x="80391" y="13488"/>
                </a:lnTo>
                <a:cubicBezTo>
                  <a:pt x="80457" y="13584"/>
                  <a:pt x="80523" y="13678"/>
                  <a:pt x="80591" y="13774"/>
                </a:cubicBezTo>
                <a:lnTo>
                  <a:pt x="80686" y="13705"/>
                </a:lnTo>
                <a:cubicBezTo>
                  <a:pt x="80617" y="13612"/>
                  <a:pt x="80551" y="13519"/>
                  <a:pt x="80487" y="13424"/>
                </a:cubicBezTo>
                <a:close/>
                <a:moveTo>
                  <a:pt x="29878" y="13455"/>
                </a:moveTo>
                <a:cubicBezTo>
                  <a:pt x="29792" y="13531"/>
                  <a:pt x="29706" y="13611"/>
                  <a:pt x="29622" y="13692"/>
                </a:cubicBezTo>
                <a:lnTo>
                  <a:pt x="29702" y="13775"/>
                </a:lnTo>
                <a:cubicBezTo>
                  <a:pt x="29786" y="13692"/>
                  <a:pt x="29869" y="13614"/>
                  <a:pt x="29953" y="13541"/>
                </a:cubicBezTo>
                <a:lnTo>
                  <a:pt x="29878" y="13455"/>
                </a:lnTo>
                <a:close/>
                <a:moveTo>
                  <a:pt x="36448" y="13649"/>
                </a:moveTo>
                <a:lnTo>
                  <a:pt x="36369" y="13732"/>
                </a:lnTo>
                <a:cubicBezTo>
                  <a:pt x="36448" y="13811"/>
                  <a:pt x="36530" y="13895"/>
                  <a:pt x="36608" y="13978"/>
                </a:cubicBezTo>
                <a:lnTo>
                  <a:pt x="36693" y="13899"/>
                </a:lnTo>
                <a:cubicBezTo>
                  <a:pt x="36613" y="13814"/>
                  <a:pt x="36530" y="13731"/>
                  <a:pt x="36448" y="13649"/>
                </a:cubicBezTo>
                <a:close/>
                <a:moveTo>
                  <a:pt x="61486" y="13825"/>
                </a:moveTo>
                <a:lnTo>
                  <a:pt x="61384" y="14156"/>
                </a:lnTo>
                <a:lnTo>
                  <a:pt x="61494" y="14191"/>
                </a:lnTo>
                <a:lnTo>
                  <a:pt x="61595" y="13859"/>
                </a:lnTo>
                <a:lnTo>
                  <a:pt x="61486" y="13825"/>
                </a:lnTo>
                <a:close/>
                <a:moveTo>
                  <a:pt x="29378" y="13941"/>
                </a:moveTo>
                <a:cubicBezTo>
                  <a:pt x="29298" y="14025"/>
                  <a:pt x="29221" y="14111"/>
                  <a:pt x="29143" y="14199"/>
                </a:cubicBezTo>
                <a:lnTo>
                  <a:pt x="29231" y="14275"/>
                </a:lnTo>
                <a:cubicBezTo>
                  <a:pt x="29308" y="14188"/>
                  <a:pt x="29385" y="14104"/>
                  <a:pt x="29461" y="14019"/>
                </a:cubicBezTo>
                <a:lnTo>
                  <a:pt x="29378" y="13941"/>
                </a:lnTo>
                <a:close/>
                <a:moveTo>
                  <a:pt x="80888" y="13984"/>
                </a:moveTo>
                <a:lnTo>
                  <a:pt x="80798" y="14054"/>
                </a:lnTo>
                <a:cubicBezTo>
                  <a:pt x="80870" y="14146"/>
                  <a:pt x="80941" y="14238"/>
                  <a:pt x="81014" y="14326"/>
                </a:cubicBezTo>
                <a:lnTo>
                  <a:pt x="81103" y="14254"/>
                </a:lnTo>
                <a:cubicBezTo>
                  <a:pt x="81030" y="14166"/>
                  <a:pt x="80958" y="14075"/>
                  <a:pt x="80888" y="13984"/>
                </a:cubicBezTo>
                <a:close/>
                <a:moveTo>
                  <a:pt x="36927" y="14159"/>
                </a:moveTo>
                <a:lnTo>
                  <a:pt x="36840" y="14234"/>
                </a:lnTo>
                <a:cubicBezTo>
                  <a:pt x="36914" y="14319"/>
                  <a:pt x="36987" y="14406"/>
                  <a:pt x="37061" y="14498"/>
                </a:cubicBezTo>
                <a:lnTo>
                  <a:pt x="37150" y="14426"/>
                </a:lnTo>
                <a:cubicBezTo>
                  <a:pt x="37077" y="14335"/>
                  <a:pt x="37001" y="14246"/>
                  <a:pt x="36927" y="14159"/>
                </a:cubicBezTo>
                <a:close/>
                <a:moveTo>
                  <a:pt x="28922" y="14468"/>
                </a:moveTo>
                <a:cubicBezTo>
                  <a:pt x="28849" y="14556"/>
                  <a:pt x="28778" y="14648"/>
                  <a:pt x="28706" y="14741"/>
                </a:cubicBezTo>
                <a:lnTo>
                  <a:pt x="28796" y="14810"/>
                </a:lnTo>
                <a:cubicBezTo>
                  <a:pt x="28866" y="14718"/>
                  <a:pt x="28938" y="14626"/>
                  <a:pt x="29011" y="14541"/>
                </a:cubicBezTo>
                <a:lnTo>
                  <a:pt x="28922" y="14468"/>
                </a:lnTo>
                <a:close/>
                <a:moveTo>
                  <a:pt x="81327" y="14516"/>
                </a:moveTo>
                <a:lnTo>
                  <a:pt x="81238" y="14592"/>
                </a:lnTo>
                <a:cubicBezTo>
                  <a:pt x="81317" y="14681"/>
                  <a:pt x="81394" y="14766"/>
                  <a:pt x="81474" y="14849"/>
                </a:cubicBezTo>
                <a:lnTo>
                  <a:pt x="81558" y="14769"/>
                </a:lnTo>
                <a:cubicBezTo>
                  <a:pt x="81480" y="14686"/>
                  <a:pt x="81403" y="14602"/>
                  <a:pt x="81327" y="14516"/>
                </a:cubicBezTo>
                <a:close/>
                <a:moveTo>
                  <a:pt x="61280" y="14489"/>
                </a:moveTo>
                <a:lnTo>
                  <a:pt x="61178" y="14820"/>
                </a:lnTo>
                <a:lnTo>
                  <a:pt x="61290" y="14855"/>
                </a:lnTo>
                <a:lnTo>
                  <a:pt x="61391" y="14523"/>
                </a:lnTo>
                <a:lnTo>
                  <a:pt x="61280" y="14489"/>
                </a:lnTo>
                <a:close/>
                <a:moveTo>
                  <a:pt x="37368" y="14699"/>
                </a:moveTo>
                <a:lnTo>
                  <a:pt x="37275" y="14769"/>
                </a:lnTo>
                <a:cubicBezTo>
                  <a:pt x="37343" y="14860"/>
                  <a:pt x="37411" y="14953"/>
                  <a:pt x="37478" y="15048"/>
                </a:cubicBezTo>
                <a:lnTo>
                  <a:pt x="37575" y="14980"/>
                </a:lnTo>
                <a:cubicBezTo>
                  <a:pt x="37505" y="14885"/>
                  <a:pt x="37437" y="14790"/>
                  <a:pt x="37368" y="14699"/>
                </a:cubicBezTo>
                <a:close/>
                <a:moveTo>
                  <a:pt x="81801" y="15016"/>
                </a:moveTo>
                <a:lnTo>
                  <a:pt x="81721" y="15098"/>
                </a:lnTo>
                <a:cubicBezTo>
                  <a:pt x="81805" y="15180"/>
                  <a:pt x="81888" y="15260"/>
                  <a:pt x="81977" y="15337"/>
                </a:cubicBezTo>
                <a:lnTo>
                  <a:pt x="82052" y="15252"/>
                </a:lnTo>
                <a:cubicBezTo>
                  <a:pt x="81967" y="15175"/>
                  <a:pt x="81884" y="15096"/>
                  <a:pt x="81801" y="15016"/>
                </a:cubicBezTo>
                <a:close/>
                <a:moveTo>
                  <a:pt x="28497" y="15018"/>
                </a:moveTo>
                <a:cubicBezTo>
                  <a:pt x="28429" y="15112"/>
                  <a:pt x="28362" y="15206"/>
                  <a:pt x="28297" y="15303"/>
                </a:cubicBezTo>
                <a:lnTo>
                  <a:pt x="28392" y="15369"/>
                </a:lnTo>
                <a:cubicBezTo>
                  <a:pt x="28458" y="15275"/>
                  <a:pt x="28524" y="15180"/>
                  <a:pt x="28592" y="15085"/>
                </a:cubicBezTo>
                <a:lnTo>
                  <a:pt x="28497" y="15018"/>
                </a:lnTo>
                <a:close/>
                <a:moveTo>
                  <a:pt x="61077" y="15153"/>
                </a:moveTo>
                <a:lnTo>
                  <a:pt x="60976" y="15485"/>
                </a:lnTo>
                <a:lnTo>
                  <a:pt x="61086" y="15519"/>
                </a:lnTo>
                <a:lnTo>
                  <a:pt x="61187" y="15188"/>
                </a:lnTo>
                <a:lnTo>
                  <a:pt x="61077" y="15153"/>
                </a:lnTo>
                <a:close/>
                <a:moveTo>
                  <a:pt x="37771" y="15267"/>
                </a:moveTo>
                <a:lnTo>
                  <a:pt x="37675" y="15332"/>
                </a:lnTo>
                <a:cubicBezTo>
                  <a:pt x="37740" y="15426"/>
                  <a:pt x="37804" y="15523"/>
                  <a:pt x="37865" y="15620"/>
                </a:cubicBezTo>
                <a:lnTo>
                  <a:pt x="37964" y="15559"/>
                </a:lnTo>
                <a:cubicBezTo>
                  <a:pt x="37899" y="15460"/>
                  <a:pt x="37835" y="15362"/>
                  <a:pt x="37771" y="15267"/>
                </a:cubicBezTo>
                <a:close/>
                <a:moveTo>
                  <a:pt x="82314" y="15473"/>
                </a:moveTo>
                <a:lnTo>
                  <a:pt x="82241" y="15562"/>
                </a:lnTo>
                <a:cubicBezTo>
                  <a:pt x="82331" y="15637"/>
                  <a:pt x="82422" y="15709"/>
                  <a:pt x="82515" y="15776"/>
                </a:cubicBezTo>
                <a:lnTo>
                  <a:pt x="82585" y="15683"/>
                </a:lnTo>
                <a:cubicBezTo>
                  <a:pt x="82494" y="15616"/>
                  <a:pt x="82402" y="15546"/>
                  <a:pt x="82314" y="15473"/>
                </a:cubicBezTo>
                <a:close/>
                <a:moveTo>
                  <a:pt x="28104" y="15596"/>
                </a:moveTo>
                <a:cubicBezTo>
                  <a:pt x="28040" y="15690"/>
                  <a:pt x="27980" y="15789"/>
                  <a:pt x="27917" y="15889"/>
                </a:cubicBezTo>
                <a:lnTo>
                  <a:pt x="28015" y="15949"/>
                </a:lnTo>
                <a:cubicBezTo>
                  <a:pt x="28078" y="15849"/>
                  <a:pt x="28138" y="15753"/>
                  <a:pt x="28201" y="15659"/>
                </a:cubicBezTo>
                <a:lnTo>
                  <a:pt x="28104" y="15596"/>
                </a:lnTo>
                <a:close/>
                <a:moveTo>
                  <a:pt x="82865" y="15879"/>
                </a:moveTo>
                <a:lnTo>
                  <a:pt x="82801" y="15976"/>
                </a:lnTo>
                <a:cubicBezTo>
                  <a:pt x="82899" y="16040"/>
                  <a:pt x="82999" y="16103"/>
                  <a:pt x="83098" y="16162"/>
                </a:cubicBezTo>
                <a:lnTo>
                  <a:pt x="83156" y="16062"/>
                </a:lnTo>
                <a:cubicBezTo>
                  <a:pt x="83058" y="16004"/>
                  <a:pt x="82959" y="15942"/>
                  <a:pt x="82865" y="15879"/>
                </a:cubicBezTo>
                <a:close/>
                <a:moveTo>
                  <a:pt x="60873" y="15817"/>
                </a:moveTo>
                <a:lnTo>
                  <a:pt x="60770" y="16149"/>
                </a:lnTo>
                <a:lnTo>
                  <a:pt x="60880" y="16183"/>
                </a:lnTo>
                <a:lnTo>
                  <a:pt x="60984" y="15852"/>
                </a:lnTo>
                <a:lnTo>
                  <a:pt x="60873" y="15817"/>
                </a:lnTo>
                <a:close/>
                <a:moveTo>
                  <a:pt x="38148" y="15853"/>
                </a:moveTo>
                <a:lnTo>
                  <a:pt x="38049" y="15913"/>
                </a:lnTo>
                <a:cubicBezTo>
                  <a:pt x="38108" y="16012"/>
                  <a:pt x="38169" y="16110"/>
                  <a:pt x="38228" y="16210"/>
                </a:cubicBezTo>
                <a:lnTo>
                  <a:pt x="38328" y="16152"/>
                </a:lnTo>
                <a:cubicBezTo>
                  <a:pt x="38268" y="16049"/>
                  <a:pt x="38208" y="15952"/>
                  <a:pt x="38148" y="15853"/>
                </a:cubicBezTo>
                <a:close/>
                <a:moveTo>
                  <a:pt x="83453" y="16230"/>
                </a:moveTo>
                <a:lnTo>
                  <a:pt x="83401" y="16331"/>
                </a:lnTo>
                <a:cubicBezTo>
                  <a:pt x="83505" y="16384"/>
                  <a:pt x="83609" y="16437"/>
                  <a:pt x="83715" y="16484"/>
                </a:cubicBezTo>
                <a:lnTo>
                  <a:pt x="83760" y="16380"/>
                </a:lnTo>
                <a:cubicBezTo>
                  <a:pt x="83659" y="16333"/>
                  <a:pt x="83556" y="16283"/>
                  <a:pt x="83453" y="16230"/>
                </a:cubicBezTo>
                <a:close/>
                <a:moveTo>
                  <a:pt x="27737" y="16184"/>
                </a:moveTo>
                <a:cubicBezTo>
                  <a:pt x="27678" y="16283"/>
                  <a:pt x="27621" y="16383"/>
                  <a:pt x="27561" y="16484"/>
                </a:cubicBezTo>
                <a:lnTo>
                  <a:pt x="27661" y="16541"/>
                </a:lnTo>
                <a:cubicBezTo>
                  <a:pt x="27718" y="16441"/>
                  <a:pt x="27778" y="16341"/>
                  <a:pt x="27837" y="16244"/>
                </a:cubicBezTo>
                <a:lnTo>
                  <a:pt x="27737" y="16184"/>
                </a:lnTo>
                <a:close/>
                <a:moveTo>
                  <a:pt x="84079" y="16513"/>
                </a:moveTo>
                <a:lnTo>
                  <a:pt x="84036" y="16620"/>
                </a:lnTo>
                <a:cubicBezTo>
                  <a:pt x="84145" y="16661"/>
                  <a:pt x="84256" y="16703"/>
                  <a:pt x="84365" y="16738"/>
                </a:cubicBezTo>
                <a:lnTo>
                  <a:pt x="84400" y="16630"/>
                </a:lnTo>
                <a:cubicBezTo>
                  <a:pt x="84293" y="16594"/>
                  <a:pt x="84185" y="16554"/>
                  <a:pt x="84079" y="16513"/>
                </a:cubicBezTo>
                <a:close/>
                <a:moveTo>
                  <a:pt x="38504" y="16450"/>
                </a:moveTo>
                <a:lnTo>
                  <a:pt x="38404" y="16507"/>
                </a:lnTo>
                <a:cubicBezTo>
                  <a:pt x="38459" y="16609"/>
                  <a:pt x="38515" y="16709"/>
                  <a:pt x="38572" y="16810"/>
                </a:cubicBezTo>
                <a:lnTo>
                  <a:pt x="38674" y="16754"/>
                </a:lnTo>
                <a:cubicBezTo>
                  <a:pt x="38618" y="16653"/>
                  <a:pt x="38559" y="16550"/>
                  <a:pt x="38504" y="16450"/>
                </a:cubicBezTo>
                <a:close/>
                <a:moveTo>
                  <a:pt x="60666" y="16480"/>
                </a:moveTo>
                <a:lnTo>
                  <a:pt x="60563" y="16811"/>
                </a:lnTo>
                <a:lnTo>
                  <a:pt x="60673" y="16846"/>
                </a:lnTo>
                <a:lnTo>
                  <a:pt x="60777" y="16513"/>
                </a:lnTo>
                <a:lnTo>
                  <a:pt x="60666" y="16480"/>
                </a:lnTo>
                <a:close/>
                <a:moveTo>
                  <a:pt x="84727" y="16730"/>
                </a:moveTo>
                <a:lnTo>
                  <a:pt x="84697" y="16840"/>
                </a:lnTo>
                <a:cubicBezTo>
                  <a:pt x="84807" y="16870"/>
                  <a:pt x="84922" y="16898"/>
                  <a:pt x="85036" y="16924"/>
                </a:cubicBezTo>
                <a:lnTo>
                  <a:pt x="85059" y="16811"/>
                </a:lnTo>
                <a:cubicBezTo>
                  <a:pt x="84947" y="16787"/>
                  <a:pt x="84836" y="16760"/>
                  <a:pt x="84727" y="16730"/>
                </a:cubicBezTo>
                <a:close/>
                <a:moveTo>
                  <a:pt x="85399" y="16876"/>
                </a:moveTo>
                <a:lnTo>
                  <a:pt x="85379" y="16990"/>
                </a:lnTo>
                <a:cubicBezTo>
                  <a:pt x="85491" y="17010"/>
                  <a:pt x="85607" y="17026"/>
                  <a:pt x="85723" y="17040"/>
                </a:cubicBezTo>
                <a:lnTo>
                  <a:pt x="85737" y="16926"/>
                </a:lnTo>
                <a:cubicBezTo>
                  <a:pt x="85626" y="16911"/>
                  <a:pt x="85511" y="16896"/>
                  <a:pt x="85399" y="16876"/>
                </a:cubicBezTo>
                <a:close/>
                <a:moveTo>
                  <a:pt x="86080" y="16958"/>
                </a:moveTo>
                <a:lnTo>
                  <a:pt x="86071" y="17074"/>
                </a:lnTo>
                <a:cubicBezTo>
                  <a:pt x="86186" y="17081"/>
                  <a:pt x="86301" y="17088"/>
                  <a:pt x="86420" y="17091"/>
                </a:cubicBezTo>
                <a:lnTo>
                  <a:pt x="86423" y="16976"/>
                </a:lnTo>
                <a:cubicBezTo>
                  <a:pt x="86307" y="16973"/>
                  <a:pt x="86193" y="16967"/>
                  <a:pt x="86080" y="16958"/>
                </a:cubicBezTo>
                <a:close/>
                <a:moveTo>
                  <a:pt x="27390" y="16790"/>
                </a:moveTo>
                <a:cubicBezTo>
                  <a:pt x="27334" y="16890"/>
                  <a:pt x="27280" y="16991"/>
                  <a:pt x="27224" y="17096"/>
                </a:cubicBezTo>
                <a:lnTo>
                  <a:pt x="27325" y="17148"/>
                </a:lnTo>
                <a:cubicBezTo>
                  <a:pt x="27381" y="17046"/>
                  <a:pt x="27437" y="16944"/>
                  <a:pt x="27493" y="16846"/>
                </a:cubicBezTo>
                <a:lnTo>
                  <a:pt x="27390" y="16790"/>
                </a:lnTo>
                <a:close/>
                <a:moveTo>
                  <a:pt x="38841" y="17060"/>
                </a:moveTo>
                <a:lnTo>
                  <a:pt x="38739" y="17116"/>
                </a:lnTo>
                <a:cubicBezTo>
                  <a:pt x="38794" y="17215"/>
                  <a:pt x="38848" y="17317"/>
                  <a:pt x="38901" y="17420"/>
                </a:cubicBezTo>
                <a:lnTo>
                  <a:pt x="39003" y="17367"/>
                </a:lnTo>
                <a:cubicBezTo>
                  <a:pt x="38949" y="17263"/>
                  <a:pt x="38896" y="17161"/>
                  <a:pt x="38841" y="17060"/>
                </a:cubicBezTo>
                <a:close/>
                <a:moveTo>
                  <a:pt x="60459" y="17141"/>
                </a:moveTo>
                <a:lnTo>
                  <a:pt x="60354" y="17473"/>
                </a:lnTo>
                <a:lnTo>
                  <a:pt x="60464" y="17508"/>
                </a:lnTo>
                <a:lnTo>
                  <a:pt x="60570" y="17176"/>
                </a:lnTo>
                <a:lnTo>
                  <a:pt x="60459" y="17141"/>
                </a:lnTo>
                <a:close/>
                <a:moveTo>
                  <a:pt x="27061" y="17400"/>
                </a:moveTo>
                <a:cubicBezTo>
                  <a:pt x="27010" y="17504"/>
                  <a:pt x="26957" y="17608"/>
                  <a:pt x="26904" y="17711"/>
                </a:cubicBezTo>
                <a:lnTo>
                  <a:pt x="27008" y="17762"/>
                </a:lnTo>
                <a:cubicBezTo>
                  <a:pt x="27060" y="17660"/>
                  <a:pt x="27114" y="17555"/>
                  <a:pt x="27165" y="17454"/>
                </a:cubicBezTo>
                <a:lnTo>
                  <a:pt x="27061" y="17400"/>
                </a:lnTo>
                <a:close/>
                <a:moveTo>
                  <a:pt x="39162" y="17677"/>
                </a:moveTo>
                <a:lnTo>
                  <a:pt x="39058" y="17730"/>
                </a:lnTo>
                <a:cubicBezTo>
                  <a:pt x="39112" y="17831"/>
                  <a:pt x="39163" y="17934"/>
                  <a:pt x="39215" y="18038"/>
                </a:cubicBezTo>
                <a:lnTo>
                  <a:pt x="39319" y="17988"/>
                </a:lnTo>
                <a:cubicBezTo>
                  <a:pt x="39268" y="17882"/>
                  <a:pt x="39213" y="17780"/>
                  <a:pt x="39162" y="17677"/>
                </a:cubicBezTo>
                <a:close/>
                <a:moveTo>
                  <a:pt x="60247" y="17802"/>
                </a:moveTo>
                <a:lnTo>
                  <a:pt x="60142" y="18131"/>
                </a:lnTo>
                <a:lnTo>
                  <a:pt x="60252" y="18167"/>
                </a:lnTo>
                <a:lnTo>
                  <a:pt x="60357" y="17838"/>
                </a:lnTo>
                <a:lnTo>
                  <a:pt x="60247" y="17802"/>
                </a:lnTo>
                <a:close/>
                <a:moveTo>
                  <a:pt x="26751" y="18024"/>
                </a:moveTo>
                <a:cubicBezTo>
                  <a:pt x="26701" y="18127"/>
                  <a:pt x="26651" y="18231"/>
                  <a:pt x="26601" y="18337"/>
                </a:cubicBezTo>
                <a:lnTo>
                  <a:pt x="26704" y="18387"/>
                </a:lnTo>
                <a:cubicBezTo>
                  <a:pt x="26754" y="18281"/>
                  <a:pt x="26804" y="18177"/>
                  <a:pt x="26854" y="18074"/>
                </a:cubicBezTo>
                <a:lnTo>
                  <a:pt x="26751" y="18024"/>
                </a:lnTo>
                <a:close/>
                <a:moveTo>
                  <a:pt x="39475" y="18295"/>
                </a:moveTo>
                <a:lnTo>
                  <a:pt x="39371" y="18347"/>
                </a:lnTo>
                <a:cubicBezTo>
                  <a:pt x="39420" y="18451"/>
                  <a:pt x="39472" y="18555"/>
                  <a:pt x="39522" y="18659"/>
                </a:cubicBezTo>
                <a:lnTo>
                  <a:pt x="39626" y="18608"/>
                </a:lnTo>
                <a:cubicBezTo>
                  <a:pt x="39576" y="18502"/>
                  <a:pt x="39526" y="18398"/>
                  <a:pt x="39475" y="18295"/>
                </a:cubicBezTo>
                <a:close/>
                <a:moveTo>
                  <a:pt x="60036" y="18459"/>
                </a:moveTo>
                <a:cubicBezTo>
                  <a:pt x="60000" y="18569"/>
                  <a:pt x="59963" y="18681"/>
                  <a:pt x="59927" y="18789"/>
                </a:cubicBezTo>
                <a:lnTo>
                  <a:pt x="60036" y="18825"/>
                </a:lnTo>
                <a:cubicBezTo>
                  <a:pt x="60072" y="18716"/>
                  <a:pt x="60109" y="18605"/>
                  <a:pt x="60147" y="18495"/>
                </a:cubicBezTo>
                <a:lnTo>
                  <a:pt x="60036" y="18459"/>
                </a:lnTo>
                <a:close/>
                <a:moveTo>
                  <a:pt x="26453" y="18649"/>
                </a:moveTo>
                <a:lnTo>
                  <a:pt x="26309" y="18966"/>
                </a:lnTo>
                <a:lnTo>
                  <a:pt x="26414" y="19015"/>
                </a:lnTo>
                <a:cubicBezTo>
                  <a:pt x="26461" y="18909"/>
                  <a:pt x="26509" y="18804"/>
                  <a:pt x="26559" y="18698"/>
                </a:cubicBezTo>
                <a:lnTo>
                  <a:pt x="26453" y="18649"/>
                </a:lnTo>
                <a:close/>
                <a:moveTo>
                  <a:pt x="39776" y="18924"/>
                </a:moveTo>
                <a:lnTo>
                  <a:pt x="39672" y="18974"/>
                </a:lnTo>
                <a:cubicBezTo>
                  <a:pt x="39720" y="19076"/>
                  <a:pt x="39770" y="19181"/>
                  <a:pt x="39820" y="19286"/>
                </a:cubicBezTo>
                <a:lnTo>
                  <a:pt x="39925" y="19238"/>
                </a:lnTo>
                <a:cubicBezTo>
                  <a:pt x="39876" y="19132"/>
                  <a:pt x="39826" y="19026"/>
                  <a:pt x="39776" y="18924"/>
                </a:cubicBezTo>
                <a:close/>
                <a:moveTo>
                  <a:pt x="59816" y="19118"/>
                </a:moveTo>
                <a:cubicBezTo>
                  <a:pt x="59780" y="19226"/>
                  <a:pt x="59743" y="19338"/>
                  <a:pt x="59706" y="19446"/>
                </a:cubicBezTo>
                <a:lnTo>
                  <a:pt x="59815" y="19483"/>
                </a:lnTo>
                <a:cubicBezTo>
                  <a:pt x="59852" y="19375"/>
                  <a:pt x="59890" y="19265"/>
                  <a:pt x="59926" y="19155"/>
                </a:cubicBezTo>
                <a:lnTo>
                  <a:pt x="59816" y="19118"/>
                </a:lnTo>
                <a:close/>
                <a:moveTo>
                  <a:pt x="26166" y="19283"/>
                </a:moveTo>
                <a:cubicBezTo>
                  <a:pt x="26119" y="19389"/>
                  <a:pt x="26073" y="19495"/>
                  <a:pt x="26026" y="19602"/>
                </a:cubicBezTo>
                <a:lnTo>
                  <a:pt x="26131" y="19648"/>
                </a:lnTo>
                <a:cubicBezTo>
                  <a:pt x="26179" y="19541"/>
                  <a:pt x="26224" y="19436"/>
                  <a:pt x="26271" y="19331"/>
                </a:cubicBezTo>
                <a:lnTo>
                  <a:pt x="26166" y="19283"/>
                </a:lnTo>
                <a:close/>
                <a:moveTo>
                  <a:pt x="40075" y="19548"/>
                </a:moveTo>
                <a:lnTo>
                  <a:pt x="39969" y="19598"/>
                </a:lnTo>
                <a:lnTo>
                  <a:pt x="40115" y="19912"/>
                </a:lnTo>
                <a:lnTo>
                  <a:pt x="40220" y="19862"/>
                </a:lnTo>
                <a:lnTo>
                  <a:pt x="40075" y="19548"/>
                </a:lnTo>
                <a:close/>
                <a:moveTo>
                  <a:pt x="59593" y="19776"/>
                </a:moveTo>
                <a:cubicBezTo>
                  <a:pt x="59556" y="19886"/>
                  <a:pt x="59516" y="19995"/>
                  <a:pt x="59479" y="20103"/>
                </a:cubicBezTo>
                <a:lnTo>
                  <a:pt x="59587" y="20140"/>
                </a:lnTo>
                <a:cubicBezTo>
                  <a:pt x="59627" y="20032"/>
                  <a:pt x="59665" y="19923"/>
                  <a:pt x="59702" y="19815"/>
                </a:cubicBezTo>
                <a:lnTo>
                  <a:pt x="59593" y="19776"/>
                </a:lnTo>
                <a:close/>
                <a:moveTo>
                  <a:pt x="25889" y="19922"/>
                </a:moveTo>
                <a:cubicBezTo>
                  <a:pt x="25843" y="20026"/>
                  <a:pt x="25797" y="20133"/>
                  <a:pt x="25753" y="20240"/>
                </a:cubicBezTo>
                <a:lnTo>
                  <a:pt x="25860" y="20286"/>
                </a:lnTo>
                <a:cubicBezTo>
                  <a:pt x="25904" y="20179"/>
                  <a:pt x="25952" y="20073"/>
                  <a:pt x="25996" y="19966"/>
                </a:cubicBezTo>
                <a:lnTo>
                  <a:pt x="25889" y="19922"/>
                </a:lnTo>
                <a:close/>
                <a:moveTo>
                  <a:pt x="40367" y="20180"/>
                </a:moveTo>
                <a:lnTo>
                  <a:pt x="40262" y="20229"/>
                </a:lnTo>
                <a:lnTo>
                  <a:pt x="40407" y="20543"/>
                </a:lnTo>
                <a:lnTo>
                  <a:pt x="40513" y="20495"/>
                </a:lnTo>
                <a:lnTo>
                  <a:pt x="40367" y="20180"/>
                </a:lnTo>
                <a:close/>
                <a:moveTo>
                  <a:pt x="59365" y="20429"/>
                </a:moveTo>
                <a:lnTo>
                  <a:pt x="59246" y="20754"/>
                </a:lnTo>
                <a:lnTo>
                  <a:pt x="59356" y="20794"/>
                </a:lnTo>
                <a:cubicBezTo>
                  <a:pt x="59395" y="20687"/>
                  <a:pt x="59435" y="20579"/>
                  <a:pt x="59473" y="20467"/>
                </a:cubicBezTo>
                <a:lnTo>
                  <a:pt x="59365" y="20429"/>
                </a:lnTo>
                <a:close/>
                <a:moveTo>
                  <a:pt x="25622" y="20562"/>
                </a:moveTo>
                <a:cubicBezTo>
                  <a:pt x="25576" y="20669"/>
                  <a:pt x="25532" y="20776"/>
                  <a:pt x="25489" y="20883"/>
                </a:cubicBezTo>
                <a:lnTo>
                  <a:pt x="25596" y="20926"/>
                </a:lnTo>
                <a:cubicBezTo>
                  <a:pt x="25640" y="20819"/>
                  <a:pt x="25683" y="20712"/>
                  <a:pt x="25729" y="20607"/>
                </a:cubicBezTo>
                <a:lnTo>
                  <a:pt x="25622" y="20562"/>
                </a:lnTo>
                <a:close/>
                <a:moveTo>
                  <a:pt x="40657" y="20809"/>
                </a:moveTo>
                <a:lnTo>
                  <a:pt x="40553" y="20857"/>
                </a:lnTo>
                <a:lnTo>
                  <a:pt x="40699" y="21171"/>
                </a:lnTo>
                <a:lnTo>
                  <a:pt x="40804" y="21123"/>
                </a:lnTo>
                <a:lnTo>
                  <a:pt x="40657" y="20809"/>
                </a:lnTo>
                <a:close/>
                <a:moveTo>
                  <a:pt x="59128" y="21082"/>
                </a:moveTo>
                <a:cubicBezTo>
                  <a:pt x="59086" y="21190"/>
                  <a:pt x="59046" y="21300"/>
                  <a:pt x="59006" y="21407"/>
                </a:cubicBezTo>
                <a:lnTo>
                  <a:pt x="59115" y="21447"/>
                </a:lnTo>
                <a:cubicBezTo>
                  <a:pt x="59156" y="21339"/>
                  <a:pt x="59195" y="21230"/>
                  <a:pt x="59236" y="21122"/>
                </a:cubicBezTo>
                <a:lnTo>
                  <a:pt x="59128" y="21082"/>
                </a:lnTo>
                <a:close/>
                <a:moveTo>
                  <a:pt x="25360" y="21204"/>
                </a:moveTo>
                <a:cubicBezTo>
                  <a:pt x="25317" y="21311"/>
                  <a:pt x="25275" y="21419"/>
                  <a:pt x="25232" y="21529"/>
                </a:cubicBezTo>
                <a:lnTo>
                  <a:pt x="25339" y="21571"/>
                </a:lnTo>
                <a:cubicBezTo>
                  <a:pt x="25382" y="21464"/>
                  <a:pt x="25425" y="21357"/>
                  <a:pt x="25467" y="21247"/>
                </a:cubicBezTo>
                <a:lnTo>
                  <a:pt x="25360" y="21204"/>
                </a:lnTo>
                <a:close/>
                <a:moveTo>
                  <a:pt x="40953" y="21439"/>
                </a:moveTo>
                <a:lnTo>
                  <a:pt x="40847" y="21487"/>
                </a:lnTo>
                <a:lnTo>
                  <a:pt x="40993" y="21801"/>
                </a:lnTo>
                <a:lnTo>
                  <a:pt x="41099" y="21753"/>
                </a:lnTo>
                <a:lnTo>
                  <a:pt x="40953" y="21439"/>
                </a:lnTo>
                <a:close/>
                <a:moveTo>
                  <a:pt x="58885" y="21730"/>
                </a:moveTo>
                <a:cubicBezTo>
                  <a:pt x="58843" y="21838"/>
                  <a:pt x="58802" y="21946"/>
                  <a:pt x="58759" y="22053"/>
                </a:cubicBezTo>
                <a:lnTo>
                  <a:pt x="58866" y="22096"/>
                </a:lnTo>
                <a:cubicBezTo>
                  <a:pt x="58908" y="21988"/>
                  <a:pt x="58951" y="21880"/>
                  <a:pt x="58992" y="21771"/>
                </a:cubicBezTo>
                <a:lnTo>
                  <a:pt x="58885" y="21730"/>
                </a:lnTo>
                <a:close/>
                <a:moveTo>
                  <a:pt x="25105" y="21853"/>
                </a:moveTo>
                <a:lnTo>
                  <a:pt x="24980" y="22175"/>
                </a:lnTo>
                <a:lnTo>
                  <a:pt x="25088" y="22217"/>
                </a:lnTo>
                <a:lnTo>
                  <a:pt x="25212" y="21896"/>
                </a:lnTo>
                <a:lnTo>
                  <a:pt x="25105" y="21853"/>
                </a:lnTo>
                <a:close/>
                <a:moveTo>
                  <a:pt x="41247" y="22066"/>
                </a:moveTo>
                <a:lnTo>
                  <a:pt x="41141" y="22115"/>
                </a:lnTo>
                <a:cubicBezTo>
                  <a:pt x="41190" y="22221"/>
                  <a:pt x="41240" y="22325"/>
                  <a:pt x="41290" y="22430"/>
                </a:cubicBezTo>
                <a:lnTo>
                  <a:pt x="41396" y="22378"/>
                </a:lnTo>
                <a:cubicBezTo>
                  <a:pt x="41346" y="22274"/>
                  <a:pt x="41297" y="22171"/>
                  <a:pt x="41247" y="22066"/>
                </a:cubicBezTo>
                <a:close/>
                <a:moveTo>
                  <a:pt x="58629" y="22374"/>
                </a:moveTo>
                <a:cubicBezTo>
                  <a:pt x="58586" y="22481"/>
                  <a:pt x="58544" y="22588"/>
                  <a:pt x="58499" y="22695"/>
                </a:cubicBezTo>
                <a:lnTo>
                  <a:pt x="58606" y="22740"/>
                </a:lnTo>
                <a:cubicBezTo>
                  <a:pt x="58651" y="22632"/>
                  <a:pt x="58693" y="22525"/>
                  <a:pt x="58736" y="22417"/>
                </a:cubicBezTo>
                <a:lnTo>
                  <a:pt x="58629" y="22374"/>
                </a:lnTo>
                <a:close/>
                <a:moveTo>
                  <a:pt x="24853" y="22500"/>
                </a:moveTo>
                <a:lnTo>
                  <a:pt x="24730" y="22824"/>
                </a:lnTo>
                <a:lnTo>
                  <a:pt x="24839" y="22865"/>
                </a:lnTo>
                <a:lnTo>
                  <a:pt x="24960" y="22540"/>
                </a:lnTo>
                <a:lnTo>
                  <a:pt x="24853" y="22500"/>
                </a:lnTo>
                <a:close/>
                <a:moveTo>
                  <a:pt x="41543" y="22694"/>
                </a:moveTo>
                <a:lnTo>
                  <a:pt x="41440" y="22744"/>
                </a:lnTo>
                <a:cubicBezTo>
                  <a:pt x="41490" y="22850"/>
                  <a:pt x="41541" y="22952"/>
                  <a:pt x="41591" y="23057"/>
                </a:cubicBezTo>
                <a:lnTo>
                  <a:pt x="41696" y="23007"/>
                </a:lnTo>
                <a:cubicBezTo>
                  <a:pt x="41646" y="22902"/>
                  <a:pt x="41593" y="22797"/>
                  <a:pt x="41543" y="22694"/>
                </a:cubicBezTo>
                <a:close/>
                <a:moveTo>
                  <a:pt x="58366" y="23017"/>
                </a:moveTo>
                <a:cubicBezTo>
                  <a:pt x="58322" y="23122"/>
                  <a:pt x="58278" y="23229"/>
                  <a:pt x="58231" y="23335"/>
                </a:cubicBezTo>
                <a:lnTo>
                  <a:pt x="58336" y="23381"/>
                </a:lnTo>
                <a:cubicBezTo>
                  <a:pt x="58382" y="23274"/>
                  <a:pt x="58428" y="23168"/>
                  <a:pt x="58474" y="23061"/>
                </a:cubicBezTo>
                <a:lnTo>
                  <a:pt x="58366" y="23017"/>
                </a:lnTo>
                <a:close/>
                <a:moveTo>
                  <a:pt x="24608" y="23149"/>
                </a:moveTo>
                <a:lnTo>
                  <a:pt x="24486" y="23474"/>
                </a:lnTo>
                <a:lnTo>
                  <a:pt x="24595" y="23515"/>
                </a:lnTo>
                <a:lnTo>
                  <a:pt x="24716" y="23189"/>
                </a:lnTo>
                <a:lnTo>
                  <a:pt x="24608" y="23149"/>
                </a:lnTo>
                <a:close/>
                <a:moveTo>
                  <a:pt x="41850" y="23315"/>
                </a:moveTo>
                <a:lnTo>
                  <a:pt x="41747" y="23367"/>
                </a:lnTo>
                <a:lnTo>
                  <a:pt x="41903" y="23678"/>
                </a:lnTo>
                <a:lnTo>
                  <a:pt x="42005" y="23625"/>
                </a:lnTo>
                <a:lnTo>
                  <a:pt x="41850" y="23315"/>
                </a:lnTo>
                <a:close/>
                <a:moveTo>
                  <a:pt x="58092" y="23651"/>
                </a:moveTo>
                <a:cubicBezTo>
                  <a:pt x="58044" y="23758"/>
                  <a:pt x="57998" y="23861"/>
                  <a:pt x="57949" y="23966"/>
                </a:cubicBezTo>
                <a:lnTo>
                  <a:pt x="58055" y="24015"/>
                </a:lnTo>
                <a:cubicBezTo>
                  <a:pt x="58102" y="23911"/>
                  <a:pt x="58149" y="23806"/>
                  <a:pt x="58198" y="23696"/>
                </a:cubicBezTo>
                <a:lnTo>
                  <a:pt x="58092" y="23651"/>
                </a:lnTo>
                <a:close/>
                <a:moveTo>
                  <a:pt x="24366" y="23801"/>
                </a:moveTo>
                <a:lnTo>
                  <a:pt x="24245" y="24125"/>
                </a:lnTo>
                <a:lnTo>
                  <a:pt x="24353" y="24165"/>
                </a:lnTo>
                <a:lnTo>
                  <a:pt x="24475" y="23841"/>
                </a:lnTo>
                <a:lnTo>
                  <a:pt x="24366" y="23801"/>
                </a:lnTo>
                <a:close/>
                <a:moveTo>
                  <a:pt x="42163" y="23935"/>
                </a:moveTo>
                <a:lnTo>
                  <a:pt x="42061" y="23988"/>
                </a:lnTo>
                <a:cubicBezTo>
                  <a:pt x="42114" y="24089"/>
                  <a:pt x="42168" y="24193"/>
                  <a:pt x="42221" y="24295"/>
                </a:cubicBezTo>
                <a:lnTo>
                  <a:pt x="42324" y="24242"/>
                </a:lnTo>
                <a:cubicBezTo>
                  <a:pt x="42270" y="24139"/>
                  <a:pt x="42217" y="24038"/>
                  <a:pt x="42163" y="23935"/>
                </a:cubicBezTo>
                <a:close/>
                <a:moveTo>
                  <a:pt x="57802" y="24282"/>
                </a:moveTo>
                <a:cubicBezTo>
                  <a:pt x="57752" y="24388"/>
                  <a:pt x="57702" y="24492"/>
                  <a:pt x="57652" y="24595"/>
                </a:cubicBezTo>
                <a:lnTo>
                  <a:pt x="57757" y="24645"/>
                </a:lnTo>
                <a:cubicBezTo>
                  <a:pt x="57807" y="24542"/>
                  <a:pt x="57858" y="24436"/>
                  <a:pt x="57908" y="24332"/>
                </a:cubicBezTo>
                <a:lnTo>
                  <a:pt x="57802" y="24282"/>
                </a:lnTo>
                <a:close/>
                <a:moveTo>
                  <a:pt x="24125" y="24451"/>
                </a:moveTo>
                <a:lnTo>
                  <a:pt x="24005" y="24778"/>
                </a:lnTo>
                <a:lnTo>
                  <a:pt x="24115" y="24816"/>
                </a:lnTo>
                <a:lnTo>
                  <a:pt x="24233" y="24489"/>
                </a:lnTo>
                <a:lnTo>
                  <a:pt x="24125" y="24451"/>
                </a:lnTo>
                <a:close/>
                <a:moveTo>
                  <a:pt x="42487" y="24545"/>
                </a:moveTo>
                <a:lnTo>
                  <a:pt x="42385" y="24600"/>
                </a:lnTo>
                <a:cubicBezTo>
                  <a:pt x="42441" y="24703"/>
                  <a:pt x="42498" y="24803"/>
                  <a:pt x="42554" y="24906"/>
                </a:cubicBezTo>
                <a:lnTo>
                  <a:pt x="42654" y="24849"/>
                </a:lnTo>
                <a:cubicBezTo>
                  <a:pt x="42598" y="24749"/>
                  <a:pt x="42542" y="24646"/>
                  <a:pt x="42487" y="24545"/>
                </a:cubicBezTo>
                <a:close/>
                <a:moveTo>
                  <a:pt x="57500" y="24903"/>
                </a:moveTo>
                <a:cubicBezTo>
                  <a:pt x="57445" y="25008"/>
                  <a:pt x="57394" y="25109"/>
                  <a:pt x="57341" y="25210"/>
                </a:cubicBezTo>
                <a:lnTo>
                  <a:pt x="57442" y="25265"/>
                </a:lnTo>
                <a:cubicBezTo>
                  <a:pt x="57495" y="25163"/>
                  <a:pt x="57550" y="25059"/>
                  <a:pt x="57602" y="24956"/>
                </a:cubicBezTo>
                <a:lnTo>
                  <a:pt x="57500" y="24903"/>
                </a:lnTo>
                <a:close/>
                <a:moveTo>
                  <a:pt x="23886" y="25102"/>
                </a:moveTo>
                <a:lnTo>
                  <a:pt x="23766" y="25429"/>
                </a:lnTo>
                <a:lnTo>
                  <a:pt x="23875" y="25467"/>
                </a:lnTo>
                <a:lnTo>
                  <a:pt x="23995" y="25140"/>
                </a:lnTo>
                <a:lnTo>
                  <a:pt x="23886" y="25102"/>
                </a:lnTo>
                <a:close/>
                <a:moveTo>
                  <a:pt x="42824" y="25152"/>
                </a:moveTo>
                <a:lnTo>
                  <a:pt x="42724" y="25209"/>
                </a:lnTo>
                <a:cubicBezTo>
                  <a:pt x="42782" y="25309"/>
                  <a:pt x="42839" y="25409"/>
                  <a:pt x="42898" y="25509"/>
                </a:cubicBezTo>
                <a:lnTo>
                  <a:pt x="42997" y="25452"/>
                </a:lnTo>
                <a:cubicBezTo>
                  <a:pt x="42939" y="25352"/>
                  <a:pt x="42879" y="25252"/>
                  <a:pt x="42824" y="25152"/>
                </a:cubicBezTo>
                <a:close/>
                <a:moveTo>
                  <a:pt x="57178" y="25516"/>
                </a:moveTo>
                <a:cubicBezTo>
                  <a:pt x="57122" y="25620"/>
                  <a:pt x="57067" y="25720"/>
                  <a:pt x="57010" y="25820"/>
                </a:cubicBezTo>
                <a:lnTo>
                  <a:pt x="57110" y="25877"/>
                </a:lnTo>
                <a:cubicBezTo>
                  <a:pt x="57167" y="25774"/>
                  <a:pt x="57224" y="25674"/>
                  <a:pt x="57280" y="25572"/>
                </a:cubicBezTo>
                <a:lnTo>
                  <a:pt x="57178" y="25516"/>
                </a:lnTo>
                <a:close/>
                <a:moveTo>
                  <a:pt x="43175" y="25746"/>
                </a:moveTo>
                <a:lnTo>
                  <a:pt x="43077" y="25807"/>
                </a:lnTo>
                <a:cubicBezTo>
                  <a:pt x="43138" y="25907"/>
                  <a:pt x="43198" y="26004"/>
                  <a:pt x="43261" y="26103"/>
                </a:cubicBezTo>
                <a:lnTo>
                  <a:pt x="43356" y="26040"/>
                </a:lnTo>
                <a:lnTo>
                  <a:pt x="43175" y="25746"/>
                </a:lnTo>
                <a:close/>
                <a:moveTo>
                  <a:pt x="23646" y="25754"/>
                </a:moveTo>
                <a:lnTo>
                  <a:pt x="23527" y="26081"/>
                </a:lnTo>
                <a:lnTo>
                  <a:pt x="23636" y="26121"/>
                </a:lnTo>
                <a:lnTo>
                  <a:pt x="23755" y="25794"/>
                </a:lnTo>
                <a:lnTo>
                  <a:pt x="23646" y="25754"/>
                </a:lnTo>
                <a:close/>
                <a:moveTo>
                  <a:pt x="0" y="26029"/>
                </a:moveTo>
                <a:lnTo>
                  <a:pt x="0" y="26144"/>
                </a:lnTo>
                <a:cubicBezTo>
                  <a:pt x="112" y="26144"/>
                  <a:pt x="225" y="26150"/>
                  <a:pt x="338" y="26163"/>
                </a:cubicBezTo>
                <a:lnTo>
                  <a:pt x="350" y="26049"/>
                </a:lnTo>
                <a:cubicBezTo>
                  <a:pt x="233" y="26036"/>
                  <a:pt x="116" y="26029"/>
                  <a:pt x="0" y="26029"/>
                </a:cubicBezTo>
                <a:close/>
                <a:moveTo>
                  <a:pt x="696" y="26104"/>
                </a:moveTo>
                <a:lnTo>
                  <a:pt x="672" y="26217"/>
                </a:lnTo>
                <a:cubicBezTo>
                  <a:pt x="780" y="26241"/>
                  <a:pt x="889" y="26271"/>
                  <a:pt x="997" y="26307"/>
                </a:cubicBezTo>
                <a:lnTo>
                  <a:pt x="1036" y="26197"/>
                </a:lnTo>
                <a:cubicBezTo>
                  <a:pt x="923" y="26160"/>
                  <a:pt x="809" y="26130"/>
                  <a:pt x="696" y="26104"/>
                </a:cubicBezTo>
                <a:close/>
                <a:moveTo>
                  <a:pt x="56838" y="26120"/>
                </a:moveTo>
                <a:cubicBezTo>
                  <a:pt x="56780" y="26219"/>
                  <a:pt x="56721" y="26317"/>
                  <a:pt x="56660" y="26416"/>
                </a:cubicBezTo>
                <a:lnTo>
                  <a:pt x="56758" y="26477"/>
                </a:lnTo>
                <a:cubicBezTo>
                  <a:pt x="56817" y="26377"/>
                  <a:pt x="56878" y="26279"/>
                  <a:pt x="56938" y="26179"/>
                </a:cubicBezTo>
                <a:lnTo>
                  <a:pt x="56838" y="26120"/>
                </a:lnTo>
                <a:close/>
                <a:moveTo>
                  <a:pt x="1362" y="26323"/>
                </a:moveTo>
                <a:lnTo>
                  <a:pt x="1316" y="26429"/>
                </a:lnTo>
                <a:cubicBezTo>
                  <a:pt x="1416" y="26473"/>
                  <a:pt x="1519" y="26523"/>
                  <a:pt x="1621" y="26578"/>
                </a:cubicBezTo>
                <a:lnTo>
                  <a:pt x="1676" y="26477"/>
                </a:lnTo>
                <a:cubicBezTo>
                  <a:pt x="1573" y="26421"/>
                  <a:pt x="1466" y="26370"/>
                  <a:pt x="1362" y="26323"/>
                </a:cubicBezTo>
                <a:close/>
                <a:moveTo>
                  <a:pt x="43546" y="26330"/>
                </a:moveTo>
                <a:lnTo>
                  <a:pt x="43449" y="26394"/>
                </a:lnTo>
                <a:cubicBezTo>
                  <a:pt x="43512" y="26493"/>
                  <a:pt x="43578" y="26588"/>
                  <a:pt x="43642" y="26683"/>
                </a:cubicBezTo>
                <a:lnTo>
                  <a:pt x="43739" y="26617"/>
                </a:lnTo>
                <a:cubicBezTo>
                  <a:pt x="43675" y="26523"/>
                  <a:pt x="43611" y="26427"/>
                  <a:pt x="43546" y="26330"/>
                </a:cubicBezTo>
                <a:close/>
                <a:moveTo>
                  <a:pt x="23407" y="26407"/>
                </a:moveTo>
                <a:lnTo>
                  <a:pt x="23288" y="26734"/>
                </a:lnTo>
                <a:lnTo>
                  <a:pt x="23397" y="26773"/>
                </a:lnTo>
                <a:lnTo>
                  <a:pt x="23517" y="26446"/>
                </a:lnTo>
                <a:lnTo>
                  <a:pt x="23407" y="26407"/>
                </a:lnTo>
                <a:close/>
                <a:moveTo>
                  <a:pt x="1978" y="26656"/>
                </a:moveTo>
                <a:lnTo>
                  <a:pt x="1916" y="26751"/>
                </a:lnTo>
                <a:cubicBezTo>
                  <a:pt x="2010" y="26810"/>
                  <a:pt x="2104" y="26877"/>
                  <a:pt x="2197" y="26946"/>
                </a:cubicBezTo>
                <a:lnTo>
                  <a:pt x="2266" y="26854"/>
                </a:lnTo>
                <a:cubicBezTo>
                  <a:pt x="2170" y="26783"/>
                  <a:pt x="2074" y="26716"/>
                  <a:pt x="1978" y="26656"/>
                </a:cubicBezTo>
                <a:close/>
                <a:moveTo>
                  <a:pt x="56474" y="26707"/>
                </a:moveTo>
                <a:cubicBezTo>
                  <a:pt x="56413" y="26806"/>
                  <a:pt x="56350" y="26901"/>
                  <a:pt x="56286" y="26996"/>
                </a:cubicBezTo>
                <a:lnTo>
                  <a:pt x="56381" y="27060"/>
                </a:lnTo>
                <a:cubicBezTo>
                  <a:pt x="56446" y="26966"/>
                  <a:pt x="56510" y="26870"/>
                  <a:pt x="56573" y="26770"/>
                </a:cubicBezTo>
                <a:lnTo>
                  <a:pt x="56474" y="26707"/>
                </a:lnTo>
                <a:close/>
                <a:moveTo>
                  <a:pt x="43935" y="26903"/>
                </a:moveTo>
                <a:lnTo>
                  <a:pt x="43841" y="26971"/>
                </a:lnTo>
                <a:cubicBezTo>
                  <a:pt x="43909" y="27065"/>
                  <a:pt x="43976" y="27158"/>
                  <a:pt x="44046" y="27251"/>
                </a:cubicBezTo>
                <a:lnTo>
                  <a:pt x="44139" y="27181"/>
                </a:lnTo>
                <a:cubicBezTo>
                  <a:pt x="44071" y="27091"/>
                  <a:pt x="44003" y="26998"/>
                  <a:pt x="43935" y="26903"/>
                </a:cubicBezTo>
                <a:close/>
                <a:moveTo>
                  <a:pt x="2538" y="27070"/>
                </a:moveTo>
                <a:lnTo>
                  <a:pt x="2465" y="27158"/>
                </a:lnTo>
                <a:cubicBezTo>
                  <a:pt x="2551" y="27230"/>
                  <a:pt x="2637" y="27305"/>
                  <a:pt x="2724" y="27385"/>
                </a:cubicBezTo>
                <a:lnTo>
                  <a:pt x="2801" y="27300"/>
                </a:lnTo>
                <a:cubicBezTo>
                  <a:pt x="2713" y="27220"/>
                  <a:pt x="2624" y="27141"/>
                  <a:pt x="2538" y="27070"/>
                </a:cubicBezTo>
                <a:close/>
                <a:moveTo>
                  <a:pt x="23168" y="27058"/>
                </a:moveTo>
                <a:lnTo>
                  <a:pt x="23048" y="27383"/>
                </a:lnTo>
                <a:lnTo>
                  <a:pt x="23157" y="27424"/>
                </a:lnTo>
                <a:lnTo>
                  <a:pt x="23277" y="27097"/>
                </a:lnTo>
                <a:lnTo>
                  <a:pt x="23168" y="27058"/>
                </a:lnTo>
                <a:close/>
                <a:moveTo>
                  <a:pt x="56089" y="27280"/>
                </a:moveTo>
                <a:cubicBezTo>
                  <a:pt x="56021" y="27374"/>
                  <a:pt x="55953" y="27467"/>
                  <a:pt x="55886" y="27558"/>
                </a:cubicBezTo>
                <a:lnTo>
                  <a:pt x="55979" y="27628"/>
                </a:lnTo>
                <a:cubicBezTo>
                  <a:pt x="56046" y="27537"/>
                  <a:pt x="56116" y="27443"/>
                  <a:pt x="56184" y="27345"/>
                </a:cubicBezTo>
                <a:lnTo>
                  <a:pt x="56089" y="27280"/>
                </a:lnTo>
                <a:close/>
                <a:moveTo>
                  <a:pt x="44349" y="27455"/>
                </a:moveTo>
                <a:lnTo>
                  <a:pt x="44259" y="27527"/>
                </a:lnTo>
                <a:cubicBezTo>
                  <a:pt x="44330" y="27620"/>
                  <a:pt x="44403" y="27708"/>
                  <a:pt x="44476" y="27798"/>
                </a:cubicBezTo>
                <a:lnTo>
                  <a:pt x="44566" y="27722"/>
                </a:lnTo>
                <a:cubicBezTo>
                  <a:pt x="44492" y="27635"/>
                  <a:pt x="44420" y="27545"/>
                  <a:pt x="44349" y="27455"/>
                </a:cubicBezTo>
                <a:close/>
                <a:moveTo>
                  <a:pt x="3054" y="27542"/>
                </a:moveTo>
                <a:lnTo>
                  <a:pt x="2972" y="27624"/>
                </a:lnTo>
                <a:cubicBezTo>
                  <a:pt x="3052" y="27705"/>
                  <a:pt x="3132" y="27787"/>
                  <a:pt x="3211" y="27872"/>
                </a:cubicBezTo>
                <a:lnTo>
                  <a:pt x="3295" y="27794"/>
                </a:lnTo>
                <a:cubicBezTo>
                  <a:pt x="3217" y="27708"/>
                  <a:pt x="3134" y="27624"/>
                  <a:pt x="3054" y="27542"/>
                </a:cubicBezTo>
                <a:close/>
                <a:moveTo>
                  <a:pt x="22927" y="27708"/>
                </a:moveTo>
                <a:lnTo>
                  <a:pt x="22805" y="28031"/>
                </a:lnTo>
                <a:lnTo>
                  <a:pt x="22915" y="28072"/>
                </a:lnTo>
                <a:lnTo>
                  <a:pt x="23037" y="27750"/>
                </a:lnTo>
                <a:lnTo>
                  <a:pt x="22927" y="27708"/>
                </a:lnTo>
                <a:close/>
                <a:moveTo>
                  <a:pt x="55674" y="27834"/>
                </a:moveTo>
                <a:cubicBezTo>
                  <a:pt x="55603" y="27922"/>
                  <a:pt x="55530" y="28012"/>
                  <a:pt x="55457" y="28099"/>
                </a:cubicBezTo>
                <a:lnTo>
                  <a:pt x="55544" y="28174"/>
                </a:lnTo>
                <a:cubicBezTo>
                  <a:pt x="55617" y="28085"/>
                  <a:pt x="55693" y="27995"/>
                  <a:pt x="55766" y="27905"/>
                </a:cubicBezTo>
                <a:lnTo>
                  <a:pt x="55674" y="27834"/>
                </a:lnTo>
                <a:close/>
                <a:moveTo>
                  <a:pt x="44790" y="27987"/>
                </a:moveTo>
                <a:lnTo>
                  <a:pt x="44703" y="28064"/>
                </a:lnTo>
                <a:cubicBezTo>
                  <a:pt x="44779" y="28151"/>
                  <a:pt x="44859" y="28238"/>
                  <a:pt x="44937" y="28322"/>
                </a:cubicBezTo>
                <a:lnTo>
                  <a:pt x="45020" y="28242"/>
                </a:lnTo>
                <a:cubicBezTo>
                  <a:pt x="44945" y="28158"/>
                  <a:pt x="44867" y="28074"/>
                  <a:pt x="44790" y="27987"/>
                </a:cubicBezTo>
                <a:close/>
                <a:moveTo>
                  <a:pt x="3531" y="28055"/>
                </a:moveTo>
                <a:lnTo>
                  <a:pt x="3444" y="28129"/>
                </a:lnTo>
                <a:cubicBezTo>
                  <a:pt x="3518" y="28215"/>
                  <a:pt x="3594" y="28305"/>
                  <a:pt x="3667" y="28394"/>
                </a:cubicBezTo>
                <a:lnTo>
                  <a:pt x="3757" y="28321"/>
                </a:lnTo>
                <a:cubicBezTo>
                  <a:pt x="3681" y="28229"/>
                  <a:pt x="3607" y="28141"/>
                  <a:pt x="3531" y="28055"/>
                </a:cubicBezTo>
                <a:close/>
                <a:moveTo>
                  <a:pt x="55229" y="28358"/>
                </a:moveTo>
                <a:cubicBezTo>
                  <a:pt x="55150" y="28444"/>
                  <a:pt x="55072" y="28528"/>
                  <a:pt x="54993" y="28609"/>
                </a:cubicBezTo>
                <a:lnTo>
                  <a:pt x="55077" y="28691"/>
                </a:lnTo>
                <a:cubicBezTo>
                  <a:pt x="55157" y="28608"/>
                  <a:pt x="55236" y="28522"/>
                  <a:pt x="55314" y="28435"/>
                </a:cubicBezTo>
                <a:lnTo>
                  <a:pt x="55229" y="28358"/>
                </a:lnTo>
                <a:close/>
                <a:moveTo>
                  <a:pt x="22684" y="28357"/>
                </a:moveTo>
                <a:lnTo>
                  <a:pt x="22561" y="28681"/>
                </a:lnTo>
                <a:lnTo>
                  <a:pt x="22670" y="28722"/>
                </a:lnTo>
                <a:lnTo>
                  <a:pt x="22794" y="28398"/>
                </a:lnTo>
                <a:lnTo>
                  <a:pt x="22684" y="28357"/>
                </a:lnTo>
                <a:close/>
                <a:moveTo>
                  <a:pt x="45260" y="28491"/>
                </a:moveTo>
                <a:lnTo>
                  <a:pt x="45177" y="28572"/>
                </a:lnTo>
                <a:cubicBezTo>
                  <a:pt x="45260" y="28655"/>
                  <a:pt x="45344" y="28736"/>
                  <a:pt x="45427" y="28815"/>
                </a:cubicBezTo>
                <a:lnTo>
                  <a:pt x="45506" y="28731"/>
                </a:lnTo>
                <a:cubicBezTo>
                  <a:pt x="45424" y="28652"/>
                  <a:pt x="45342" y="28572"/>
                  <a:pt x="45260" y="28491"/>
                </a:cubicBezTo>
                <a:close/>
                <a:moveTo>
                  <a:pt x="3974" y="28591"/>
                </a:moveTo>
                <a:lnTo>
                  <a:pt x="3882" y="28662"/>
                </a:lnTo>
                <a:cubicBezTo>
                  <a:pt x="3952" y="28752"/>
                  <a:pt x="4024" y="28844"/>
                  <a:pt x="4094" y="28936"/>
                </a:cubicBezTo>
                <a:lnTo>
                  <a:pt x="4186" y="28866"/>
                </a:lnTo>
                <a:cubicBezTo>
                  <a:pt x="4115" y="28772"/>
                  <a:pt x="4045" y="28681"/>
                  <a:pt x="3974" y="28591"/>
                </a:cubicBezTo>
                <a:close/>
                <a:moveTo>
                  <a:pt x="54750" y="28854"/>
                </a:moveTo>
                <a:cubicBezTo>
                  <a:pt x="54666" y="28935"/>
                  <a:pt x="54582" y="29013"/>
                  <a:pt x="54496" y="29088"/>
                </a:cubicBezTo>
                <a:lnTo>
                  <a:pt x="54573" y="29173"/>
                </a:lnTo>
                <a:cubicBezTo>
                  <a:pt x="54660" y="29098"/>
                  <a:pt x="54745" y="29019"/>
                  <a:pt x="54830" y="28938"/>
                </a:cubicBezTo>
                <a:lnTo>
                  <a:pt x="54750" y="28854"/>
                </a:lnTo>
                <a:close/>
                <a:moveTo>
                  <a:pt x="45760" y="28963"/>
                </a:moveTo>
                <a:lnTo>
                  <a:pt x="45684" y="29051"/>
                </a:lnTo>
                <a:cubicBezTo>
                  <a:pt x="45774" y="29128"/>
                  <a:pt x="45863" y="29201"/>
                  <a:pt x="45953" y="29273"/>
                </a:cubicBezTo>
                <a:lnTo>
                  <a:pt x="46024" y="29185"/>
                </a:lnTo>
                <a:cubicBezTo>
                  <a:pt x="45934" y="29113"/>
                  <a:pt x="45847" y="29038"/>
                  <a:pt x="45760" y="28963"/>
                </a:cubicBezTo>
                <a:close/>
                <a:moveTo>
                  <a:pt x="22440" y="29006"/>
                </a:moveTo>
                <a:cubicBezTo>
                  <a:pt x="22398" y="29113"/>
                  <a:pt x="22355" y="29222"/>
                  <a:pt x="22315" y="29329"/>
                </a:cubicBezTo>
                <a:lnTo>
                  <a:pt x="22423" y="29371"/>
                </a:lnTo>
                <a:cubicBezTo>
                  <a:pt x="22463" y="29263"/>
                  <a:pt x="22505" y="29156"/>
                  <a:pt x="22547" y="29048"/>
                </a:cubicBezTo>
                <a:lnTo>
                  <a:pt x="22440" y="29006"/>
                </a:lnTo>
                <a:close/>
                <a:moveTo>
                  <a:pt x="4392" y="29146"/>
                </a:moveTo>
                <a:lnTo>
                  <a:pt x="4299" y="29215"/>
                </a:lnTo>
                <a:cubicBezTo>
                  <a:pt x="4366" y="29308"/>
                  <a:pt x="4432" y="29402"/>
                  <a:pt x="4501" y="29498"/>
                </a:cubicBezTo>
                <a:lnTo>
                  <a:pt x="4593" y="29431"/>
                </a:lnTo>
                <a:cubicBezTo>
                  <a:pt x="4526" y="29335"/>
                  <a:pt x="4459" y="29239"/>
                  <a:pt x="4392" y="29146"/>
                </a:cubicBezTo>
                <a:close/>
                <a:moveTo>
                  <a:pt x="54236" y="29308"/>
                </a:moveTo>
                <a:cubicBezTo>
                  <a:pt x="54146" y="29381"/>
                  <a:pt x="54055" y="29452"/>
                  <a:pt x="53965" y="29519"/>
                </a:cubicBezTo>
                <a:lnTo>
                  <a:pt x="54032" y="29610"/>
                </a:lnTo>
                <a:cubicBezTo>
                  <a:pt x="54123" y="29543"/>
                  <a:pt x="54216" y="29472"/>
                  <a:pt x="54309" y="29396"/>
                </a:cubicBezTo>
                <a:lnTo>
                  <a:pt x="54236" y="29308"/>
                </a:lnTo>
                <a:close/>
                <a:moveTo>
                  <a:pt x="46297" y="29392"/>
                </a:moveTo>
                <a:lnTo>
                  <a:pt x="46230" y="29485"/>
                </a:lnTo>
                <a:cubicBezTo>
                  <a:pt x="46323" y="29555"/>
                  <a:pt x="46418" y="29622"/>
                  <a:pt x="46516" y="29686"/>
                </a:cubicBezTo>
                <a:lnTo>
                  <a:pt x="46580" y="29590"/>
                </a:lnTo>
                <a:cubicBezTo>
                  <a:pt x="46483" y="29526"/>
                  <a:pt x="46390" y="29459"/>
                  <a:pt x="46297" y="29392"/>
                </a:cubicBezTo>
                <a:close/>
                <a:moveTo>
                  <a:pt x="53682" y="29715"/>
                </a:moveTo>
                <a:cubicBezTo>
                  <a:pt x="53586" y="29778"/>
                  <a:pt x="53489" y="29840"/>
                  <a:pt x="53392" y="29898"/>
                </a:cubicBezTo>
                <a:lnTo>
                  <a:pt x="53451" y="29997"/>
                </a:lnTo>
                <a:cubicBezTo>
                  <a:pt x="53551" y="29940"/>
                  <a:pt x="53649" y="29878"/>
                  <a:pt x="53746" y="29812"/>
                </a:cubicBezTo>
                <a:lnTo>
                  <a:pt x="53682" y="29715"/>
                </a:lnTo>
                <a:close/>
                <a:moveTo>
                  <a:pt x="22188" y="29652"/>
                </a:moveTo>
                <a:cubicBezTo>
                  <a:pt x="22147" y="29762"/>
                  <a:pt x="22104" y="29869"/>
                  <a:pt x="22061" y="29976"/>
                </a:cubicBezTo>
                <a:lnTo>
                  <a:pt x="22168" y="30019"/>
                </a:lnTo>
                <a:cubicBezTo>
                  <a:pt x="22211" y="29912"/>
                  <a:pt x="22253" y="29802"/>
                  <a:pt x="22295" y="29695"/>
                </a:cubicBezTo>
                <a:lnTo>
                  <a:pt x="22188" y="29652"/>
                </a:lnTo>
                <a:close/>
                <a:moveTo>
                  <a:pt x="46868" y="29776"/>
                </a:moveTo>
                <a:lnTo>
                  <a:pt x="46808" y="29873"/>
                </a:lnTo>
                <a:cubicBezTo>
                  <a:pt x="46908" y="29935"/>
                  <a:pt x="47010" y="29993"/>
                  <a:pt x="47111" y="30047"/>
                </a:cubicBezTo>
                <a:lnTo>
                  <a:pt x="47167" y="29945"/>
                </a:lnTo>
                <a:cubicBezTo>
                  <a:pt x="47067" y="29892"/>
                  <a:pt x="46967" y="29835"/>
                  <a:pt x="46868" y="29776"/>
                </a:cubicBezTo>
                <a:close/>
                <a:moveTo>
                  <a:pt x="4791" y="29715"/>
                </a:moveTo>
                <a:lnTo>
                  <a:pt x="4696" y="29780"/>
                </a:lnTo>
                <a:cubicBezTo>
                  <a:pt x="4763" y="29876"/>
                  <a:pt x="4828" y="29972"/>
                  <a:pt x="4892" y="30069"/>
                </a:cubicBezTo>
                <a:lnTo>
                  <a:pt x="4986" y="30002"/>
                </a:lnTo>
                <a:cubicBezTo>
                  <a:pt x="4922" y="29906"/>
                  <a:pt x="4855" y="29809"/>
                  <a:pt x="4791" y="29715"/>
                </a:cubicBezTo>
                <a:close/>
                <a:moveTo>
                  <a:pt x="53092" y="30065"/>
                </a:moveTo>
                <a:cubicBezTo>
                  <a:pt x="52992" y="30119"/>
                  <a:pt x="52888" y="30169"/>
                  <a:pt x="52785" y="30215"/>
                </a:cubicBezTo>
                <a:lnTo>
                  <a:pt x="52832" y="30320"/>
                </a:lnTo>
                <a:cubicBezTo>
                  <a:pt x="52938" y="30272"/>
                  <a:pt x="53044" y="30220"/>
                  <a:pt x="53145" y="30166"/>
                </a:cubicBezTo>
                <a:lnTo>
                  <a:pt x="53092" y="30065"/>
                </a:lnTo>
                <a:close/>
                <a:moveTo>
                  <a:pt x="47474" y="30100"/>
                </a:moveTo>
                <a:lnTo>
                  <a:pt x="47424" y="30206"/>
                </a:lnTo>
                <a:cubicBezTo>
                  <a:pt x="47527" y="30256"/>
                  <a:pt x="47634" y="30302"/>
                  <a:pt x="47741" y="30347"/>
                </a:cubicBezTo>
                <a:lnTo>
                  <a:pt x="47787" y="30240"/>
                </a:lnTo>
                <a:cubicBezTo>
                  <a:pt x="47681" y="30195"/>
                  <a:pt x="47575" y="30149"/>
                  <a:pt x="47474" y="30100"/>
                </a:cubicBezTo>
                <a:close/>
                <a:moveTo>
                  <a:pt x="52468" y="30347"/>
                </a:moveTo>
                <a:cubicBezTo>
                  <a:pt x="52361" y="30386"/>
                  <a:pt x="52254" y="30426"/>
                  <a:pt x="52145" y="30459"/>
                </a:cubicBezTo>
                <a:lnTo>
                  <a:pt x="52181" y="30570"/>
                </a:lnTo>
                <a:cubicBezTo>
                  <a:pt x="52292" y="30534"/>
                  <a:pt x="52402" y="30494"/>
                  <a:pt x="52510" y="30454"/>
                </a:cubicBezTo>
                <a:lnTo>
                  <a:pt x="52468" y="30347"/>
                </a:lnTo>
                <a:close/>
                <a:moveTo>
                  <a:pt x="48105" y="30362"/>
                </a:moveTo>
                <a:lnTo>
                  <a:pt x="48067" y="30470"/>
                </a:lnTo>
                <a:cubicBezTo>
                  <a:pt x="48175" y="30507"/>
                  <a:pt x="48288" y="30544"/>
                  <a:pt x="48398" y="30577"/>
                </a:cubicBezTo>
                <a:lnTo>
                  <a:pt x="48432" y="30466"/>
                </a:lnTo>
                <a:cubicBezTo>
                  <a:pt x="48322" y="30434"/>
                  <a:pt x="48212" y="30399"/>
                  <a:pt x="48105" y="30362"/>
                </a:cubicBezTo>
                <a:close/>
                <a:moveTo>
                  <a:pt x="5178" y="30295"/>
                </a:moveTo>
                <a:lnTo>
                  <a:pt x="5080" y="30357"/>
                </a:lnTo>
                <a:cubicBezTo>
                  <a:pt x="5145" y="30454"/>
                  <a:pt x="5208" y="30550"/>
                  <a:pt x="5270" y="30649"/>
                </a:cubicBezTo>
                <a:lnTo>
                  <a:pt x="5366" y="30586"/>
                </a:lnTo>
                <a:cubicBezTo>
                  <a:pt x="5303" y="30487"/>
                  <a:pt x="5239" y="30392"/>
                  <a:pt x="5178" y="30295"/>
                </a:cubicBezTo>
                <a:close/>
                <a:moveTo>
                  <a:pt x="21933" y="30299"/>
                </a:moveTo>
                <a:cubicBezTo>
                  <a:pt x="21890" y="30406"/>
                  <a:pt x="21846" y="30513"/>
                  <a:pt x="21803" y="30620"/>
                </a:cubicBezTo>
                <a:lnTo>
                  <a:pt x="21910" y="30663"/>
                </a:lnTo>
                <a:cubicBezTo>
                  <a:pt x="21953" y="30556"/>
                  <a:pt x="21997" y="30449"/>
                  <a:pt x="22040" y="30342"/>
                </a:cubicBezTo>
                <a:lnTo>
                  <a:pt x="21933" y="30299"/>
                </a:lnTo>
                <a:close/>
                <a:moveTo>
                  <a:pt x="48762" y="30554"/>
                </a:moveTo>
                <a:lnTo>
                  <a:pt x="48736" y="30666"/>
                </a:lnTo>
                <a:cubicBezTo>
                  <a:pt x="48848" y="30693"/>
                  <a:pt x="48965" y="30716"/>
                  <a:pt x="49076" y="30737"/>
                </a:cubicBezTo>
                <a:lnTo>
                  <a:pt x="49098" y="30623"/>
                </a:lnTo>
                <a:cubicBezTo>
                  <a:pt x="48986" y="30604"/>
                  <a:pt x="48873" y="30580"/>
                  <a:pt x="48762" y="30554"/>
                </a:cubicBezTo>
                <a:close/>
                <a:moveTo>
                  <a:pt x="51818" y="30552"/>
                </a:moveTo>
                <a:cubicBezTo>
                  <a:pt x="51710" y="30579"/>
                  <a:pt x="51597" y="30604"/>
                  <a:pt x="51486" y="30626"/>
                </a:cubicBezTo>
                <a:lnTo>
                  <a:pt x="51507" y="30740"/>
                </a:lnTo>
                <a:cubicBezTo>
                  <a:pt x="51621" y="30717"/>
                  <a:pt x="51735" y="30693"/>
                  <a:pt x="51847" y="30664"/>
                </a:cubicBezTo>
                <a:lnTo>
                  <a:pt x="51818" y="30552"/>
                </a:lnTo>
                <a:close/>
                <a:moveTo>
                  <a:pt x="49438" y="30677"/>
                </a:moveTo>
                <a:lnTo>
                  <a:pt x="49423" y="30792"/>
                </a:lnTo>
                <a:cubicBezTo>
                  <a:pt x="49536" y="30806"/>
                  <a:pt x="49653" y="30819"/>
                  <a:pt x="49769" y="30827"/>
                </a:cubicBezTo>
                <a:lnTo>
                  <a:pt x="49779" y="30713"/>
                </a:lnTo>
                <a:cubicBezTo>
                  <a:pt x="49665" y="30704"/>
                  <a:pt x="49550" y="30692"/>
                  <a:pt x="49438" y="30677"/>
                </a:cubicBezTo>
                <a:close/>
                <a:moveTo>
                  <a:pt x="51146" y="30680"/>
                </a:moveTo>
                <a:cubicBezTo>
                  <a:pt x="51036" y="30697"/>
                  <a:pt x="50921" y="30707"/>
                  <a:pt x="50807" y="30716"/>
                </a:cubicBezTo>
                <a:lnTo>
                  <a:pt x="50816" y="30833"/>
                </a:lnTo>
                <a:cubicBezTo>
                  <a:pt x="50931" y="30823"/>
                  <a:pt x="51047" y="30812"/>
                  <a:pt x="51160" y="30794"/>
                </a:cubicBezTo>
                <a:lnTo>
                  <a:pt x="51146" y="30680"/>
                </a:lnTo>
                <a:close/>
                <a:moveTo>
                  <a:pt x="50122" y="30729"/>
                </a:moveTo>
                <a:lnTo>
                  <a:pt x="50117" y="30844"/>
                </a:lnTo>
                <a:cubicBezTo>
                  <a:pt x="50190" y="30847"/>
                  <a:pt x="50264" y="30849"/>
                  <a:pt x="50339" y="30849"/>
                </a:cubicBezTo>
                <a:cubicBezTo>
                  <a:pt x="50382" y="30849"/>
                  <a:pt x="50424" y="30849"/>
                  <a:pt x="50466" y="30847"/>
                </a:cubicBezTo>
                <a:lnTo>
                  <a:pt x="50464" y="30730"/>
                </a:lnTo>
                <a:cubicBezTo>
                  <a:pt x="50414" y="30731"/>
                  <a:pt x="50362" y="30732"/>
                  <a:pt x="50311" y="30732"/>
                </a:cubicBezTo>
                <a:cubicBezTo>
                  <a:pt x="50248" y="30732"/>
                  <a:pt x="50185" y="30731"/>
                  <a:pt x="50122" y="30729"/>
                </a:cubicBezTo>
                <a:close/>
                <a:moveTo>
                  <a:pt x="5553" y="30879"/>
                </a:moveTo>
                <a:lnTo>
                  <a:pt x="5455" y="30941"/>
                </a:lnTo>
                <a:cubicBezTo>
                  <a:pt x="5517" y="31037"/>
                  <a:pt x="5579" y="31136"/>
                  <a:pt x="5642" y="31234"/>
                </a:cubicBezTo>
                <a:lnTo>
                  <a:pt x="5739" y="31173"/>
                </a:lnTo>
                <a:cubicBezTo>
                  <a:pt x="5677" y="31073"/>
                  <a:pt x="5616" y="30976"/>
                  <a:pt x="5553" y="30879"/>
                </a:cubicBezTo>
                <a:close/>
                <a:moveTo>
                  <a:pt x="21670" y="30940"/>
                </a:moveTo>
                <a:cubicBezTo>
                  <a:pt x="21626" y="31047"/>
                  <a:pt x="21581" y="31154"/>
                  <a:pt x="21537" y="31259"/>
                </a:cubicBezTo>
                <a:lnTo>
                  <a:pt x="21644" y="31304"/>
                </a:lnTo>
                <a:cubicBezTo>
                  <a:pt x="21688" y="31199"/>
                  <a:pt x="21733" y="31091"/>
                  <a:pt x="21777" y="30984"/>
                </a:cubicBezTo>
                <a:lnTo>
                  <a:pt x="21670" y="30940"/>
                </a:lnTo>
                <a:close/>
                <a:moveTo>
                  <a:pt x="5923" y="31467"/>
                </a:moveTo>
                <a:lnTo>
                  <a:pt x="5825" y="31528"/>
                </a:lnTo>
                <a:lnTo>
                  <a:pt x="6009" y="31823"/>
                </a:lnTo>
                <a:lnTo>
                  <a:pt x="6107" y="31763"/>
                </a:lnTo>
                <a:lnTo>
                  <a:pt x="5923" y="31467"/>
                </a:lnTo>
                <a:close/>
                <a:moveTo>
                  <a:pt x="21403" y="31578"/>
                </a:moveTo>
                <a:cubicBezTo>
                  <a:pt x="21357" y="31686"/>
                  <a:pt x="21311" y="31791"/>
                  <a:pt x="21264" y="31897"/>
                </a:cubicBezTo>
                <a:lnTo>
                  <a:pt x="21370" y="31943"/>
                </a:lnTo>
                <a:cubicBezTo>
                  <a:pt x="21416" y="31837"/>
                  <a:pt x="21461" y="31730"/>
                  <a:pt x="21510" y="31623"/>
                </a:cubicBezTo>
                <a:lnTo>
                  <a:pt x="21403" y="31578"/>
                </a:lnTo>
                <a:close/>
                <a:moveTo>
                  <a:pt x="6289" y="32057"/>
                </a:moveTo>
                <a:lnTo>
                  <a:pt x="6192" y="32118"/>
                </a:lnTo>
                <a:lnTo>
                  <a:pt x="6373" y="32412"/>
                </a:lnTo>
                <a:lnTo>
                  <a:pt x="6471" y="32351"/>
                </a:lnTo>
                <a:lnTo>
                  <a:pt x="6289" y="32057"/>
                </a:lnTo>
                <a:close/>
                <a:moveTo>
                  <a:pt x="21124" y="32213"/>
                </a:moveTo>
                <a:cubicBezTo>
                  <a:pt x="21076" y="32318"/>
                  <a:pt x="21029" y="32422"/>
                  <a:pt x="20982" y="32528"/>
                </a:cubicBezTo>
                <a:lnTo>
                  <a:pt x="21086" y="32577"/>
                </a:lnTo>
                <a:cubicBezTo>
                  <a:pt x="21134" y="32472"/>
                  <a:pt x="21183" y="32368"/>
                  <a:pt x="21229" y="32258"/>
                </a:cubicBezTo>
                <a:lnTo>
                  <a:pt x="21124" y="32213"/>
                </a:lnTo>
                <a:close/>
                <a:moveTo>
                  <a:pt x="6656" y="32648"/>
                </a:moveTo>
                <a:lnTo>
                  <a:pt x="6557" y="32708"/>
                </a:lnTo>
                <a:lnTo>
                  <a:pt x="6740" y="33002"/>
                </a:lnTo>
                <a:lnTo>
                  <a:pt x="6839" y="32942"/>
                </a:lnTo>
                <a:lnTo>
                  <a:pt x="6656" y="32648"/>
                </a:lnTo>
                <a:close/>
                <a:moveTo>
                  <a:pt x="20836" y="32844"/>
                </a:moveTo>
                <a:cubicBezTo>
                  <a:pt x="20786" y="32948"/>
                  <a:pt x="20739" y="33052"/>
                  <a:pt x="20689" y="33157"/>
                </a:cubicBezTo>
                <a:lnTo>
                  <a:pt x="20792" y="33207"/>
                </a:lnTo>
                <a:cubicBezTo>
                  <a:pt x="20842" y="33104"/>
                  <a:pt x="20892" y="32998"/>
                  <a:pt x="20942" y="32892"/>
                </a:cubicBezTo>
                <a:lnTo>
                  <a:pt x="20836" y="32844"/>
                </a:lnTo>
                <a:close/>
                <a:moveTo>
                  <a:pt x="7023" y="33237"/>
                </a:moveTo>
                <a:lnTo>
                  <a:pt x="6924" y="33299"/>
                </a:lnTo>
                <a:cubicBezTo>
                  <a:pt x="6987" y="33395"/>
                  <a:pt x="7048" y="33494"/>
                  <a:pt x="7110" y="33592"/>
                </a:cubicBezTo>
                <a:lnTo>
                  <a:pt x="7208" y="33529"/>
                </a:lnTo>
                <a:cubicBezTo>
                  <a:pt x="7146" y="33434"/>
                  <a:pt x="7084" y="33335"/>
                  <a:pt x="7023" y="33237"/>
                </a:cubicBezTo>
                <a:close/>
                <a:moveTo>
                  <a:pt x="20536" y="33469"/>
                </a:moveTo>
                <a:cubicBezTo>
                  <a:pt x="20487" y="33574"/>
                  <a:pt x="20435" y="33678"/>
                  <a:pt x="20383" y="33779"/>
                </a:cubicBezTo>
                <a:lnTo>
                  <a:pt x="20487" y="33832"/>
                </a:lnTo>
                <a:cubicBezTo>
                  <a:pt x="20539" y="33728"/>
                  <a:pt x="20590" y="33625"/>
                  <a:pt x="20640" y="33521"/>
                </a:cubicBezTo>
                <a:lnTo>
                  <a:pt x="20536" y="33469"/>
                </a:lnTo>
                <a:close/>
                <a:moveTo>
                  <a:pt x="7394" y="33822"/>
                </a:moveTo>
                <a:lnTo>
                  <a:pt x="7298" y="33885"/>
                </a:lnTo>
                <a:cubicBezTo>
                  <a:pt x="7360" y="33982"/>
                  <a:pt x="7424" y="34079"/>
                  <a:pt x="7487" y="34176"/>
                </a:cubicBezTo>
                <a:lnTo>
                  <a:pt x="7584" y="34113"/>
                </a:lnTo>
                <a:cubicBezTo>
                  <a:pt x="7520" y="34018"/>
                  <a:pt x="7457" y="33921"/>
                  <a:pt x="7394" y="33822"/>
                </a:cubicBezTo>
                <a:close/>
                <a:moveTo>
                  <a:pt x="20226" y="34086"/>
                </a:moveTo>
                <a:cubicBezTo>
                  <a:pt x="20173" y="34189"/>
                  <a:pt x="20118" y="34292"/>
                  <a:pt x="20063" y="34392"/>
                </a:cubicBezTo>
                <a:lnTo>
                  <a:pt x="20166" y="34448"/>
                </a:lnTo>
                <a:cubicBezTo>
                  <a:pt x="20219" y="34348"/>
                  <a:pt x="20275" y="34243"/>
                  <a:pt x="20327" y="34141"/>
                </a:cubicBezTo>
                <a:lnTo>
                  <a:pt x="20226" y="34086"/>
                </a:lnTo>
                <a:close/>
                <a:moveTo>
                  <a:pt x="7774" y="34400"/>
                </a:moveTo>
                <a:lnTo>
                  <a:pt x="7678" y="34465"/>
                </a:lnTo>
                <a:cubicBezTo>
                  <a:pt x="7743" y="34563"/>
                  <a:pt x="7808" y="34660"/>
                  <a:pt x="7872" y="34755"/>
                </a:cubicBezTo>
                <a:lnTo>
                  <a:pt x="7967" y="34689"/>
                </a:lnTo>
                <a:cubicBezTo>
                  <a:pt x="7902" y="34593"/>
                  <a:pt x="7838" y="34498"/>
                  <a:pt x="7774" y="34400"/>
                </a:cubicBezTo>
                <a:close/>
                <a:moveTo>
                  <a:pt x="19898" y="34698"/>
                </a:moveTo>
                <a:cubicBezTo>
                  <a:pt x="19840" y="34799"/>
                  <a:pt x="19783" y="34899"/>
                  <a:pt x="19726" y="34999"/>
                </a:cubicBezTo>
                <a:lnTo>
                  <a:pt x="19826" y="35056"/>
                </a:lnTo>
                <a:cubicBezTo>
                  <a:pt x="19885" y="34956"/>
                  <a:pt x="19942" y="34855"/>
                  <a:pt x="19999" y="34752"/>
                </a:cubicBezTo>
                <a:lnTo>
                  <a:pt x="19898" y="34698"/>
                </a:lnTo>
                <a:close/>
                <a:moveTo>
                  <a:pt x="8164" y="34976"/>
                </a:moveTo>
                <a:lnTo>
                  <a:pt x="8070" y="35042"/>
                </a:lnTo>
                <a:cubicBezTo>
                  <a:pt x="8135" y="35136"/>
                  <a:pt x="8201" y="35232"/>
                  <a:pt x="8270" y="35326"/>
                </a:cubicBezTo>
                <a:lnTo>
                  <a:pt x="8364" y="35257"/>
                </a:lnTo>
                <a:cubicBezTo>
                  <a:pt x="8295" y="35165"/>
                  <a:pt x="8230" y="35070"/>
                  <a:pt x="8164" y="34976"/>
                </a:cubicBezTo>
                <a:close/>
                <a:moveTo>
                  <a:pt x="19551" y="35297"/>
                </a:moveTo>
                <a:cubicBezTo>
                  <a:pt x="19492" y="35397"/>
                  <a:pt x="19432" y="35496"/>
                  <a:pt x="19371" y="35592"/>
                </a:cubicBezTo>
                <a:lnTo>
                  <a:pt x="19469" y="35653"/>
                </a:lnTo>
                <a:cubicBezTo>
                  <a:pt x="19531" y="35554"/>
                  <a:pt x="19591" y="35456"/>
                  <a:pt x="19651" y="35356"/>
                </a:cubicBezTo>
                <a:lnTo>
                  <a:pt x="19551" y="35297"/>
                </a:lnTo>
                <a:close/>
                <a:moveTo>
                  <a:pt x="8565" y="35540"/>
                </a:moveTo>
                <a:lnTo>
                  <a:pt x="8472" y="35607"/>
                </a:lnTo>
                <a:cubicBezTo>
                  <a:pt x="8542" y="35700"/>
                  <a:pt x="8612" y="35796"/>
                  <a:pt x="8681" y="35886"/>
                </a:cubicBezTo>
                <a:lnTo>
                  <a:pt x="8772" y="35817"/>
                </a:lnTo>
                <a:cubicBezTo>
                  <a:pt x="8702" y="35726"/>
                  <a:pt x="8634" y="35633"/>
                  <a:pt x="8565" y="35540"/>
                </a:cubicBezTo>
                <a:close/>
                <a:moveTo>
                  <a:pt x="19185" y="35881"/>
                </a:moveTo>
                <a:cubicBezTo>
                  <a:pt x="19121" y="35979"/>
                  <a:pt x="19056" y="36074"/>
                  <a:pt x="18992" y="36169"/>
                </a:cubicBezTo>
                <a:lnTo>
                  <a:pt x="19088" y="36234"/>
                </a:lnTo>
                <a:cubicBezTo>
                  <a:pt x="19152" y="36140"/>
                  <a:pt x="19218" y="36043"/>
                  <a:pt x="19282" y="35946"/>
                </a:cubicBezTo>
                <a:lnTo>
                  <a:pt x="19185" y="35881"/>
                </a:lnTo>
                <a:close/>
                <a:moveTo>
                  <a:pt x="8986" y="36089"/>
                </a:moveTo>
                <a:lnTo>
                  <a:pt x="8895" y="36160"/>
                </a:lnTo>
                <a:cubicBezTo>
                  <a:pt x="8966" y="36250"/>
                  <a:pt x="9041" y="36341"/>
                  <a:pt x="9114" y="36431"/>
                </a:cubicBezTo>
                <a:lnTo>
                  <a:pt x="9202" y="36357"/>
                </a:lnTo>
                <a:cubicBezTo>
                  <a:pt x="9131" y="36269"/>
                  <a:pt x="9058" y="36179"/>
                  <a:pt x="8986" y="36089"/>
                </a:cubicBezTo>
                <a:close/>
                <a:moveTo>
                  <a:pt x="18792" y="36453"/>
                </a:moveTo>
                <a:cubicBezTo>
                  <a:pt x="18725" y="36547"/>
                  <a:pt x="18657" y="36638"/>
                  <a:pt x="18588" y="36728"/>
                </a:cubicBezTo>
                <a:lnTo>
                  <a:pt x="18678" y="36798"/>
                </a:lnTo>
                <a:cubicBezTo>
                  <a:pt x="18748" y="36707"/>
                  <a:pt x="18818" y="36614"/>
                  <a:pt x="18885" y="36520"/>
                </a:cubicBezTo>
                <a:lnTo>
                  <a:pt x="18792" y="36453"/>
                </a:lnTo>
                <a:close/>
                <a:moveTo>
                  <a:pt x="9423" y="36624"/>
                </a:moveTo>
                <a:lnTo>
                  <a:pt x="9336" y="36698"/>
                </a:lnTo>
                <a:cubicBezTo>
                  <a:pt x="9413" y="36785"/>
                  <a:pt x="9491" y="36874"/>
                  <a:pt x="9566" y="36960"/>
                </a:cubicBezTo>
                <a:lnTo>
                  <a:pt x="9652" y="36883"/>
                </a:lnTo>
                <a:cubicBezTo>
                  <a:pt x="9576" y="36798"/>
                  <a:pt x="9499" y="36711"/>
                  <a:pt x="9423" y="36624"/>
                </a:cubicBezTo>
                <a:close/>
                <a:moveTo>
                  <a:pt x="18372" y="36998"/>
                </a:moveTo>
                <a:cubicBezTo>
                  <a:pt x="18298" y="37090"/>
                  <a:pt x="18225" y="37177"/>
                  <a:pt x="18150" y="37263"/>
                </a:cubicBezTo>
                <a:lnTo>
                  <a:pt x="18238" y="37340"/>
                </a:lnTo>
                <a:cubicBezTo>
                  <a:pt x="18312" y="37253"/>
                  <a:pt x="18388" y="37163"/>
                  <a:pt x="18462" y="37071"/>
                </a:cubicBezTo>
                <a:lnTo>
                  <a:pt x="18372" y="36998"/>
                </a:lnTo>
                <a:close/>
                <a:moveTo>
                  <a:pt x="9888" y="37135"/>
                </a:moveTo>
                <a:lnTo>
                  <a:pt x="9805" y="37217"/>
                </a:lnTo>
                <a:cubicBezTo>
                  <a:pt x="9885" y="37300"/>
                  <a:pt x="9966" y="37384"/>
                  <a:pt x="10049" y="37464"/>
                </a:cubicBezTo>
                <a:lnTo>
                  <a:pt x="10129" y="37382"/>
                </a:lnTo>
                <a:cubicBezTo>
                  <a:pt x="10049" y="37302"/>
                  <a:pt x="9969" y="37220"/>
                  <a:pt x="9888" y="37135"/>
                </a:cubicBezTo>
                <a:close/>
                <a:moveTo>
                  <a:pt x="17920" y="37518"/>
                </a:moveTo>
                <a:cubicBezTo>
                  <a:pt x="17840" y="37604"/>
                  <a:pt x="17760" y="37685"/>
                  <a:pt x="17678" y="37764"/>
                </a:cubicBezTo>
                <a:lnTo>
                  <a:pt x="17760" y="37847"/>
                </a:lnTo>
                <a:cubicBezTo>
                  <a:pt x="17841" y="37767"/>
                  <a:pt x="17921" y="37684"/>
                  <a:pt x="18004" y="37597"/>
                </a:cubicBezTo>
                <a:lnTo>
                  <a:pt x="17920" y="37518"/>
                </a:lnTo>
                <a:close/>
                <a:moveTo>
                  <a:pt x="10379" y="37618"/>
                </a:moveTo>
                <a:lnTo>
                  <a:pt x="10300" y="37704"/>
                </a:lnTo>
                <a:cubicBezTo>
                  <a:pt x="10386" y="37784"/>
                  <a:pt x="10473" y="37861"/>
                  <a:pt x="10562" y="37935"/>
                </a:cubicBezTo>
                <a:lnTo>
                  <a:pt x="10636" y="37847"/>
                </a:lnTo>
                <a:cubicBezTo>
                  <a:pt x="10550" y="37772"/>
                  <a:pt x="10465" y="37697"/>
                  <a:pt x="10379" y="37618"/>
                </a:cubicBezTo>
                <a:close/>
                <a:moveTo>
                  <a:pt x="17427" y="37999"/>
                </a:moveTo>
                <a:cubicBezTo>
                  <a:pt x="17341" y="38078"/>
                  <a:pt x="17253" y="38154"/>
                  <a:pt x="17167" y="38224"/>
                </a:cubicBezTo>
                <a:lnTo>
                  <a:pt x="17240" y="38312"/>
                </a:lnTo>
                <a:cubicBezTo>
                  <a:pt x="17327" y="38241"/>
                  <a:pt x="17417" y="38164"/>
                  <a:pt x="17504" y="38085"/>
                </a:cubicBezTo>
                <a:lnTo>
                  <a:pt x="17427" y="37999"/>
                </a:lnTo>
                <a:close/>
                <a:moveTo>
                  <a:pt x="10902" y="38067"/>
                </a:moveTo>
                <a:lnTo>
                  <a:pt x="10830" y="38157"/>
                </a:lnTo>
                <a:cubicBezTo>
                  <a:pt x="10922" y="38231"/>
                  <a:pt x="11014" y="38299"/>
                  <a:pt x="11109" y="38368"/>
                </a:cubicBezTo>
                <a:lnTo>
                  <a:pt x="11177" y="38272"/>
                </a:lnTo>
                <a:cubicBezTo>
                  <a:pt x="11084" y="38207"/>
                  <a:pt x="10993" y="38138"/>
                  <a:pt x="10902" y="38067"/>
                </a:cubicBezTo>
                <a:close/>
                <a:moveTo>
                  <a:pt x="16893" y="38431"/>
                </a:moveTo>
                <a:cubicBezTo>
                  <a:pt x="16800" y="38498"/>
                  <a:pt x="16704" y="38562"/>
                  <a:pt x="16610" y="38624"/>
                </a:cubicBezTo>
                <a:lnTo>
                  <a:pt x="16671" y="38721"/>
                </a:lnTo>
                <a:cubicBezTo>
                  <a:pt x="16768" y="38659"/>
                  <a:pt x="16867" y="38592"/>
                  <a:pt x="16961" y="38522"/>
                </a:cubicBezTo>
                <a:lnTo>
                  <a:pt x="16893" y="38431"/>
                </a:lnTo>
                <a:close/>
                <a:moveTo>
                  <a:pt x="11461" y="38466"/>
                </a:moveTo>
                <a:lnTo>
                  <a:pt x="11399" y="38562"/>
                </a:lnTo>
                <a:cubicBezTo>
                  <a:pt x="11497" y="38626"/>
                  <a:pt x="11597" y="38688"/>
                  <a:pt x="11697" y="38745"/>
                </a:cubicBezTo>
                <a:lnTo>
                  <a:pt x="11754" y="38645"/>
                </a:lnTo>
                <a:cubicBezTo>
                  <a:pt x="11657" y="38589"/>
                  <a:pt x="11557" y="38528"/>
                  <a:pt x="11461" y="38466"/>
                </a:cubicBezTo>
                <a:close/>
                <a:moveTo>
                  <a:pt x="16314" y="38796"/>
                </a:moveTo>
                <a:cubicBezTo>
                  <a:pt x="16214" y="38849"/>
                  <a:pt x="16112" y="38902"/>
                  <a:pt x="16010" y="38948"/>
                </a:cubicBezTo>
                <a:lnTo>
                  <a:pt x="16057" y="39053"/>
                </a:lnTo>
                <a:cubicBezTo>
                  <a:pt x="16163" y="39006"/>
                  <a:pt x="16269" y="38953"/>
                  <a:pt x="16370" y="38898"/>
                </a:cubicBezTo>
                <a:lnTo>
                  <a:pt x="16314" y="38796"/>
                </a:lnTo>
                <a:close/>
                <a:moveTo>
                  <a:pt x="12057" y="38805"/>
                </a:moveTo>
                <a:lnTo>
                  <a:pt x="12006" y="38909"/>
                </a:lnTo>
                <a:cubicBezTo>
                  <a:pt x="12108" y="38961"/>
                  <a:pt x="12216" y="39011"/>
                  <a:pt x="12323" y="39055"/>
                </a:cubicBezTo>
                <a:lnTo>
                  <a:pt x="12370" y="38948"/>
                </a:lnTo>
                <a:cubicBezTo>
                  <a:pt x="12264" y="38903"/>
                  <a:pt x="12158" y="38855"/>
                  <a:pt x="12057" y="38805"/>
                </a:cubicBezTo>
                <a:close/>
                <a:moveTo>
                  <a:pt x="12687" y="39071"/>
                </a:moveTo>
                <a:lnTo>
                  <a:pt x="12650" y="39181"/>
                </a:lnTo>
                <a:cubicBezTo>
                  <a:pt x="12758" y="39218"/>
                  <a:pt x="12871" y="39252"/>
                  <a:pt x="12984" y="39282"/>
                </a:cubicBezTo>
                <a:lnTo>
                  <a:pt x="13014" y="39171"/>
                </a:lnTo>
                <a:cubicBezTo>
                  <a:pt x="12902" y="39142"/>
                  <a:pt x="12794" y="39109"/>
                  <a:pt x="12687" y="39071"/>
                </a:cubicBezTo>
                <a:close/>
                <a:moveTo>
                  <a:pt x="15695" y="39081"/>
                </a:moveTo>
                <a:cubicBezTo>
                  <a:pt x="15590" y="39118"/>
                  <a:pt x="15480" y="39153"/>
                  <a:pt x="15372" y="39183"/>
                </a:cubicBezTo>
                <a:lnTo>
                  <a:pt x="15403" y="39295"/>
                </a:lnTo>
                <a:cubicBezTo>
                  <a:pt x="15513" y="39262"/>
                  <a:pt x="15626" y="39226"/>
                  <a:pt x="15734" y="39189"/>
                </a:cubicBezTo>
                <a:lnTo>
                  <a:pt x="15695" y="39081"/>
                </a:lnTo>
                <a:close/>
                <a:moveTo>
                  <a:pt x="13344" y="39248"/>
                </a:moveTo>
                <a:lnTo>
                  <a:pt x="13322" y="39362"/>
                </a:lnTo>
                <a:cubicBezTo>
                  <a:pt x="13437" y="39383"/>
                  <a:pt x="13554" y="39402"/>
                  <a:pt x="13669" y="39416"/>
                </a:cubicBezTo>
                <a:lnTo>
                  <a:pt x="13682" y="39302"/>
                </a:lnTo>
                <a:cubicBezTo>
                  <a:pt x="13569" y="39288"/>
                  <a:pt x="13455" y="39269"/>
                  <a:pt x="13344" y="39248"/>
                </a:cubicBezTo>
                <a:close/>
                <a:moveTo>
                  <a:pt x="15040" y="39260"/>
                </a:moveTo>
                <a:cubicBezTo>
                  <a:pt x="14929" y="39282"/>
                  <a:pt x="14818" y="39298"/>
                  <a:pt x="14705" y="39310"/>
                </a:cubicBezTo>
                <a:lnTo>
                  <a:pt x="14718" y="39425"/>
                </a:lnTo>
                <a:cubicBezTo>
                  <a:pt x="14833" y="39412"/>
                  <a:pt x="14949" y="39396"/>
                  <a:pt x="15062" y="39375"/>
                </a:cubicBezTo>
                <a:lnTo>
                  <a:pt x="15040" y="39260"/>
                </a:lnTo>
                <a:close/>
                <a:moveTo>
                  <a:pt x="14025" y="39328"/>
                </a:moveTo>
                <a:lnTo>
                  <a:pt x="14019" y="39445"/>
                </a:lnTo>
                <a:cubicBezTo>
                  <a:pt x="14098" y="39448"/>
                  <a:pt x="14176" y="39449"/>
                  <a:pt x="14255" y="39449"/>
                </a:cubicBezTo>
                <a:cubicBezTo>
                  <a:pt x="14292" y="39449"/>
                  <a:pt x="14332" y="39449"/>
                  <a:pt x="14371" y="39448"/>
                </a:cubicBezTo>
                <a:lnTo>
                  <a:pt x="14368" y="39332"/>
                </a:lnTo>
                <a:cubicBezTo>
                  <a:pt x="14330" y="39333"/>
                  <a:pt x="14291" y="39333"/>
                  <a:pt x="14253" y="39333"/>
                </a:cubicBezTo>
                <a:cubicBezTo>
                  <a:pt x="14176" y="39333"/>
                  <a:pt x="14099" y="39331"/>
                  <a:pt x="14025" y="393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C276EDF3-0B21-CDD0-8B9E-94B90C38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45" y="983622"/>
            <a:ext cx="4460510" cy="39497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1">
          <a:extLst>
            <a:ext uri="{FF2B5EF4-FFF2-40B4-BE49-F238E27FC236}">
              <a16:creationId xmlns:a16="http://schemas.microsoft.com/office/drawing/2014/main" id="{5E520685-CAC9-C5A2-91EB-552136FD1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p42">
            <a:extLst>
              <a:ext uri="{FF2B5EF4-FFF2-40B4-BE49-F238E27FC236}">
                <a16:creationId xmlns:a16="http://schemas.microsoft.com/office/drawing/2014/main" id="{41EF085A-4BF1-104D-52DD-D813BC1AFE9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63165" y="17129"/>
            <a:ext cx="5751470" cy="9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UI Wireframe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15" name="Google Shape;4715;p42">
            <a:extLst>
              <a:ext uri="{FF2B5EF4-FFF2-40B4-BE49-F238E27FC236}">
                <a16:creationId xmlns:a16="http://schemas.microsoft.com/office/drawing/2014/main" id="{CDF7F8D7-1C0B-9E6E-09B7-19D6EA73E20A}"/>
              </a:ext>
            </a:extLst>
          </p:cNvPr>
          <p:cNvSpPr/>
          <p:nvPr/>
        </p:nvSpPr>
        <p:spPr>
          <a:xfrm>
            <a:off x="-1715196" y="2138978"/>
            <a:ext cx="9143986" cy="4173901"/>
          </a:xfrm>
          <a:custGeom>
            <a:avLst/>
            <a:gdLst/>
            <a:ahLst/>
            <a:cxnLst/>
            <a:rect l="l" t="t" r="r" b="b"/>
            <a:pathLst>
              <a:path w="86423" h="39449" extrusionOk="0">
                <a:moveTo>
                  <a:pt x="70793" y="1"/>
                </a:moveTo>
                <a:lnTo>
                  <a:pt x="70790" y="116"/>
                </a:lnTo>
                <a:cubicBezTo>
                  <a:pt x="70904" y="118"/>
                  <a:pt x="71018" y="125"/>
                  <a:pt x="71131" y="135"/>
                </a:cubicBezTo>
                <a:lnTo>
                  <a:pt x="71141" y="21"/>
                </a:lnTo>
                <a:cubicBezTo>
                  <a:pt x="71027" y="9"/>
                  <a:pt x="70910" y="3"/>
                  <a:pt x="70793" y="1"/>
                </a:cubicBezTo>
                <a:close/>
                <a:moveTo>
                  <a:pt x="70441" y="3"/>
                </a:moveTo>
                <a:cubicBezTo>
                  <a:pt x="70324" y="9"/>
                  <a:pt x="70209" y="18"/>
                  <a:pt x="70092" y="32"/>
                </a:cubicBezTo>
                <a:lnTo>
                  <a:pt x="70106" y="146"/>
                </a:lnTo>
                <a:cubicBezTo>
                  <a:pt x="70219" y="132"/>
                  <a:pt x="70334" y="123"/>
                  <a:pt x="70447" y="120"/>
                </a:cubicBezTo>
                <a:lnTo>
                  <a:pt x="70441" y="3"/>
                </a:lnTo>
                <a:close/>
                <a:moveTo>
                  <a:pt x="71488" y="61"/>
                </a:moveTo>
                <a:lnTo>
                  <a:pt x="71470" y="175"/>
                </a:lnTo>
                <a:cubicBezTo>
                  <a:pt x="71583" y="193"/>
                  <a:pt x="71695" y="215"/>
                  <a:pt x="71804" y="239"/>
                </a:cubicBezTo>
                <a:lnTo>
                  <a:pt x="71831" y="128"/>
                </a:lnTo>
                <a:cubicBezTo>
                  <a:pt x="71718" y="102"/>
                  <a:pt x="71604" y="79"/>
                  <a:pt x="71488" y="61"/>
                </a:cubicBezTo>
                <a:close/>
                <a:moveTo>
                  <a:pt x="69749" y="86"/>
                </a:moveTo>
                <a:cubicBezTo>
                  <a:pt x="69635" y="109"/>
                  <a:pt x="69520" y="136"/>
                  <a:pt x="69409" y="166"/>
                </a:cubicBezTo>
                <a:lnTo>
                  <a:pt x="69439" y="278"/>
                </a:lnTo>
                <a:cubicBezTo>
                  <a:pt x="69547" y="246"/>
                  <a:pt x="69659" y="220"/>
                  <a:pt x="69770" y="200"/>
                </a:cubicBezTo>
                <a:lnTo>
                  <a:pt x="69749" y="86"/>
                </a:lnTo>
                <a:close/>
                <a:moveTo>
                  <a:pt x="72168" y="216"/>
                </a:moveTo>
                <a:lnTo>
                  <a:pt x="72134" y="328"/>
                </a:lnTo>
                <a:cubicBezTo>
                  <a:pt x="72244" y="360"/>
                  <a:pt x="72351" y="399"/>
                  <a:pt x="72455" y="439"/>
                </a:cubicBezTo>
                <a:lnTo>
                  <a:pt x="72498" y="332"/>
                </a:lnTo>
                <a:cubicBezTo>
                  <a:pt x="72391" y="289"/>
                  <a:pt x="72278" y="250"/>
                  <a:pt x="72168" y="216"/>
                </a:cubicBezTo>
                <a:close/>
                <a:moveTo>
                  <a:pt x="69075" y="270"/>
                </a:moveTo>
                <a:cubicBezTo>
                  <a:pt x="68968" y="309"/>
                  <a:pt x="68859" y="353"/>
                  <a:pt x="68752" y="400"/>
                </a:cubicBezTo>
                <a:lnTo>
                  <a:pt x="68798" y="506"/>
                </a:lnTo>
                <a:cubicBezTo>
                  <a:pt x="68902" y="459"/>
                  <a:pt x="69009" y="416"/>
                  <a:pt x="69113" y="379"/>
                </a:cubicBezTo>
                <a:lnTo>
                  <a:pt x="69075" y="270"/>
                </a:lnTo>
                <a:close/>
                <a:moveTo>
                  <a:pt x="72818" y="473"/>
                </a:moveTo>
                <a:lnTo>
                  <a:pt x="72768" y="577"/>
                </a:lnTo>
                <a:cubicBezTo>
                  <a:pt x="72869" y="625"/>
                  <a:pt x="72972" y="679"/>
                  <a:pt x="73069" y="736"/>
                </a:cubicBezTo>
                <a:lnTo>
                  <a:pt x="73126" y="636"/>
                </a:lnTo>
                <a:cubicBezTo>
                  <a:pt x="73026" y="579"/>
                  <a:pt x="72922" y="523"/>
                  <a:pt x="72818" y="473"/>
                </a:cubicBezTo>
                <a:close/>
                <a:moveTo>
                  <a:pt x="68439" y="552"/>
                </a:moveTo>
                <a:cubicBezTo>
                  <a:pt x="68338" y="607"/>
                  <a:pt x="68235" y="666"/>
                  <a:pt x="68135" y="727"/>
                </a:cubicBezTo>
                <a:lnTo>
                  <a:pt x="68196" y="825"/>
                </a:lnTo>
                <a:cubicBezTo>
                  <a:pt x="68292" y="765"/>
                  <a:pt x="68392" y="707"/>
                  <a:pt x="68492" y="653"/>
                </a:cubicBezTo>
                <a:lnTo>
                  <a:pt x="68439" y="552"/>
                </a:lnTo>
                <a:close/>
                <a:moveTo>
                  <a:pt x="73425" y="820"/>
                </a:moveTo>
                <a:lnTo>
                  <a:pt x="73361" y="916"/>
                </a:lnTo>
                <a:cubicBezTo>
                  <a:pt x="73452" y="979"/>
                  <a:pt x="73546" y="1046"/>
                  <a:pt x="73638" y="1116"/>
                </a:cubicBezTo>
                <a:lnTo>
                  <a:pt x="73709" y="1023"/>
                </a:lnTo>
                <a:cubicBezTo>
                  <a:pt x="73616" y="952"/>
                  <a:pt x="73519" y="885"/>
                  <a:pt x="73425" y="820"/>
                </a:cubicBezTo>
                <a:close/>
                <a:moveTo>
                  <a:pt x="67845" y="917"/>
                </a:moveTo>
                <a:cubicBezTo>
                  <a:pt x="67752" y="983"/>
                  <a:pt x="67657" y="1055"/>
                  <a:pt x="67567" y="1129"/>
                </a:cubicBezTo>
                <a:lnTo>
                  <a:pt x="67638" y="1220"/>
                </a:lnTo>
                <a:cubicBezTo>
                  <a:pt x="67728" y="1149"/>
                  <a:pt x="67819" y="1079"/>
                  <a:pt x="67911" y="1013"/>
                </a:cubicBezTo>
                <a:lnTo>
                  <a:pt x="67845" y="917"/>
                </a:lnTo>
                <a:close/>
                <a:moveTo>
                  <a:pt x="73978" y="1246"/>
                </a:moveTo>
                <a:lnTo>
                  <a:pt x="73903" y="1334"/>
                </a:lnTo>
                <a:cubicBezTo>
                  <a:pt x="73988" y="1407"/>
                  <a:pt x="74072" y="1486"/>
                  <a:pt x="74155" y="1566"/>
                </a:cubicBezTo>
                <a:lnTo>
                  <a:pt x="74235" y="1484"/>
                </a:lnTo>
                <a:cubicBezTo>
                  <a:pt x="74149" y="1402"/>
                  <a:pt x="74063" y="1322"/>
                  <a:pt x="73978" y="1246"/>
                </a:cubicBezTo>
                <a:close/>
                <a:moveTo>
                  <a:pt x="67302" y="1356"/>
                </a:moveTo>
                <a:cubicBezTo>
                  <a:pt x="67217" y="1430"/>
                  <a:pt x="67130" y="1510"/>
                  <a:pt x="67047" y="1593"/>
                </a:cubicBezTo>
                <a:lnTo>
                  <a:pt x="67127" y="1674"/>
                </a:lnTo>
                <a:cubicBezTo>
                  <a:pt x="67210" y="1593"/>
                  <a:pt x="67295" y="1514"/>
                  <a:pt x="67378" y="1442"/>
                </a:cubicBezTo>
                <a:lnTo>
                  <a:pt x="67302" y="1356"/>
                </a:lnTo>
                <a:close/>
                <a:moveTo>
                  <a:pt x="74476" y="1734"/>
                </a:moveTo>
                <a:lnTo>
                  <a:pt x="74393" y="1813"/>
                </a:lnTo>
                <a:cubicBezTo>
                  <a:pt x="74469" y="1893"/>
                  <a:pt x="74546" y="1980"/>
                  <a:pt x="74622" y="2070"/>
                </a:cubicBezTo>
                <a:lnTo>
                  <a:pt x="74709" y="1996"/>
                </a:lnTo>
                <a:cubicBezTo>
                  <a:pt x="74632" y="1906"/>
                  <a:pt x="74553" y="1816"/>
                  <a:pt x="74476" y="1734"/>
                </a:cubicBezTo>
                <a:close/>
                <a:moveTo>
                  <a:pt x="66803" y="1843"/>
                </a:moveTo>
                <a:cubicBezTo>
                  <a:pt x="66724" y="1927"/>
                  <a:pt x="66647" y="2013"/>
                  <a:pt x="66570" y="2101"/>
                </a:cubicBezTo>
                <a:lnTo>
                  <a:pt x="66657" y="2177"/>
                </a:lnTo>
                <a:cubicBezTo>
                  <a:pt x="66733" y="2088"/>
                  <a:pt x="66808" y="2003"/>
                  <a:pt x="66885" y="1921"/>
                </a:cubicBezTo>
                <a:lnTo>
                  <a:pt x="66803" y="1843"/>
                </a:lnTo>
                <a:close/>
                <a:moveTo>
                  <a:pt x="74930" y="2266"/>
                </a:moveTo>
                <a:lnTo>
                  <a:pt x="74839" y="2337"/>
                </a:lnTo>
                <a:cubicBezTo>
                  <a:pt x="74909" y="2428"/>
                  <a:pt x="74976" y="2520"/>
                  <a:pt x="75044" y="2614"/>
                </a:cubicBezTo>
                <a:lnTo>
                  <a:pt x="75139" y="2545"/>
                </a:lnTo>
                <a:cubicBezTo>
                  <a:pt x="75069" y="2450"/>
                  <a:pt x="75002" y="2357"/>
                  <a:pt x="74930" y="2266"/>
                </a:cubicBezTo>
                <a:close/>
                <a:moveTo>
                  <a:pt x="66347" y="2370"/>
                </a:moveTo>
                <a:cubicBezTo>
                  <a:pt x="66276" y="2458"/>
                  <a:pt x="66204" y="2550"/>
                  <a:pt x="66134" y="2644"/>
                </a:cubicBezTo>
                <a:lnTo>
                  <a:pt x="66227" y="2714"/>
                </a:lnTo>
                <a:cubicBezTo>
                  <a:pt x="66297" y="2621"/>
                  <a:pt x="66367" y="2530"/>
                  <a:pt x="66438" y="2441"/>
                </a:cubicBezTo>
                <a:lnTo>
                  <a:pt x="66347" y="2370"/>
                </a:lnTo>
                <a:close/>
                <a:moveTo>
                  <a:pt x="75337" y="2834"/>
                </a:moveTo>
                <a:lnTo>
                  <a:pt x="75240" y="2898"/>
                </a:lnTo>
                <a:cubicBezTo>
                  <a:pt x="75303" y="2993"/>
                  <a:pt x="75366" y="3088"/>
                  <a:pt x="75429" y="3187"/>
                </a:cubicBezTo>
                <a:lnTo>
                  <a:pt x="75526" y="3125"/>
                </a:lnTo>
                <a:cubicBezTo>
                  <a:pt x="75464" y="3025"/>
                  <a:pt x="75401" y="2930"/>
                  <a:pt x="75337" y="2834"/>
                </a:cubicBezTo>
                <a:close/>
                <a:moveTo>
                  <a:pt x="65931" y="2927"/>
                </a:moveTo>
                <a:cubicBezTo>
                  <a:pt x="65864" y="3020"/>
                  <a:pt x="65799" y="3115"/>
                  <a:pt x="65734" y="3214"/>
                </a:cubicBezTo>
                <a:lnTo>
                  <a:pt x="65831" y="3278"/>
                </a:lnTo>
                <a:cubicBezTo>
                  <a:pt x="65896" y="3181"/>
                  <a:pt x="65960" y="3087"/>
                  <a:pt x="66026" y="2993"/>
                </a:cubicBezTo>
                <a:lnTo>
                  <a:pt x="65931" y="2927"/>
                </a:lnTo>
                <a:close/>
                <a:moveTo>
                  <a:pt x="75709" y="3422"/>
                </a:moveTo>
                <a:lnTo>
                  <a:pt x="75609" y="3481"/>
                </a:lnTo>
                <a:cubicBezTo>
                  <a:pt x="75667" y="3579"/>
                  <a:pt x="75724" y="3679"/>
                  <a:pt x="75781" y="3781"/>
                </a:cubicBezTo>
                <a:lnTo>
                  <a:pt x="75881" y="3724"/>
                </a:lnTo>
                <a:cubicBezTo>
                  <a:pt x="75824" y="3622"/>
                  <a:pt x="75767" y="3522"/>
                  <a:pt x="75709" y="3422"/>
                </a:cubicBezTo>
                <a:close/>
                <a:moveTo>
                  <a:pt x="65546" y="3508"/>
                </a:moveTo>
                <a:cubicBezTo>
                  <a:pt x="65484" y="3605"/>
                  <a:pt x="65426" y="3705"/>
                  <a:pt x="65364" y="3805"/>
                </a:cubicBezTo>
                <a:lnTo>
                  <a:pt x="65464" y="3864"/>
                </a:lnTo>
                <a:cubicBezTo>
                  <a:pt x="65523" y="3764"/>
                  <a:pt x="65584" y="3665"/>
                  <a:pt x="65643" y="3569"/>
                </a:cubicBezTo>
                <a:lnTo>
                  <a:pt x="65546" y="3508"/>
                </a:lnTo>
                <a:close/>
                <a:moveTo>
                  <a:pt x="76050" y="4028"/>
                </a:moveTo>
                <a:lnTo>
                  <a:pt x="75947" y="4084"/>
                </a:lnTo>
                <a:cubicBezTo>
                  <a:pt x="76001" y="4185"/>
                  <a:pt x="76054" y="4286"/>
                  <a:pt x="76108" y="4391"/>
                </a:cubicBezTo>
                <a:lnTo>
                  <a:pt x="76210" y="4336"/>
                </a:lnTo>
                <a:cubicBezTo>
                  <a:pt x="76158" y="4231"/>
                  <a:pt x="76103" y="4129"/>
                  <a:pt x="76050" y="4028"/>
                </a:cubicBezTo>
                <a:close/>
                <a:moveTo>
                  <a:pt x="65190" y="4106"/>
                </a:moveTo>
                <a:cubicBezTo>
                  <a:pt x="65134" y="4206"/>
                  <a:pt x="65077" y="4306"/>
                  <a:pt x="65022" y="4409"/>
                </a:cubicBezTo>
                <a:lnTo>
                  <a:pt x="65124" y="4465"/>
                </a:lnTo>
                <a:cubicBezTo>
                  <a:pt x="65179" y="4364"/>
                  <a:pt x="65234" y="4262"/>
                  <a:pt x="65290" y="4164"/>
                </a:cubicBezTo>
                <a:lnTo>
                  <a:pt x="65190" y="4106"/>
                </a:lnTo>
                <a:close/>
                <a:moveTo>
                  <a:pt x="76367" y="4648"/>
                </a:moveTo>
                <a:lnTo>
                  <a:pt x="76264" y="4699"/>
                </a:lnTo>
                <a:cubicBezTo>
                  <a:pt x="76313" y="4802"/>
                  <a:pt x="76363" y="4906"/>
                  <a:pt x="76413" y="5012"/>
                </a:cubicBezTo>
                <a:lnTo>
                  <a:pt x="76518" y="4959"/>
                </a:lnTo>
                <a:cubicBezTo>
                  <a:pt x="76468" y="4855"/>
                  <a:pt x="76418" y="4751"/>
                  <a:pt x="76367" y="4648"/>
                </a:cubicBezTo>
                <a:close/>
                <a:moveTo>
                  <a:pt x="64857" y="4716"/>
                </a:moveTo>
                <a:cubicBezTo>
                  <a:pt x="64806" y="4821"/>
                  <a:pt x="64753" y="4922"/>
                  <a:pt x="64700" y="5028"/>
                </a:cubicBezTo>
                <a:lnTo>
                  <a:pt x="64805" y="5079"/>
                </a:lnTo>
                <a:cubicBezTo>
                  <a:pt x="64856" y="4976"/>
                  <a:pt x="64910" y="4872"/>
                  <a:pt x="64960" y="4771"/>
                </a:cubicBezTo>
                <a:lnTo>
                  <a:pt x="64857" y="4716"/>
                </a:lnTo>
                <a:close/>
                <a:moveTo>
                  <a:pt x="76667" y="5275"/>
                </a:moveTo>
                <a:lnTo>
                  <a:pt x="76561" y="5323"/>
                </a:lnTo>
                <a:cubicBezTo>
                  <a:pt x="76610" y="5429"/>
                  <a:pt x="76657" y="5535"/>
                  <a:pt x="76704" y="5640"/>
                </a:cubicBezTo>
                <a:lnTo>
                  <a:pt x="76811" y="5592"/>
                </a:lnTo>
                <a:lnTo>
                  <a:pt x="76667" y="5275"/>
                </a:lnTo>
                <a:close/>
                <a:moveTo>
                  <a:pt x="64547" y="5339"/>
                </a:moveTo>
                <a:cubicBezTo>
                  <a:pt x="64498" y="5443"/>
                  <a:pt x="64449" y="5549"/>
                  <a:pt x="64399" y="5655"/>
                </a:cubicBezTo>
                <a:lnTo>
                  <a:pt x="64505" y="5702"/>
                </a:lnTo>
                <a:cubicBezTo>
                  <a:pt x="64553" y="5597"/>
                  <a:pt x="64603" y="5493"/>
                  <a:pt x="64650" y="5389"/>
                </a:cubicBezTo>
                <a:lnTo>
                  <a:pt x="64547" y="5339"/>
                </a:lnTo>
                <a:close/>
                <a:moveTo>
                  <a:pt x="76948" y="5912"/>
                </a:moveTo>
                <a:lnTo>
                  <a:pt x="76844" y="5957"/>
                </a:lnTo>
                <a:cubicBezTo>
                  <a:pt x="76890" y="6063"/>
                  <a:pt x="76934" y="6169"/>
                  <a:pt x="76981" y="6276"/>
                </a:cubicBezTo>
                <a:lnTo>
                  <a:pt x="77087" y="6230"/>
                </a:lnTo>
                <a:cubicBezTo>
                  <a:pt x="77041" y="6123"/>
                  <a:pt x="76995" y="6016"/>
                  <a:pt x="76948" y="5912"/>
                </a:cubicBezTo>
                <a:close/>
                <a:moveTo>
                  <a:pt x="64256" y="5970"/>
                </a:moveTo>
                <a:cubicBezTo>
                  <a:pt x="64208" y="6076"/>
                  <a:pt x="64162" y="6180"/>
                  <a:pt x="64115" y="6287"/>
                </a:cubicBezTo>
                <a:lnTo>
                  <a:pt x="64220" y="6334"/>
                </a:lnTo>
                <a:cubicBezTo>
                  <a:pt x="64268" y="6229"/>
                  <a:pt x="64313" y="6122"/>
                  <a:pt x="64362" y="6019"/>
                </a:cubicBezTo>
                <a:lnTo>
                  <a:pt x="64256" y="5970"/>
                </a:lnTo>
                <a:close/>
                <a:moveTo>
                  <a:pt x="77225" y="6550"/>
                </a:moveTo>
                <a:lnTo>
                  <a:pt x="77118" y="6594"/>
                </a:lnTo>
                <a:cubicBezTo>
                  <a:pt x="77164" y="6700"/>
                  <a:pt x="77208" y="6807"/>
                  <a:pt x="77252" y="6914"/>
                </a:cubicBezTo>
                <a:lnTo>
                  <a:pt x="77359" y="6870"/>
                </a:lnTo>
                <a:cubicBezTo>
                  <a:pt x="77315" y="6763"/>
                  <a:pt x="77271" y="6657"/>
                  <a:pt x="77225" y="6550"/>
                </a:cubicBezTo>
                <a:close/>
                <a:moveTo>
                  <a:pt x="63978" y="6607"/>
                </a:moveTo>
                <a:lnTo>
                  <a:pt x="63843" y="6929"/>
                </a:lnTo>
                <a:lnTo>
                  <a:pt x="63951" y="6973"/>
                </a:lnTo>
                <a:cubicBezTo>
                  <a:pt x="63996" y="6864"/>
                  <a:pt x="64040" y="6759"/>
                  <a:pt x="64085" y="6651"/>
                </a:cubicBezTo>
                <a:lnTo>
                  <a:pt x="63978" y="6607"/>
                </a:lnTo>
                <a:close/>
                <a:moveTo>
                  <a:pt x="77494" y="7190"/>
                </a:moveTo>
                <a:lnTo>
                  <a:pt x="77387" y="7234"/>
                </a:lnTo>
                <a:lnTo>
                  <a:pt x="77518" y="7555"/>
                </a:lnTo>
                <a:lnTo>
                  <a:pt x="77625" y="7511"/>
                </a:lnTo>
                <a:lnTo>
                  <a:pt x="77494" y="7190"/>
                </a:lnTo>
                <a:close/>
                <a:moveTo>
                  <a:pt x="63715" y="7250"/>
                </a:moveTo>
                <a:cubicBezTo>
                  <a:pt x="63671" y="7357"/>
                  <a:pt x="63629" y="7464"/>
                  <a:pt x="63586" y="7573"/>
                </a:cubicBezTo>
                <a:lnTo>
                  <a:pt x="63693" y="7615"/>
                </a:lnTo>
                <a:cubicBezTo>
                  <a:pt x="63736" y="7507"/>
                  <a:pt x="63778" y="7400"/>
                  <a:pt x="63822" y="7293"/>
                </a:cubicBezTo>
                <a:lnTo>
                  <a:pt x="63715" y="7250"/>
                </a:lnTo>
                <a:close/>
                <a:moveTo>
                  <a:pt x="77757" y="7830"/>
                </a:moveTo>
                <a:lnTo>
                  <a:pt x="77649" y="7874"/>
                </a:lnTo>
                <a:lnTo>
                  <a:pt x="77781" y="8195"/>
                </a:lnTo>
                <a:lnTo>
                  <a:pt x="77888" y="8151"/>
                </a:lnTo>
                <a:lnTo>
                  <a:pt x="77757" y="7830"/>
                </a:lnTo>
                <a:close/>
                <a:moveTo>
                  <a:pt x="63462" y="7898"/>
                </a:moveTo>
                <a:cubicBezTo>
                  <a:pt x="63421" y="8005"/>
                  <a:pt x="63379" y="8114"/>
                  <a:pt x="63339" y="8222"/>
                </a:cubicBezTo>
                <a:lnTo>
                  <a:pt x="63448" y="8264"/>
                </a:lnTo>
                <a:cubicBezTo>
                  <a:pt x="63486" y="8155"/>
                  <a:pt x="63528" y="8047"/>
                  <a:pt x="63571" y="7940"/>
                </a:cubicBezTo>
                <a:lnTo>
                  <a:pt x="63462" y="7898"/>
                </a:lnTo>
                <a:close/>
                <a:moveTo>
                  <a:pt x="78021" y="8471"/>
                </a:moveTo>
                <a:lnTo>
                  <a:pt x="77914" y="8515"/>
                </a:lnTo>
                <a:lnTo>
                  <a:pt x="78046" y="8837"/>
                </a:lnTo>
                <a:lnTo>
                  <a:pt x="78154" y="8792"/>
                </a:lnTo>
                <a:lnTo>
                  <a:pt x="78021" y="8471"/>
                </a:lnTo>
                <a:close/>
                <a:moveTo>
                  <a:pt x="63218" y="8548"/>
                </a:moveTo>
                <a:lnTo>
                  <a:pt x="63099" y="8874"/>
                </a:lnTo>
                <a:lnTo>
                  <a:pt x="63208" y="8914"/>
                </a:lnTo>
                <a:lnTo>
                  <a:pt x="63326" y="8587"/>
                </a:lnTo>
                <a:lnTo>
                  <a:pt x="63218" y="8548"/>
                </a:lnTo>
                <a:close/>
                <a:moveTo>
                  <a:pt x="78288" y="9115"/>
                </a:moveTo>
                <a:lnTo>
                  <a:pt x="78181" y="9159"/>
                </a:lnTo>
                <a:cubicBezTo>
                  <a:pt x="78225" y="9266"/>
                  <a:pt x="78272" y="9372"/>
                  <a:pt x="78316" y="9479"/>
                </a:cubicBezTo>
                <a:lnTo>
                  <a:pt x="78423" y="9435"/>
                </a:lnTo>
                <a:cubicBezTo>
                  <a:pt x="78378" y="9328"/>
                  <a:pt x="78332" y="9222"/>
                  <a:pt x="78288" y="9115"/>
                </a:cubicBezTo>
                <a:close/>
                <a:moveTo>
                  <a:pt x="62984" y="9204"/>
                </a:moveTo>
                <a:cubicBezTo>
                  <a:pt x="62947" y="9312"/>
                  <a:pt x="62907" y="9422"/>
                  <a:pt x="62869" y="9532"/>
                </a:cubicBezTo>
                <a:lnTo>
                  <a:pt x="62978" y="9569"/>
                </a:lnTo>
                <a:cubicBezTo>
                  <a:pt x="63018" y="9458"/>
                  <a:pt x="63055" y="9349"/>
                  <a:pt x="63092" y="9241"/>
                </a:cubicBezTo>
                <a:lnTo>
                  <a:pt x="62984" y="9204"/>
                </a:lnTo>
                <a:close/>
                <a:moveTo>
                  <a:pt x="78559" y="9753"/>
                </a:moveTo>
                <a:lnTo>
                  <a:pt x="78453" y="9799"/>
                </a:lnTo>
                <a:cubicBezTo>
                  <a:pt x="78501" y="9905"/>
                  <a:pt x="78546" y="10012"/>
                  <a:pt x="78593" y="10118"/>
                </a:cubicBezTo>
                <a:lnTo>
                  <a:pt x="78699" y="10070"/>
                </a:lnTo>
                <a:cubicBezTo>
                  <a:pt x="78652" y="9965"/>
                  <a:pt x="78606" y="9858"/>
                  <a:pt x="78559" y="9753"/>
                </a:cubicBezTo>
                <a:close/>
                <a:moveTo>
                  <a:pt x="62757" y="9858"/>
                </a:moveTo>
                <a:lnTo>
                  <a:pt x="62647" y="10186"/>
                </a:lnTo>
                <a:lnTo>
                  <a:pt x="62755" y="10225"/>
                </a:lnTo>
                <a:lnTo>
                  <a:pt x="62865" y="9896"/>
                </a:lnTo>
                <a:lnTo>
                  <a:pt x="62757" y="9858"/>
                </a:lnTo>
                <a:close/>
                <a:moveTo>
                  <a:pt x="78842" y="10385"/>
                </a:moveTo>
                <a:lnTo>
                  <a:pt x="78736" y="10433"/>
                </a:lnTo>
                <a:lnTo>
                  <a:pt x="78880" y="10749"/>
                </a:lnTo>
                <a:lnTo>
                  <a:pt x="78986" y="10699"/>
                </a:lnTo>
                <a:cubicBezTo>
                  <a:pt x="78938" y="10595"/>
                  <a:pt x="78889" y="10490"/>
                  <a:pt x="78842" y="10385"/>
                </a:cubicBezTo>
                <a:close/>
                <a:moveTo>
                  <a:pt x="62534" y="10516"/>
                </a:moveTo>
                <a:cubicBezTo>
                  <a:pt x="62498" y="10627"/>
                  <a:pt x="62461" y="10736"/>
                  <a:pt x="62425" y="10847"/>
                </a:cubicBezTo>
                <a:lnTo>
                  <a:pt x="62535" y="10883"/>
                </a:lnTo>
                <a:cubicBezTo>
                  <a:pt x="62572" y="10772"/>
                  <a:pt x="62608" y="10663"/>
                  <a:pt x="62642" y="10552"/>
                </a:cubicBezTo>
                <a:lnTo>
                  <a:pt x="62534" y="10516"/>
                </a:lnTo>
                <a:close/>
                <a:moveTo>
                  <a:pt x="79135" y="11013"/>
                </a:moveTo>
                <a:lnTo>
                  <a:pt x="79030" y="11063"/>
                </a:lnTo>
                <a:cubicBezTo>
                  <a:pt x="79080" y="11169"/>
                  <a:pt x="79130" y="11272"/>
                  <a:pt x="79182" y="11376"/>
                </a:cubicBezTo>
                <a:lnTo>
                  <a:pt x="79286" y="11324"/>
                </a:lnTo>
                <a:cubicBezTo>
                  <a:pt x="79235" y="11222"/>
                  <a:pt x="79185" y="11117"/>
                  <a:pt x="79135" y="11013"/>
                </a:cubicBezTo>
                <a:close/>
                <a:moveTo>
                  <a:pt x="62320" y="11177"/>
                </a:moveTo>
                <a:lnTo>
                  <a:pt x="62212" y="11507"/>
                </a:lnTo>
                <a:lnTo>
                  <a:pt x="62322" y="11543"/>
                </a:lnTo>
                <a:lnTo>
                  <a:pt x="62430" y="11213"/>
                </a:lnTo>
                <a:lnTo>
                  <a:pt x="62320" y="11177"/>
                </a:lnTo>
                <a:close/>
                <a:moveTo>
                  <a:pt x="79442" y="11633"/>
                </a:moveTo>
                <a:lnTo>
                  <a:pt x="79337" y="11686"/>
                </a:lnTo>
                <a:cubicBezTo>
                  <a:pt x="79392" y="11790"/>
                  <a:pt x="79445" y="11893"/>
                  <a:pt x="79499" y="11996"/>
                </a:cubicBezTo>
                <a:lnTo>
                  <a:pt x="79602" y="11940"/>
                </a:lnTo>
                <a:cubicBezTo>
                  <a:pt x="79546" y="11838"/>
                  <a:pt x="79495" y="11736"/>
                  <a:pt x="79442" y="11633"/>
                </a:cubicBezTo>
                <a:close/>
                <a:moveTo>
                  <a:pt x="62107" y="11840"/>
                </a:moveTo>
                <a:lnTo>
                  <a:pt x="62001" y="12170"/>
                </a:lnTo>
                <a:lnTo>
                  <a:pt x="62112" y="12204"/>
                </a:lnTo>
                <a:lnTo>
                  <a:pt x="62218" y="11876"/>
                </a:lnTo>
                <a:lnTo>
                  <a:pt x="62107" y="11840"/>
                </a:lnTo>
                <a:close/>
                <a:moveTo>
                  <a:pt x="33027" y="12136"/>
                </a:moveTo>
                <a:cubicBezTo>
                  <a:pt x="32910" y="12136"/>
                  <a:pt x="32792" y="12141"/>
                  <a:pt x="32677" y="12150"/>
                </a:cubicBezTo>
                <a:lnTo>
                  <a:pt x="32685" y="12264"/>
                </a:lnTo>
                <a:cubicBezTo>
                  <a:pt x="32775" y="12256"/>
                  <a:pt x="32866" y="12252"/>
                  <a:pt x="32957" y="12252"/>
                </a:cubicBezTo>
                <a:cubicBezTo>
                  <a:pt x="32980" y="12252"/>
                  <a:pt x="33003" y="12252"/>
                  <a:pt x="33027" y="12253"/>
                </a:cubicBezTo>
                <a:lnTo>
                  <a:pt x="33027" y="12136"/>
                </a:lnTo>
                <a:close/>
                <a:moveTo>
                  <a:pt x="33377" y="12147"/>
                </a:moveTo>
                <a:lnTo>
                  <a:pt x="33367" y="12263"/>
                </a:lnTo>
                <a:cubicBezTo>
                  <a:pt x="33479" y="12271"/>
                  <a:pt x="33594" y="12284"/>
                  <a:pt x="33705" y="12303"/>
                </a:cubicBezTo>
                <a:lnTo>
                  <a:pt x="33722" y="12186"/>
                </a:lnTo>
                <a:cubicBezTo>
                  <a:pt x="33608" y="12168"/>
                  <a:pt x="33492" y="12156"/>
                  <a:pt x="33377" y="12147"/>
                </a:cubicBezTo>
                <a:close/>
                <a:moveTo>
                  <a:pt x="32328" y="12193"/>
                </a:moveTo>
                <a:cubicBezTo>
                  <a:pt x="32214" y="12213"/>
                  <a:pt x="32098" y="12238"/>
                  <a:pt x="31986" y="12267"/>
                </a:cubicBezTo>
                <a:lnTo>
                  <a:pt x="32014" y="12378"/>
                </a:lnTo>
                <a:cubicBezTo>
                  <a:pt x="32123" y="12350"/>
                  <a:pt x="32235" y="12325"/>
                  <a:pt x="32348" y="12307"/>
                </a:cubicBezTo>
                <a:lnTo>
                  <a:pt x="32328" y="12193"/>
                </a:lnTo>
                <a:close/>
                <a:moveTo>
                  <a:pt x="34065" y="12256"/>
                </a:moveTo>
                <a:lnTo>
                  <a:pt x="34038" y="12368"/>
                </a:lnTo>
                <a:cubicBezTo>
                  <a:pt x="34148" y="12395"/>
                  <a:pt x="34258" y="12425"/>
                  <a:pt x="34365" y="12461"/>
                </a:cubicBezTo>
                <a:lnTo>
                  <a:pt x="34401" y="12350"/>
                </a:lnTo>
                <a:cubicBezTo>
                  <a:pt x="34291" y="12314"/>
                  <a:pt x="34178" y="12283"/>
                  <a:pt x="34065" y="12256"/>
                </a:cubicBezTo>
                <a:close/>
                <a:moveTo>
                  <a:pt x="31651" y="12368"/>
                </a:moveTo>
                <a:cubicBezTo>
                  <a:pt x="31543" y="12405"/>
                  <a:pt x="31434" y="12450"/>
                  <a:pt x="31327" y="12497"/>
                </a:cubicBezTo>
                <a:lnTo>
                  <a:pt x="31373" y="12603"/>
                </a:lnTo>
                <a:cubicBezTo>
                  <a:pt x="31477" y="12555"/>
                  <a:pt x="31584" y="12514"/>
                  <a:pt x="31688" y="12477"/>
                </a:cubicBezTo>
                <a:lnTo>
                  <a:pt x="31651" y="12368"/>
                </a:lnTo>
                <a:close/>
                <a:moveTo>
                  <a:pt x="79767" y="12247"/>
                </a:moveTo>
                <a:lnTo>
                  <a:pt x="79666" y="12303"/>
                </a:lnTo>
                <a:cubicBezTo>
                  <a:pt x="79722" y="12404"/>
                  <a:pt x="79780" y="12504"/>
                  <a:pt x="79837" y="12604"/>
                </a:cubicBezTo>
                <a:lnTo>
                  <a:pt x="79939" y="12547"/>
                </a:lnTo>
                <a:cubicBezTo>
                  <a:pt x="79880" y="12448"/>
                  <a:pt x="79823" y="12348"/>
                  <a:pt x="79767" y="12247"/>
                </a:cubicBezTo>
                <a:close/>
                <a:moveTo>
                  <a:pt x="34729" y="12471"/>
                </a:moveTo>
                <a:lnTo>
                  <a:pt x="34685" y="12578"/>
                </a:lnTo>
                <a:cubicBezTo>
                  <a:pt x="34788" y="12621"/>
                  <a:pt x="34892" y="12670"/>
                  <a:pt x="34993" y="12721"/>
                </a:cubicBezTo>
                <a:lnTo>
                  <a:pt x="35047" y="12618"/>
                </a:lnTo>
                <a:cubicBezTo>
                  <a:pt x="34942" y="12567"/>
                  <a:pt x="34835" y="12517"/>
                  <a:pt x="34729" y="12471"/>
                </a:cubicBezTo>
                <a:close/>
                <a:moveTo>
                  <a:pt x="61897" y="12500"/>
                </a:moveTo>
                <a:lnTo>
                  <a:pt x="61793" y="12832"/>
                </a:lnTo>
                <a:lnTo>
                  <a:pt x="61904" y="12867"/>
                </a:lnTo>
                <a:lnTo>
                  <a:pt x="62007" y="12534"/>
                </a:lnTo>
                <a:lnTo>
                  <a:pt x="61897" y="12500"/>
                </a:lnTo>
                <a:close/>
                <a:moveTo>
                  <a:pt x="31013" y="12648"/>
                </a:moveTo>
                <a:cubicBezTo>
                  <a:pt x="30913" y="12703"/>
                  <a:pt x="30810" y="12761"/>
                  <a:pt x="30710" y="12824"/>
                </a:cubicBezTo>
                <a:lnTo>
                  <a:pt x="30772" y="12921"/>
                </a:lnTo>
                <a:cubicBezTo>
                  <a:pt x="30867" y="12861"/>
                  <a:pt x="30967" y="12804"/>
                  <a:pt x="31066" y="12750"/>
                </a:cubicBezTo>
                <a:lnTo>
                  <a:pt x="31013" y="12648"/>
                </a:lnTo>
                <a:close/>
                <a:moveTo>
                  <a:pt x="35350" y="12791"/>
                </a:moveTo>
                <a:lnTo>
                  <a:pt x="35292" y="12890"/>
                </a:lnTo>
                <a:cubicBezTo>
                  <a:pt x="35387" y="12947"/>
                  <a:pt x="35484" y="13010"/>
                  <a:pt x="35579" y="13075"/>
                </a:cubicBezTo>
                <a:lnTo>
                  <a:pt x="35643" y="12982"/>
                </a:lnTo>
                <a:cubicBezTo>
                  <a:pt x="35547" y="12914"/>
                  <a:pt x="35449" y="12850"/>
                  <a:pt x="35350" y="12791"/>
                </a:cubicBezTo>
                <a:close/>
                <a:moveTo>
                  <a:pt x="80114" y="12841"/>
                </a:moveTo>
                <a:lnTo>
                  <a:pt x="80016" y="12902"/>
                </a:lnTo>
                <a:cubicBezTo>
                  <a:pt x="80077" y="13000"/>
                  <a:pt x="80137" y="13100"/>
                  <a:pt x="80200" y="13197"/>
                </a:cubicBezTo>
                <a:lnTo>
                  <a:pt x="80299" y="13134"/>
                </a:lnTo>
                <a:cubicBezTo>
                  <a:pt x="80236" y="13038"/>
                  <a:pt x="80174" y="12940"/>
                  <a:pt x="80114" y="12841"/>
                </a:cubicBezTo>
                <a:close/>
                <a:moveTo>
                  <a:pt x="30420" y="13018"/>
                </a:moveTo>
                <a:cubicBezTo>
                  <a:pt x="30327" y="13084"/>
                  <a:pt x="30235" y="13154"/>
                  <a:pt x="30142" y="13228"/>
                </a:cubicBezTo>
                <a:lnTo>
                  <a:pt x="30215" y="13318"/>
                </a:lnTo>
                <a:cubicBezTo>
                  <a:pt x="30306" y="13245"/>
                  <a:pt x="30396" y="13175"/>
                  <a:pt x="30487" y="13112"/>
                </a:cubicBezTo>
                <a:lnTo>
                  <a:pt x="30420" y="13018"/>
                </a:lnTo>
                <a:close/>
                <a:moveTo>
                  <a:pt x="35926" y="13188"/>
                </a:moveTo>
                <a:lnTo>
                  <a:pt x="35854" y="13278"/>
                </a:lnTo>
                <a:cubicBezTo>
                  <a:pt x="35941" y="13348"/>
                  <a:pt x="36029" y="13421"/>
                  <a:pt x="36116" y="13498"/>
                </a:cubicBezTo>
                <a:lnTo>
                  <a:pt x="36193" y="13412"/>
                </a:lnTo>
                <a:cubicBezTo>
                  <a:pt x="36106" y="13334"/>
                  <a:pt x="36014" y="13260"/>
                  <a:pt x="35926" y="13188"/>
                </a:cubicBezTo>
                <a:close/>
                <a:moveTo>
                  <a:pt x="61690" y="13162"/>
                </a:moveTo>
                <a:lnTo>
                  <a:pt x="61587" y="13495"/>
                </a:lnTo>
                <a:lnTo>
                  <a:pt x="61698" y="13528"/>
                </a:lnTo>
                <a:lnTo>
                  <a:pt x="61800" y="13197"/>
                </a:lnTo>
                <a:lnTo>
                  <a:pt x="61690" y="13162"/>
                </a:lnTo>
                <a:close/>
                <a:moveTo>
                  <a:pt x="80487" y="13424"/>
                </a:moveTo>
                <a:lnTo>
                  <a:pt x="80391" y="13488"/>
                </a:lnTo>
                <a:cubicBezTo>
                  <a:pt x="80457" y="13584"/>
                  <a:pt x="80523" y="13678"/>
                  <a:pt x="80591" y="13774"/>
                </a:cubicBezTo>
                <a:lnTo>
                  <a:pt x="80686" y="13705"/>
                </a:lnTo>
                <a:cubicBezTo>
                  <a:pt x="80617" y="13612"/>
                  <a:pt x="80551" y="13519"/>
                  <a:pt x="80487" y="13424"/>
                </a:cubicBezTo>
                <a:close/>
                <a:moveTo>
                  <a:pt x="29878" y="13455"/>
                </a:moveTo>
                <a:cubicBezTo>
                  <a:pt x="29792" y="13531"/>
                  <a:pt x="29706" y="13611"/>
                  <a:pt x="29622" y="13692"/>
                </a:cubicBezTo>
                <a:lnTo>
                  <a:pt x="29702" y="13775"/>
                </a:lnTo>
                <a:cubicBezTo>
                  <a:pt x="29786" y="13692"/>
                  <a:pt x="29869" y="13614"/>
                  <a:pt x="29953" y="13541"/>
                </a:cubicBezTo>
                <a:lnTo>
                  <a:pt x="29878" y="13455"/>
                </a:lnTo>
                <a:close/>
                <a:moveTo>
                  <a:pt x="36448" y="13649"/>
                </a:moveTo>
                <a:lnTo>
                  <a:pt x="36369" y="13732"/>
                </a:lnTo>
                <a:cubicBezTo>
                  <a:pt x="36448" y="13811"/>
                  <a:pt x="36530" y="13895"/>
                  <a:pt x="36608" y="13978"/>
                </a:cubicBezTo>
                <a:lnTo>
                  <a:pt x="36693" y="13899"/>
                </a:lnTo>
                <a:cubicBezTo>
                  <a:pt x="36613" y="13814"/>
                  <a:pt x="36530" y="13731"/>
                  <a:pt x="36448" y="13649"/>
                </a:cubicBezTo>
                <a:close/>
                <a:moveTo>
                  <a:pt x="61486" y="13825"/>
                </a:moveTo>
                <a:lnTo>
                  <a:pt x="61384" y="14156"/>
                </a:lnTo>
                <a:lnTo>
                  <a:pt x="61494" y="14191"/>
                </a:lnTo>
                <a:lnTo>
                  <a:pt x="61595" y="13859"/>
                </a:lnTo>
                <a:lnTo>
                  <a:pt x="61486" y="13825"/>
                </a:lnTo>
                <a:close/>
                <a:moveTo>
                  <a:pt x="29378" y="13941"/>
                </a:moveTo>
                <a:cubicBezTo>
                  <a:pt x="29298" y="14025"/>
                  <a:pt x="29221" y="14111"/>
                  <a:pt x="29143" y="14199"/>
                </a:cubicBezTo>
                <a:lnTo>
                  <a:pt x="29231" y="14275"/>
                </a:lnTo>
                <a:cubicBezTo>
                  <a:pt x="29308" y="14188"/>
                  <a:pt x="29385" y="14104"/>
                  <a:pt x="29461" y="14019"/>
                </a:cubicBezTo>
                <a:lnTo>
                  <a:pt x="29378" y="13941"/>
                </a:lnTo>
                <a:close/>
                <a:moveTo>
                  <a:pt x="80888" y="13984"/>
                </a:moveTo>
                <a:lnTo>
                  <a:pt x="80798" y="14054"/>
                </a:lnTo>
                <a:cubicBezTo>
                  <a:pt x="80870" y="14146"/>
                  <a:pt x="80941" y="14238"/>
                  <a:pt x="81014" y="14326"/>
                </a:cubicBezTo>
                <a:lnTo>
                  <a:pt x="81103" y="14254"/>
                </a:lnTo>
                <a:cubicBezTo>
                  <a:pt x="81030" y="14166"/>
                  <a:pt x="80958" y="14075"/>
                  <a:pt x="80888" y="13984"/>
                </a:cubicBezTo>
                <a:close/>
                <a:moveTo>
                  <a:pt x="36927" y="14159"/>
                </a:moveTo>
                <a:lnTo>
                  <a:pt x="36840" y="14234"/>
                </a:lnTo>
                <a:cubicBezTo>
                  <a:pt x="36914" y="14319"/>
                  <a:pt x="36987" y="14406"/>
                  <a:pt x="37061" y="14498"/>
                </a:cubicBezTo>
                <a:lnTo>
                  <a:pt x="37150" y="14426"/>
                </a:lnTo>
                <a:cubicBezTo>
                  <a:pt x="37077" y="14335"/>
                  <a:pt x="37001" y="14246"/>
                  <a:pt x="36927" y="14159"/>
                </a:cubicBezTo>
                <a:close/>
                <a:moveTo>
                  <a:pt x="28922" y="14468"/>
                </a:moveTo>
                <a:cubicBezTo>
                  <a:pt x="28849" y="14556"/>
                  <a:pt x="28778" y="14648"/>
                  <a:pt x="28706" y="14741"/>
                </a:cubicBezTo>
                <a:lnTo>
                  <a:pt x="28796" y="14810"/>
                </a:lnTo>
                <a:cubicBezTo>
                  <a:pt x="28866" y="14718"/>
                  <a:pt x="28938" y="14626"/>
                  <a:pt x="29011" y="14541"/>
                </a:cubicBezTo>
                <a:lnTo>
                  <a:pt x="28922" y="14468"/>
                </a:lnTo>
                <a:close/>
                <a:moveTo>
                  <a:pt x="81327" y="14516"/>
                </a:moveTo>
                <a:lnTo>
                  <a:pt x="81238" y="14592"/>
                </a:lnTo>
                <a:cubicBezTo>
                  <a:pt x="81317" y="14681"/>
                  <a:pt x="81394" y="14766"/>
                  <a:pt x="81474" y="14849"/>
                </a:cubicBezTo>
                <a:lnTo>
                  <a:pt x="81558" y="14769"/>
                </a:lnTo>
                <a:cubicBezTo>
                  <a:pt x="81480" y="14686"/>
                  <a:pt x="81403" y="14602"/>
                  <a:pt x="81327" y="14516"/>
                </a:cubicBezTo>
                <a:close/>
                <a:moveTo>
                  <a:pt x="61280" y="14489"/>
                </a:moveTo>
                <a:lnTo>
                  <a:pt x="61178" y="14820"/>
                </a:lnTo>
                <a:lnTo>
                  <a:pt x="61290" y="14855"/>
                </a:lnTo>
                <a:lnTo>
                  <a:pt x="61391" y="14523"/>
                </a:lnTo>
                <a:lnTo>
                  <a:pt x="61280" y="14489"/>
                </a:lnTo>
                <a:close/>
                <a:moveTo>
                  <a:pt x="37368" y="14699"/>
                </a:moveTo>
                <a:lnTo>
                  <a:pt x="37275" y="14769"/>
                </a:lnTo>
                <a:cubicBezTo>
                  <a:pt x="37343" y="14860"/>
                  <a:pt x="37411" y="14953"/>
                  <a:pt x="37478" y="15048"/>
                </a:cubicBezTo>
                <a:lnTo>
                  <a:pt x="37575" y="14980"/>
                </a:lnTo>
                <a:cubicBezTo>
                  <a:pt x="37505" y="14885"/>
                  <a:pt x="37437" y="14790"/>
                  <a:pt x="37368" y="14699"/>
                </a:cubicBezTo>
                <a:close/>
                <a:moveTo>
                  <a:pt x="81801" y="15016"/>
                </a:moveTo>
                <a:lnTo>
                  <a:pt x="81721" y="15098"/>
                </a:lnTo>
                <a:cubicBezTo>
                  <a:pt x="81805" y="15180"/>
                  <a:pt x="81888" y="15260"/>
                  <a:pt x="81977" y="15337"/>
                </a:cubicBezTo>
                <a:lnTo>
                  <a:pt x="82052" y="15252"/>
                </a:lnTo>
                <a:cubicBezTo>
                  <a:pt x="81967" y="15175"/>
                  <a:pt x="81884" y="15096"/>
                  <a:pt x="81801" y="15016"/>
                </a:cubicBezTo>
                <a:close/>
                <a:moveTo>
                  <a:pt x="28497" y="15018"/>
                </a:moveTo>
                <a:cubicBezTo>
                  <a:pt x="28429" y="15112"/>
                  <a:pt x="28362" y="15206"/>
                  <a:pt x="28297" y="15303"/>
                </a:cubicBezTo>
                <a:lnTo>
                  <a:pt x="28392" y="15369"/>
                </a:lnTo>
                <a:cubicBezTo>
                  <a:pt x="28458" y="15275"/>
                  <a:pt x="28524" y="15180"/>
                  <a:pt x="28592" y="15085"/>
                </a:cubicBezTo>
                <a:lnTo>
                  <a:pt x="28497" y="15018"/>
                </a:lnTo>
                <a:close/>
                <a:moveTo>
                  <a:pt x="61077" y="15153"/>
                </a:moveTo>
                <a:lnTo>
                  <a:pt x="60976" y="15485"/>
                </a:lnTo>
                <a:lnTo>
                  <a:pt x="61086" y="15519"/>
                </a:lnTo>
                <a:lnTo>
                  <a:pt x="61187" y="15188"/>
                </a:lnTo>
                <a:lnTo>
                  <a:pt x="61077" y="15153"/>
                </a:lnTo>
                <a:close/>
                <a:moveTo>
                  <a:pt x="37771" y="15267"/>
                </a:moveTo>
                <a:lnTo>
                  <a:pt x="37675" y="15332"/>
                </a:lnTo>
                <a:cubicBezTo>
                  <a:pt x="37740" y="15426"/>
                  <a:pt x="37804" y="15523"/>
                  <a:pt x="37865" y="15620"/>
                </a:cubicBezTo>
                <a:lnTo>
                  <a:pt x="37964" y="15559"/>
                </a:lnTo>
                <a:cubicBezTo>
                  <a:pt x="37899" y="15460"/>
                  <a:pt x="37835" y="15362"/>
                  <a:pt x="37771" y="15267"/>
                </a:cubicBezTo>
                <a:close/>
                <a:moveTo>
                  <a:pt x="82314" y="15473"/>
                </a:moveTo>
                <a:lnTo>
                  <a:pt x="82241" y="15562"/>
                </a:lnTo>
                <a:cubicBezTo>
                  <a:pt x="82331" y="15637"/>
                  <a:pt x="82422" y="15709"/>
                  <a:pt x="82515" y="15776"/>
                </a:cubicBezTo>
                <a:lnTo>
                  <a:pt x="82585" y="15683"/>
                </a:lnTo>
                <a:cubicBezTo>
                  <a:pt x="82494" y="15616"/>
                  <a:pt x="82402" y="15546"/>
                  <a:pt x="82314" y="15473"/>
                </a:cubicBezTo>
                <a:close/>
                <a:moveTo>
                  <a:pt x="28104" y="15596"/>
                </a:moveTo>
                <a:cubicBezTo>
                  <a:pt x="28040" y="15690"/>
                  <a:pt x="27980" y="15789"/>
                  <a:pt x="27917" y="15889"/>
                </a:cubicBezTo>
                <a:lnTo>
                  <a:pt x="28015" y="15949"/>
                </a:lnTo>
                <a:cubicBezTo>
                  <a:pt x="28078" y="15849"/>
                  <a:pt x="28138" y="15753"/>
                  <a:pt x="28201" y="15659"/>
                </a:cubicBezTo>
                <a:lnTo>
                  <a:pt x="28104" y="15596"/>
                </a:lnTo>
                <a:close/>
                <a:moveTo>
                  <a:pt x="82865" y="15879"/>
                </a:moveTo>
                <a:lnTo>
                  <a:pt x="82801" y="15976"/>
                </a:lnTo>
                <a:cubicBezTo>
                  <a:pt x="82899" y="16040"/>
                  <a:pt x="82999" y="16103"/>
                  <a:pt x="83098" y="16162"/>
                </a:cubicBezTo>
                <a:lnTo>
                  <a:pt x="83156" y="16062"/>
                </a:lnTo>
                <a:cubicBezTo>
                  <a:pt x="83058" y="16004"/>
                  <a:pt x="82959" y="15942"/>
                  <a:pt x="82865" y="15879"/>
                </a:cubicBezTo>
                <a:close/>
                <a:moveTo>
                  <a:pt x="60873" y="15817"/>
                </a:moveTo>
                <a:lnTo>
                  <a:pt x="60770" y="16149"/>
                </a:lnTo>
                <a:lnTo>
                  <a:pt x="60880" y="16183"/>
                </a:lnTo>
                <a:lnTo>
                  <a:pt x="60984" y="15852"/>
                </a:lnTo>
                <a:lnTo>
                  <a:pt x="60873" y="15817"/>
                </a:lnTo>
                <a:close/>
                <a:moveTo>
                  <a:pt x="38148" y="15853"/>
                </a:moveTo>
                <a:lnTo>
                  <a:pt x="38049" y="15913"/>
                </a:lnTo>
                <a:cubicBezTo>
                  <a:pt x="38108" y="16012"/>
                  <a:pt x="38169" y="16110"/>
                  <a:pt x="38228" y="16210"/>
                </a:cubicBezTo>
                <a:lnTo>
                  <a:pt x="38328" y="16152"/>
                </a:lnTo>
                <a:cubicBezTo>
                  <a:pt x="38268" y="16049"/>
                  <a:pt x="38208" y="15952"/>
                  <a:pt x="38148" y="15853"/>
                </a:cubicBezTo>
                <a:close/>
                <a:moveTo>
                  <a:pt x="83453" y="16230"/>
                </a:moveTo>
                <a:lnTo>
                  <a:pt x="83401" y="16331"/>
                </a:lnTo>
                <a:cubicBezTo>
                  <a:pt x="83505" y="16384"/>
                  <a:pt x="83609" y="16437"/>
                  <a:pt x="83715" y="16484"/>
                </a:cubicBezTo>
                <a:lnTo>
                  <a:pt x="83760" y="16380"/>
                </a:lnTo>
                <a:cubicBezTo>
                  <a:pt x="83659" y="16333"/>
                  <a:pt x="83556" y="16283"/>
                  <a:pt x="83453" y="16230"/>
                </a:cubicBezTo>
                <a:close/>
                <a:moveTo>
                  <a:pt x="27737" y="16184"/>
                </a:moveTo>
                <a:cubicBezTo>
                  <a:pt x="27678" y="16283"/>
                  <a:pt x="27621" y="16383"/>
                  <a:pt x="27561" y="16484"/>
                </a:cubicBezTo>
                <a:lnTo>
                  <a:pt x="27661" y="16541"/>
                </a:lnTo>
                <a:cubicBezTo>
                  <a:pt x="27718" y="16441"/>
                  <a:pt x="27778" y="16341"/>
                  <a:pt x="27837" y="16244"/>
                </a:cubicBezTo>
                <a:lnTo>
                  <a:pt x="27737" y="16184"/>
                </a:lnTo>
                <a:close/>
                <a:moveTo>
                  <a:pt x="84079" y="16513"/>
                </a:moveTo>
                <a:lnTo>
                  <a:pt x="84036" y="16620"/>
                </a:lnTo>
                <a:cubicBezTo>
                  <a:pt x="84145" y="16661"/>
                  <a:pt x="84256" y="16703"/>
                  <a:pt x="84365" y="16738"/>
                </a:cubicBezTo>
                <a:lnTo>
                  <a:pt x="84400" y="16630"/>
                </a:lnTo>
                <a:cubicBezTo>
                  <a:pt x="84293" y="16594"/>
                  <a:pt x="84185" y="16554"/>
                  <a:pt x="84079" y="16513"/>
                </a:cubicBezTo>
                <a:close/>
                <a:moveTo>
                  <a:pt x="38504" y="16450"/>
                </a:moveTo>
                <a:lnTo>
                  <a:pt x="38404" y="16507"/>
                </a:lnTo>
                <a:cubicBezTo>
                  <a:pt x="38459" y="16609"/>
                  <a:pt x="38515" y="16709"/>
                  <a:pt x="38572" y="16810"/>
                </a:cubicBezTo>
                <a:lnTo>
                  <a:pt x="38674" y="16754"/>
                </a:lnTo>
                <a:cubicBezTo>
                  <a:pt x="38618" y="16653"/>
                  <a:pt x="38559" y="16550"/>
                  <a:pt x="38504" y="16450"/>
                </a:cubicBezTo>
                <a:close/>
                <a:moveTo>
                  <a:pt x="60666" y="16480"/>
                </a:moveTo>
                <a:lnTo>
                  <a:pt x="60563" y="16811"/>
                </a:lnTo>
                <a:lnTo>
                  <a:pt x="60673" y="16846"/>
                </a:lnTo>
                <a:lnTo>
                  <a:pt x="60777" y="16513"/>
                </a:lnTo>
                <a:lnTo>
                  <a:pt x="60666" y="16480"/>
                </a:lnTo>
                <a:close/>
                <a:moveTo>
                  <a:pt x="84727" y="16730"/>
                </a:moveTo>
                <a:lnTo>
                  <a:pt x="84697" y="16840"/>
                </a:lnTo>
                <a:cubicBezTo>
                  <a:pt x="84807" y="16870"/>
                  <a:pt x="84922" y="16898"/>
                  <a:pt x="85036" y="16924"/>
                </a:cubicBezTo>
                <a:lnTo>
                  <a:pt x="85059" y="16811"/>
                </a:lnTo>
                <a:cubicBezTo>
                  <a:pt x="84947" y="16787"/>
                  <a:pt x="84836" y="16760"/>
                  <a:pt x="84727" y="16730"/>
                </a:cubicBezTo>
                <a:close/>
                <a:moveTo>
                  <a:pt x="85399" y="16876"/>
                </a:moveTo>
                <a:lnTo>
                  <a:pt x="85379" y="16990"/>
                </a:lnTo>
                <a:cubicBezTo>
                  <a:pt x="85491" y="17010"/>
                  <a:pt x="85607" y="17026"/>
                  <a:pt x="85723" y="17040"/>
                </a:cubicBezTo>
                <a:lnTo>
                  <a:pt x="85737" y="16926"/>
                </a:lnTo>
                <a:cubicBezTo>
                  <a:pt x="85626" y="16911"/>
                  <a:pt x="85511" y="16896"/>
                  <a:pt x="85399" y="16876"/>
                </a:cubicBezTo>
                <a:close/>
                <a:moveTo>
                  <a:pt x="86080" y="16958"/>
                </a:moveTo>
                <a:lnTo>
                  <a:pt x="86071" y="17074"/>
                </a:lnTo>
                <a:cubicBezTo>
                  <a:pt x="86186" y="17081"/>
                  <a:pt x="86301" y="17088"/>
                  <a:pt x="86420" y="17091"/>
                </a:cubicBezTo>
                <a:lnTo>
                  <a:pt x="86423" y="16976"/>
                </a:lnTo>
                <a:cubicBezTo>
                  <a:pt x="86307" y="16973"/>
                  <a:pt x="86193" y="16967"/>
                  <a:pt x="86080" y="16958"/>
                </a:cubicBezTo>
                <a:close/>
                <a:moveTo>
                  <a:pt x="27390" y="16790"/>
                </a:moveTo>
                <a:cubicBezTo>
                  <a:pt x="27334" y="16890"/>
                  <a:pt x="27280" y="16991"/>
                  <a:pt x="27224" y="17096"/>
                </a:cubicBezTo>
                <a:lnTo>
                  <a:pt x="27325" y="17148"/>
                </a:lnTo>
                <a:cubicBezTo>
                  <a:pt x="27381" y="17046"/>
                  <a:pt x="27437" y="16944"/>
                  <a:pt x="27493" y="16846"/>
                </a:cubicBezTo>
                <a:lnTo>
                  <a:pt x="27390" y="16790"/>
                </a:lnTo>
                <a:close/>
                <a:moveTo>
                  <a:pt x="38841" y="17060"/>
                </a:moveTo>
                <a:lnTo>
                  <a:pt x="38739" y="17116"/>
                </a:lnTo>
                <a:cubicBezTo>
                  <a:pt x="38794" y="17215"/>
                  <a:pt x="38848" y="17317"/>
                  <a:pt x="38901" y="17420"/>
                </a:cubicBezTo>
                <a:lnTo>
                  <a:pt x="39003" y="17367"/>
                </a:lnTo>
                <a:cubicBezTo>
                  <a:pt x="38949" y="17263"/>
                  <a:pt x="38896" y="17161"/>
                  <a:pt x="38841" y="17060"/>
                </a:cubicBezTo>
                <a:close/>
                <a:moveTo>
                  <a:pt x="60459" y="17141"/>
                </a:moveTo>
                <a:lnTo>
                  <a:pt x="60354" y="17473"/>
                </a:lnTo>
                <a:lnTo>
                  <a:pt x="60464" y="17508"/>
                </a:lnTo>
                <a:lnTo>
                  <a:pt x="60570" y="17176"/>
                </a:lnTo>
                <a:lnTo>
                  <a:pt x="60459" y="17141"/>
                </a:lnTo>
                <a:close/>
                <a:moveTo>
                  <a:pt x="27061" y="17400"/>
                </a:moveTo>
                <a:cubicBezTo>
                  <a:pt x="27010" y="17504"/>
                  <a:pt x="26957" y="17608"/>
                  <a:pt x="26904" y="17711"/>
                </a:cubicBezTo>
                <a:lnTo>
                  <a:pt x="27008" y="17762"/>
                </a:lnTo>
                <a:cubicBezTo>
                  <a:pt x="27060" y="17660"/>
                  <a:pt x="27114" y="17555"/>
                  <a:pt x="27165" y="17454"/>
                </a:cubicBezTo>
                <a:lnTo>
                  <a:pt x="27061" y="17400"/>
                </a:lnTo>
                <a:close/>
                <a:moveTo>
                  <a:pt x="39162" y="17677"/>
                </a:moveTo>
                <a:lnTo>
                  <a:pt x="39058" y="17730"/>
                </a:lnTo>
                <a:cubicBezTo>
                  <a:pt x="39112" y="17831"/>
                  <a:pt x="39163" y="17934"/>
                  <a:pt x="39215" y="18038"/>
                </a:cubicBezTo>
                <a:lnTo>
                  <a:pt x="39319" y="17988"/>
                </a:lnTo>
                <a:cubicBezTo>
                  <a:pt x="39268" y="17882"/>
                  <a:pt x="39213" y="17780"/>
                  <a:pt x="39162" y="17677"/>
                </a:cubicBezTo>
                <a:close/>
                <a:moveTo>
                  <a:pt x="60247" y="17802"/>
                </a:moveTo>
                <a:lnTo>
                  <a:pt x="60142" y="18131"/>
                </a:lnTo>
                <a:lnTo>
                  <a:pt x="60252" y="18167"/>
                </a:lnTo>
                <a:lnTo>
                  <a:pt x="60357" y="17838"/>
                </a:lnTo>
                <a:lnTo>
                  <a:pt x="60247" y="17802"/>
                </a:lnTo>
                <a:close/>
                <a:moveTo>
                  <a:pt x="26751" y="18024"/>
                </a:moveTo>
                <a:cubicBezTo>
                  <a:pt x="26701" y="18127"/>
                  <a:pt x="26651" y="18231"/>
                  <a:pt x="26601" y="18337"/>
                </a:cubicBezTo>
                <a:lnTo>
                  <a:pt x="26704" y="18387"/>
                </a:lnTo>
                <a:cubicBezTo>
                  <a:pt x="26754" y="18281"/>
                  <a:pt x="26804" y="18177"/>
                  <a:pt x="26854" y="18074"/>
                </a:cubicBezTo>
                <a:lnTo>
                  <a:pt x="26751" y="18024"/>
                </a:lnTo>
                <a:close/>
                <a:moveTo>
                  <a:pt x="39475" y="18295"/>
                </a:moveTo>
                <a:lnTo>
                  <a:pt x="39371" y="18347"/>
                </a:lnTo>
                <a:cubicBezTo>
                  <a:pt x="39420" y="18451"/>
                  <a:pt x="39472" y="18555"/>
                  <a:pt x="39522" y="18659"/>
                </a:cubicBezTo>
                <a:lnTo>
                  <a:pt x="39626" y="18608"/>
                </a:lnTo>
                <a:cubicBezTo>
                  <a:pt x="39576" y="18502"/>
                  <a:pt x="39526" y="18398"/>
                  <a:pt x="39475" y="18295"/>
                </a:cubicBezTo>
                <a:close/>
                <a:moveTo>
                  <a:pt x="60036" y="18459"/>
                </a:moveTo>
                <a:cubicBezTo>
                  <a:pt x="60000" y="18569"/>
                  <a:pt x="59963" y="18681"/>
                  <a:pt x="59927" y="18789"/>
                </a:cubicBezTo>
                <a:lnTo>
                  <a:pt x="60036" y="18825"/>
                </a:lnTo>
                <a:cubicBezTo>
                  <a:pt x="60072" y="18716"/>
                  <a:pt x="60109" y="18605"/>
                  <a:pt x="60147" y="18495"/>
                </a:cubicBezTo>
                <a:lnTo>
                  <a:pt x="60036" y="18459"/>
                </a:lnTo>
                <a:close/>
                <a:moveTo>
                  <a:pt x="26453" y="18649"/>
                </a:moveTo>
                <a:lnTo>
                  <a:pt x="26309" y="18966"/>
                </a:lnTo>
                <a:lnTo>
                  <a:pt x="26414" y="19015"/>
                </a:lnTo>
                <a:cubicBezTo>
                  <a:pt x="26461" y="18909"/>
                  <a:pt x="26509" y="18804"/>
                  <a:pt x="26559" y="18698"/>
                </a:cubicBezTo>
                <a:lnTo>
                  <a:pt x="26453" y="18649"/>
                </a:lnTo>
                <a:close/>
                <a:moveTo>
                  <a:pt x="39776" y="18924"/>
                </a:moveTo>
                <a:lnTo>
                  <a:pt x="39672" y="18974"/>
                </a:lnTo>
                <a:cubicBezTo>
                  <a:pt x="39720" y="19076"/>
                  <a:pt x="39770" y="19181"/>
                  <a:pt x="39820" y="19286"/>
                </a:cubicBezTo>
                <a:lnTo>
                  <a:pt x="39925" y="19238"/>
                </a:lnTo>
                <a:cubicBezTo>
                  <a:pt x="39876" y="19132"/>
                  <a:pt x="39826" y="19026"/>
                  <a:pt x="39776" y="18924"/>
                </a:cubicBezTo>
                <a:close/>
                <a:moveTo>
                  <a:pt x="59816" y="19118"/>
                </a:moveTo>
                <a:cubicBezTo>
                  <a:pt x="59780" y="19226"/>
                  <a:pt x="59743" y="19338"/>
                  <a:pt x="59706" y="19446"/>
                </a:cubicBezTo>
                <a:lnTo>
                  <a:pt x="59815" y="19483"/>
                </a:lnTo>
                <a:cubicBezTo>
                  <a:pt x="59852" y="19375"/>
                  <a:pt x="59890" y="19265"/>
                  <a:pt x="59926" y="19155"/>
                </a:cubicBezTo>
                <a:lnTo>
                  <a:pt x="59816" y="19118"/>
                </a:lnTo>
                <a:close/>
                <a:moveTo>
                  <a:pt x="26166" y="19283"/>
                </a:moveTo>
                <a:cubicBezTo>
                  <a:pt x="26119" y="19389"/>
                  <a:pt x="26073" y="19495"/>
                  <a:pt x="26026" y="19602"/>
                </a:cubicBezTo>
                <a:lnTo>
                  <a:pt x="26131" y="19648"/>
                </a:lnTo>
                <a:cubicBezTo>
                  <a:pt x="26179" y="19541"/>
                  <a:pt x="26224" y="19436"/>
                  <a:pt x="26271" y="19331"/>
                </a:cubicBezTo>
                <a:lnTo>
                  <a:pt x="26166" y="19283"/>
                </a:lnTo>
                <a:close/>
                <a:moveTo>
                  <a:pt x="40075" y="19548"/>
                </a:moveTo>
                <a:lnTo>
                  <a:pt x="39969" y="19598"/>
                </a:lnTo>
                <a:lnTo>
                  <a:pt x="40115" y="19912"/>
                </a:lnTo>
                <a:lnTo>
                  <a:pt x="40220" y="19862"/>
                </a:lnTo>
                <a:lnTo>
                  <a:pt x="40075" y="19548"/>
                </a:lnTo>
                <a:close/>
                <a:moveTo>
                  <a:pt x="59593" y="19776"/>
                </a:moveTo>
                <a:cubicBezTo>
                  <a:pt x="59556" y="19886"/>
                  <a:pt x="59516" y="19995"/>
                  <a:pt x="59479" y="20103"/>
                </a:cubicBezTo>
                <a:lnTo>
                  <a:pt x="59587" y="20140"/>
                </a:lnTo>
                <a:cubicBezTo>
                  <a:pt x="59627" y="20032"/>
                  <a:pt x="59665" y="19923"/>
                  <a:pt x="59702" y="19815"/>
                </a:cubicBezTo>
                <a:lnTo>
                  <a:pt x="59593" y="19776"/>
                </a:lnTo>
                <a:close/>
                <a:moveTo>
                  <a:pt x="25889" y="19922"/>
                </a:moveTo>
                <a:cubicBezTo>
                  <a:pt x="25843" y="20026"/>
                  <a:pt x="25797" y="20133"/>
                  <a:pt x="25753" y="20240"/>
                </a:cubicBezTo>
                <a:lnTo>
                  <a:pt x="25860" y="20286"/>
                </a:lnTo>
                <a:cubicBezTo>
                  <a:pt x="25904" y="20179"/>
                  <a:pt x="25952" y="20073"/>
                  <a:pt x="25996" y="19966"/>
                </a:cubicBezTo>
                <a:lnTo>
                  <a:pt x="25889" y="19922"/>
                </a:lnTo>
                <a:close/>
                <a:moveTo>
                  <a:pt x="40367" y="20180"/>
                </a:moveTo>
                <a:lnTo>
                  <a:pt x="40262" y="20229"/>
                </a:lnTo>
                <a:lnTo>
                  <a:pt x="40407" y="20543"/>
                </a:lnTo>
                <a:lnTo>
                  <a:pt x="40513" y="20495"/>
                </a:lnTo>
                <a:lnTo>
                  <a:pt x="40367" y="20180"/>
                </a:lnTo>
                <a:close/>
                <a:moveTo>
                  <a:pt x="59365" y="20429"/>
                </a:moveTo>
                <a:lnTo>
                  <a:pt x="59246" y="20754"/>
                </a:lnTo>
                <a:lnTo>
                  <a:pt x="59356" y="20794"/>
                </a:lnTo>
                <a:cubicBezTo>
                  <a:pt x="59395" y="20687"/>
                  <a:pt x="59435" y="20579"/>
                  <a:pt x="59473" y="20467"/>
                </a:cubicBezTo>
                <a:lnTo>
                  <a:pt x="59365" y="20429"/>
                </a:lnTo>
                <a:close/>
                <a:moveTo>
                  <a:pt x="25622" y="20562"/>
                </a:moveTo>
                <a:cubicBezTo>
                  <a:pt x="25576" y="20669"/>
                  <a:pt x="25532" y="20776"/>
                  <a:pt x="25489" y="20883"/>
                </a:cubicBezTo>
                <a:lnTo>
                  <a:pt x="25596" y="20926"/>
                </a:lnTo>
                <a:cubicBezTo>
                  <a:pt x="25640" y="20819"/>
                  <a:pt x="25683" y="20712"/>
                  <a:pt x="25729" y="20607"/>
                </a:cubicBezTo>
                <a:lnTo>
                  <a:pt x="25622" y="20562"/>
                </a:lnTo>
                <a:close/>
                <a:moveTo>
                  <a:pt x="40657" y="20809"/>
                </a:moveTo>
                <a:lnTo>
                  <a:pt x="40553" y="20857"/>
                </a:lnTo>
                <a:lnTo>
                  <a:pt x="40699" y="21171"/>
                </a:lnTo>
                <a:lnTo>
                  <a:pt x="40804" y="21123"/>
                </a:lnTo>
                <a:lnTo>
                  <a:pt x="40657" y="20809"/>
                </a:lnTo>
                <a:close/>
                <a:moveTo>
                  <a:pt x="59128" y="21082"/>
                </a:moveTo>
                <a:cubicBezTo>
                  <a:pt x="59086" y="21190"/>
                  <a:pt x="59046" y="21300"/>
                  <a:pt x="59006" y="21407"/>
                </a:cubicBezTo>
                <a:lnTo>
                  <a:pt x="59115" y="21447"/>
                </a:lnTo>
                <a:cubicBezTo>
                  <a:pt x="59156" y="21339"/>
                  <a:pt x="59195" y="21230"/>
                  <a:pt x="59236" y="21122"/>
                </a:cubicBezTo>
                <a:lnTo>
                  <a:pt x="59128" y="21082"/>
                </a:lnTo>
                <a:close/>
                <a:moveTo>
                  <a:pt x="25360" y="21204"/>
                </a:moveTo>
                <a:cubicBezTo>
                  <a:pt x="25317" y="21311"/>
                  <a:pt x="25275" y="21419"/>
                  <a:pt x="25232" y="21529"/>
                </a:cubicBezTo>
                <a:lnTo>
                  <a:pt x="25339" y="21571"/>
                </a:lnTo>
                <a:cubicBezTo>
                  <a:pt x="25382" y="21464"/>
                  <a:pt x="25425" y="21357"/>
                  <a:pt x="25467" y="21247"/>
                </a:cubicBezTo>
                <a:lnTo>
                  <a:pt x="25360" y="21204"/>
                </a:lnTo>
                <a:close/>
                <a:moveTo>
                  <a:pt x="40953" y="21439"/>
                </a:moveTo>
                <a:lnTo>
                  <a:pt x="40847" y="21487"/>
                </a:lnTo>
                <a:lnTo>
                  <a:pt x="40993" y="21801"/>
                </a:lnTo>
                <a:lnTo>
                  <a:pt x="41099" y="21753"/>
                </a:lnTo>
                <a:lnTo>
                  <a:pt x="40953" y="21439"/>
                </a:lnTo>
                <a:close/>
                <a:moveTo>
                  <a:pt x="58885" y="21730"/>
                </a:moveTo>
                <a:cubicBezTo>
                  <a:pt x="58843" y="21838"/>
                  <a:pt x="58802" y="21946"/>
                  <a:pt x="58759" y="22053"/>
                </a:cubicBezTo>
                <a:lnTo>
                  <a:pt x="58866" y="22096"/>
                </a:lnTo>
                <a:cubicBezTo>
                  <a:pt x="58908" y="21988"/>
                  <a:pt x="58951" y="21880"/>
                  <a:pt x="58992" y="21771"/>
                </a:cubicBezTo>
                <a:lnTo>
                  <a:pt x="58885" y="21730"/>
                </a:lnTo>
                <a:close/>
                <a:moveTo>
                  <a:pt x="25105" y="21853"/>
                </a:moveTo>
                <a:lnTo>
                  <a:pt x="24980" y="22175"/>
                </a:lnTo>
                <a:lnTo>
                  <a:pt x="25088" y="22217"/>
                </a:lnTo>
                <a:lnTo>
                  <a:pt x="25212" y="21896"/>
                </a:lnTo>
                <a:lnTo>
                  <a:pt x="25105" y="21853"/>
                </a:lnTo>
                <a:close/>
                <a:moveTo>
                  <a:pt x="41247" y="22066"/>
                </a:moveTo>
                <a:lnTo>
                  <a:pt x="41141" y="22115"/>
                </a:lnTo>
                <a:cubicBezTo>
                  <a:pt x="41190" y="22221"/>
                  <a:pt x="41240" y="22325"/>
                  <a:pt x="41290" y="22430"/>
                </a:cubicBezTo>
                <a:lnTo>
                  <a:pt x="41396" y="22378"/>
                </a:lnTo>
                <a:cubicBezTo>
                  <a:pt x="41346" y="22274"/>
                  <a:pt x="41297" y="22171"/>
                  <a:pt x="41247" y="22066"/>
                </a:cubicBezTo>
                <a:close/>
                <a:moveTo>
                  <a:pt x="58629" y="22374"/>
                </a:moveTo>
                <a:cubicBezTo>
                  <a:pt x="58586" y="22481"/>
                  <a:pt x="58544" y="22588"/>
                  <a:pt x="58499" y="22695"/>
                </a:cubicBezTo>
                <a:lnTo>
                  <a:pt x="58606" y="22740"/>
                </a:lnTo>
                <a:cubicBezTo>
                  <a:pt x="58651" y="22632"/>
                  <a:pt x="58693" y="22525"/>
                  <a:pt x="58736" y="22417"/>
                </a:cubicBezTo>
                <a:lnTo>
                  <a:pt x="58629" y="22374"/>
                </a:lnTo>
                <a:close/>
                <a:moveTo>
                  <a:pt x="24853" y="22500"/>
                </a:moveTo>
                <a:lnTo>
                  <a:pt x="24730" y="22824"/>
                </a:lnTo>
                <a:lnTo>
                  <a:pt x="24839" y="22865"/>
                </a:lnTo>
                <a:lnTo>
                  <a:pt x="24960" y="22540"/>
                </a:lnTo>
                <a:lnTo>
                  <a:pt x="24853" y="22500"/>
                </a:lnTo>
                <a:close/>
                <a:moveTo>
                  <a:pt x="41543" y="22694"/>
                </a:moveTo>
                <a:lnTo>
                  <a:pt x="41440" y="22744"/>
                </a:lnTo>
                <a:cubicBezTo>
                  <a:pt x="41490" y="22850"/>
                  <a:pt x="41541" y="22952"/>
                  <a:pt x="41591" y="23057"/>
                </a:cubicBezTo>
                <a:lnTo>
                  <a:pt x="41696" y="23007"/>
                </a:lnTo>
                <a:cubicBezTo>
                  <a:pt x="41646" y="22902"/>
                  <a:pt x="41593" y="22797"/>
                  <a:pt x="41543" y="22694"/>
                </a:cubicBezTo>
                <a:close/>
                <a:moveTo>
                  <a:pt x="58366" y="23017"/>
                </a:moveTo>
                <a:cubicBezTo>
                  <a:pt x="58322" y="23122"/>
                  <a:pt x="58278" y="23229"/>
                  <a:pt x="58231" y="23335"/>
                </a:cubicBezTo>
                <a:lnTo>
                  <a:pt x="58336" y="23381"/>
                </a:lnTo>
                <a:cubicBezTo>
                  <a:pt x="58382" y="23274"/>
                  <a:pt x="58428" y="23168"/>
                  <a:pt x="58474" y="23061"/>
                </a:cubicBezTo>
                <a:lnTo>
                  <a:pt x="58366" y="23017"/>
                </a:lnTo>
                <a:close/>
                <a:moveTo>
                  <a:pt x="24608" y="23149"/>
                </a:moveTo>
                <a:lnTo>
                  <a:pt x="24486" y="23474"/>
                </a:lnTo>
                <a:lnTo>
                  <a:pt x="24595" y="23515"/>
                </a:lnTo>
                <a:lnTo>
                  <a:pt x="24716" y="23189"/>
                </a:lnTo>
                <a:lnTo>
                  <a:pt x="24608" y="23149"/>
                </a:lnTo>
                <a:close/>
                <a:moveTo>
                  <a:pt x="41850" y="23315"/>
                </a:moveTo>
                <a:lnTo>
                  <a:pt x="41747" y="23367"/>
                </a:lnTo>
                <a:lnTo>
                  <a:pt x="41903" y="23678"/>
                </a:lnTo>
                <a:lnTo>
                  <a:pt x="42005" y="23625"/>
                </a:lnTo>
                <a:lnTo>
                  <a:pt x="41850" y="23315"/>
                </a:lnTo>
                <a:close/>
                <a:moveTo>
                  <a:pt x="58092" y="23651"/>
                </a:moveTo>
                <a:cubicBezTo>
                  <a:pt x="58044" y="23758"/>
                  <a:pt x="57998" y="23861"/>
                  <a:pt x="57949" y="23966"/>
                </a:cubicBezTo>
                <a:lnTo>
                  <a:pt x="58055" y="24015"/>
                </a:lnTo>
                <a:cubicBezTo>
                  <a:pt x="58102" y="23911"/>
                  <a:pt x="58149" y="23806"/>
                  <a:pt x="58198" y="23696"/>
                </a:cubicBezTo>
                <a:lnTo>
                  <a:pt x="58092" y="23651"/>
                </a:lnTo>
                <a:close/>
                <a:moveTo>
                  <a:pt x="24366" y="23801"/>
                </a:moveTo>
                <a:lnTo>
                  <a:pt x="24245" y="24125"/>
                </a:lnTo>
                <a:lnTo>
                  <a:pt x="24353" y="24165"/>
                </a:lnTo>
                <a:lnTo>
                  <a:pt x="24475" y="23841"/>
                </a:lnTo>
                <a:lnTo>
                  <a:pt x="24366" y="23801"/>
                </a:lnTo>
                <a:close/>
                <a:moveTo>
                  <a:pt x="42163" y="23935"/>
                </a:moveTo>
                <a:lnTo>
                  <a:pt x="42061" y="23988"/>
                </a:lnTo>
                <a:cubicBezTo>
                  <a:pt x="42114" y="24089"/>
                  <a:pt x="42168" y="24193"/>
                  <a:pt x="42221" y="24295"/>
                </a:cubicBezTo>
                <a:lnTo>
                  <a:pt x="42324" y="24242"/>
                </a:lnTo>
                <a:cubicBezTo>
                  <a:pt x="42270" y="24139"/>
                  <a:pt x="42217" y="24038"/>
                  <a:pt x="42163" y="23935"/>
                </a:cubicBezTo>
                <a:close/>
                <a:moveTo>
                  <a:pt x="57802" y="24282"/>
                </a:moveTo>
                <a:cubicBezTo>
                  <a:pt x="57752" y="24388"/>
                  <a:pt x="57702" y="24492"/>
                  <a:pt x="57652" y="24595"/>
                </a:cubicBezTo>
                <a:lnTo>
                  <a:pt x="57757" y="24645"/>
                </a:lnTo>
                <a:cubicBezTo>
                  <a:pt x="57807" y="24542"/>
                  <a:pt x="57858" y="24436"/>
                  <a:pt x="57908" y="24332"/>
                </a:cubicBezTo>
                <a:lnTo>
                  <a:pt x="57802" y="24282"/>
                </a:lnTo>
                <a:close/>
                <a:moveTo>
                  <a:pt x="24125" y="24451"/>
                </a:moveTo>
                <a:lnTo>
                  <a:pt x="24005" y="24778"/>
                </a:lnTo>
                <a:lnTo>
                  <a:pt x="24115" y="24816"/>
                </a:lnTo>
                <a:lnTo>
                  <a:pt x="24233" y="24489"/>
                </a:lnTo>
                <a:lnTo>
                  <a:pt x="24125" y="24451"/>
                </a:lnTo>
                <a:close/>
                <a:moveTo>
                  <a:pt x="42487" y="24545"/>
                </a:moveTo>
                <a:lnTo>
                  <a:pt x="42385" y="24600"/>
                </a:lnTo>
                <a:cubicBezTo>
                  <a:pt x="42441" y="24703"/>
                  <a:pt x="42498" y="24803"/>
                  <a:pt x="42554" y="24906"/>
                </a:cubicBezTo>
                <a:lnTo>
                  <a:pt x="42654" y="24849"/>
                </a:lnTo>
                <a:cubicBezTo>
                  <a:pt x="42598" y="24749"/>
                  <a:pt x="42542" y="24646"/>
                  <a:pt x="42487" y="24545"/>
                </a:cubicBezTo>
                <a:close/>
                <a:moveTo>
                  <a:pt x="57500" y="24903"/>
                </a:moveTo>
                <a:cubicBezTo>
                  <a:pt x="57445" y="25008"/>
                  <a:pt x="57394" y="25109"/>
                  <a:pt x="57341" y="25210"/>
                </a:cubicBezTo>
                <a:lnTo>
                  <a:pt x="57442" y="25265"/>
                </a:lnTo>
                <a:cubicBezTo>
                  <a:pt x="57495" y="25163"/>
                  <a:pt x="57550" y="25059"/>
                  <a:pt x="57602" y="24956"/>
                </a:cubicBezTo>
                <a:lnTo>
                  <a:pt x="57500" y="24903"/>
                </a:lnTo>
                <a:close/>
                <a:moveTo>
                  <a:pt x="23886" y="25102"/>
                </a:moveTo>
                <a:lnTo>
                  <a:pt x="23766" y="25429"/>
                </a:lnTo>
                <a:lnTo>
                  <a:pt x="23875" y="25467"/>
                </a:lnTo>
                <a:lnTo>
                  <a:pt x="23995" y="25140"/>
                </a:lnTo>
                <a:lnTo>
                  <a:pt x="23886" y="25102"/>
                </a:lnTo>
                <a:close/>
                <a:moveTo>
                  <a:pt x="42824" y="25152"/>
                </a:moveTo>
                <a:lnTo>
                  <a:pt x="42724" y="25209"/>
                </a:lnTo>
                <a:cubicBezTo>
                  <a:pt x="42782" y="25309"/>
                  <a:pt x="42839" y="25409"/>
                  <a:pt x="42898" y="25509"/>
                </a:cubicBezTo>
                <a:lnTo>
                  <a:pt x="42997" y="25452"/>
                </a:lnTo>
                <a:cubicBezTo>
                  <a:pt x="42939" y="25352"/>
                  <a:pt x="42879" y="25252"/>
                  <a:pt x="42824" y="25152"/>
                </a:cubicBezTo>
                <a:close/>
                <a:moveTo>
                  <a:pt x="57178" y="25516"/>
                </a:moveTo>
                <a:cubicBezTo>
                  <a:pt x="57122" y="25620"/>
                  <a:pt x="57067" y="25720"/>
                  <a:pt x="57010" y="25820"/>
                </a:cubicBezTo>
                <a:lnTo>
                  <a:pt x="57110" y="25877"/>
                </a:lnTo>
                <a:cubicBezTo>
                  <a:pt x="57167" y="25774"/>
                  <a:pt x="57224" y="25674"/>
                  <a:pt x="57280" y="25572"/>
                </a:cubicBezTo>
                <a:lnTo>
                  <a:pt x="57178" y="25516"/>
                </a:lnTo>
                <a:close/>
                <a:moveTo>
                  <a:pt x="43175" y="25746"/>
                </a:moveTo>
                <a:lnTo>
                  <a:pt x="43077" y="25807"/>
                </a:lnTo>
                <a:cubicBezTo>
                  <a:pt x="43138" y="25907"/>
                  <a:pt x="43198" y="26004"/>
                  <a:pt x="43261" y="26103"/>
                </a:cubicBezTo>
                <a:lnTo>
                  <a:pt x="43356" y="26040"/>
                </a:lnTo>
                <a:lnTo>
                  <a:pt x="43175" y="25746"/>
                </a:lnTo>
                <a:close/>
                <a:moveTo>
                  <a:pt x="23646" y="25754"/>
                </a:moveTo>
                <a:lnTo>
                  <a:pt x="23527" y="26081"/>
                </a:lnTo>
                <a:lnTo>
                  <a:pt x="23636" y="26121"/>
                </a:lnTo>
                <a:lnTo>
                  <a:pt x="23755" y="25794"/>
                </a:lnTo>
                <a:lnTo>
                  <a:pt x="23646" y="25754"/>
                </a:lnTo>
                <a:close/>
                <a:moveTo>
                  <a:pt x="0" y="26029"/>
                </a:moveTo>
                <a:lnTo>
                  <a:pt x="0" y="26144"/>
                </a:lnTo>
                <a:cubicBezTo>
                  <a:pt x="112" y="26144"/>
                  <a:pt x="225" y="26150"/>
                  <a:pt x="338" y="26163"/>
                </a:cubicBezTo>
                <a:lnTo>
                  <a:pt x="350" y="26049"/>
                </a:lnTo>
                <a:cubicBezTo>
                  <a:pt x="233" y="26036"/>
                  <a:pt x="116" y="26029"/>
                  <a:pt x="0" y="26029"/>
                </a:cubicBezTo>
                <a:close/>
                <a:moveTo>
                  <a:pt x="696" y="26104"/>
                </a:moveTo>
                <a:lnTo>
                  <a:pt x="672" y="26217"/>
                </a:lnTo>
                <a:cubicBezTo>
                  <a:pt x="780" y="26241"/>
                  <a:pt x="889" y="26271"/>
                  <a:pt x="997" y="26307"/>
                </a:cubicBezTo>
                <a:lnTo>
                  <a:pt x="1036" y="26197"/>
                </a:lnTo>
                <a:cubicBezTo>
                  <a:pt x="923" y="26160"/>
                  <a:pt x="809" y="26130"/>
                  <a:pt x="696" y="26104"/>
                </a:cubicBezTo>
                <a:close/>
                <a:moveTo>
                  <a:pt x="56838" y="26120"/>
                </a:moveTo>
                <a:cubicBezTo>
                  <a:pt x="56780" y="26219"/>
                  <a:pt x="56721" y="26317"/>
                  <a:pt x="56660" y="26416"/>
                </a:cubicBezTo>
                <a:lnTo>
                  <a:pt x="56758" y="26477"/>
                </a:lnTo>
                <a:cubicBezTo>
                  <a:pt x="56817" y="26377"/>
                  <a:pt x="56878" y="26279"/>
                  <a:pt x="56938" y="26179"/>
                </a:cubicBezTo>
                <a:lnTo>
                  <a:pt x="56838" y="26120"/>
                </a:lnTo>
                <a:close/>
                <a:moveTo>
                  <a:pt x="1362" y="26323"/>
                </a:moveTo>
                <a:lnTo>
                  <a:pt x="1316" y="26429"/>
                </a:lnTo>
                <a:cubicBezTo>
                  <a:pt x="1416" y="26473"/>
                  <a:pt x="1519" y="26523"/>
                  <a:pt x="1621" y="26578"/>
                </a:cubicBezTo>
                <a:lnTo>
                  <a:pt x="1676" y="26477"/>
                </a:lnTo>
                <a:cubicBezTo>
                  <a:pt x="1573" y="26421"/>
                  <a:pt x="1466" y="26370"/>
                  <a:pt x="1362" y="26323"/>
                </a:cubicBezTo>
                <a:close/>
                <a:moveTo>
                  <a:pt x="43546" y="26330"/>
                </a:moveTo>
                <a:lnTo>
                  <a:pt x="43449" y="26394"/>
                </a:lnTo>
                <a:cubicBezTo>
                  <a:pt x="43512" y="26493"/>
                  <a:pt x="43578" y="26588"/>
                  <a:pt x="43642" y="26683"/>
                </a:cubicBezTo>
                <a:lnTo>
                  <a:pt x="43739" y="26617"/>
                </a:lnTo>
                <a:cubicBezTo>
                  <a:pt x="43675" y="26523"/>
                  <a:pt x="43611" y="26427"/>
                  <a:pt x="43546" y="26330"/>
                </a:cubicBezTo>
                <a:close/>
                <a:moveTo>
                  <a:pt x="23407" y="26407"/>
                </a:moveTo>
                <a:lnTo>
                  <a:pt x="23288" y="26734"/>
                </a:lnTo>
                <a:lnTo>
                  <a:pt x="23397" y="26773"/>
                </a:lnTo>
                <a:lnTo>
                  <a:pt x="23517" y="26446"/>
                </a:lnTo>
                <a:lnTo>
                  <a:pt x="23407" y="26407"/>
                </a:lnTo>
                <a:close/>
                <a:moveTo>
                  <a:pt x="1978" y="26656"/>
                </a:moveTo>
                <a:lnTo>
                  <a:pt x="1916" y="26751"/>
                </a:lnTo>
                <a:cubicBezTo>
                  <a:pt x="2010" y="26810"/>
                  <a:pt x="2104" y="26877"/>
                  <a:pt x="2197" y="26946"/>
                </a:cubicBezTo>
                <a:lnTo>
                  <a:pt x="2266" y="26854"/>
                </a:lnTo>
                <a:cubicBezTo>
                  <a:pt x="2170" y="26783"/>
                  <a:pt x="2074" y="26716"/>
                  <a:pt x="1978" y="26656"/>
                </a:cubicBezTo>
                <a:close/>
                <a:moveTo>
                  <a:pt x="56474" y="26707"/>
                </a:moveTo>
                <a:cubicBezTo>
                  <a:pt x="56413" y="26806"/>
                  <a:pt x="56350" y="26901"/>
                  <a:pt x="56286" y="26996"/>
                </a:cubicBezTo>
                <a:lnTo>
                  <a:pt x="56381" y="27060"/>
                </a:lnTo>
                <a:cubicBezTo>
                  <a:pt x="56446" y="26966"/>
                  <a:pt x="56510" y="26870"/>
                  <a:pt x="56573" y="26770"/>
                </a:cubicBezTo>
                <a:lnTo>
                  <a:pt x="56474" y="26707"/>
                </a:lnTo>
                <a:close/>
                <a:moveTo>
                  <a:pt x="43935" y="26903"/>
                </a:moveTo>
                <a:lnTo>
                  <a:pt x="43841" y="26971"/>
                </a:lnTo>
                <a:cubicBezTo>
                  <a:pt x="43909" y="27065"/>
                  <a:pt x="43976" y="27158"/>
                  <a:pt x="44046" y="27251"/>
                </a:cubicBezTo>
                <a:lnTo>
                  <a:pt x="44139" y="27181"/>
                </a:lnTo>
                <a:cubicBezTo>
                  <a:pt x="44071" y="27091"/>
                  <a:pt x="44003" y="26998"/>
                  <a:pt x="43935" y="26903"/>
                </a:cubicBezTo>
                <a:close/>
                <a:moveTo>
                  <a:pt x="2538" y="27070"/>
                </a:moveTo>
                <a:lnTo>
                  <a:pt x="2465" y="27158"/>
                </a:lnTo>
                <a:cubicBezTo>
                  <a:pt x="2551" y="27230"/>
                  <a:pt x="2637" y="27305"/>
                  <a:pt x="2724" y="27385"/>
                </a:cubicBezTo>
                <a:lnTo>
                  <a:pt x="2801" y="27300"/>
                </a:lnTo>
                <a:cubicBezTo>
                  <a:pt x="2713" y="27220"/>
                  <a:pt x="2624" y="27141"/>
                  <a:pt x="2538" y="27070"/>
                </a:cubicBezTo>
                <a:close/>
                <a:moveTo>
                  <a:pt x="23168" y="27058"/>
                </a:moveTo>
                <a:lnTo>
                  <a:pt x="23048" y="27383"/>
                </a:lnTo>
                <a:lnTo>
                  <a:pt x="23157" y="27424"/>
                </a:lnTo>
                <a:lnTo>
                  <a:pt x="23277" y="27097"/>
                </a:lnTo>
                <a:lnTo>
                  <a:pt x="23168" y="27058"/>
                </a:lnTo>
                <a:close/>
                <a:moveTo>
                  <a:pt x="56089" y="27280"/>
                </a:moveTo>
                <a:cubicBezTo>
                  <a:pt x="56021" y="27374"/>
                  <a:pt x="55953" y="27467"/>
                  <a:pt x="55886" y="27558"/>
                </a:cubicBezTo>
                <a:lnTo>
                  <a:pt x="55979" y="27628"/>
                </a:lnTo>
                <a:cubicBezTo>
                  <a:pt x="56046" y="27537"/>
                  <a:pt x="56116" y="27443"/>
                  <a:pt x="56184" y="27345"/>
                </a:cubicBezTo>
                <a:lnTo>
                  <a:pt x="56089" y="27280"/>
                </a:lnTo>
                <a:close/>
                <a:moveTo>
                  <a:pt x="44349" y="27455"/>
                </a:moveTo>
                <a:lnTo>
                  <a:pt x="44259" y="27527"/>
                </a:lnTo>
                <a:cubicBezTo>
                  <a:pt x="44330" y="27620"/>
                  <a:pt x="44403" y="27708"/>
                  <a:pt x="44476" y="27798"/>
                </a:cubicBezTo>
                <a:lnTo>
                  <a:pt x="44566" y="27722"/>
                </a:lnTo>
                <a:cubicBezTo>
                  <a:pt x="44492" y="27635"/>
                  <a:pt x="44420" y="27545"/>
                  <a:pt x="44349" y="27455"/>
                </a:cubicBezTo>
                <a:close/>
                <a:moveTo>
                  <a:pt x="3054" y="27542"/>
                </a:moveTo>
                <a:lnTo>
                  <a:pt x="2972" y="27624"/>
                </a:lnTo>
                <a:cubicBezTo>
                  <a:pt x="3052" y="27705"/>
                  <a:pt x="3132" y="27787"/>
                  <a:pt x="3211" y="27872"/>
                </a:cubicBezTo>
                <a:lnTo>
                  <a:pt x="3295" y="27794"/>
                </a:lnTo>
                <a:cubicBezTo>
                  <a:pt x="3217" y="27708"/>
                  <a:pt x="3134" y="27624"/>
                  <a:pt x="3054" y="27542"/>
                </a:cubicBezTo>
                <a:close/>
                <a:moveTo>
                  <a:pt x="22927" y="27708"/>
                </a:moveTo>
                <a:lnTo>
                  <a:pt x="22805" y="28031"/>
                </a:lnTo>
                <a:lnTo>
                  <a:pt x="22915" y="28072"/>
                </a:lnTo>
                <a:lnTo>
                  <a:pt x="23037" y="27750"/>
                </a:lnTo>
                <a:lnTo>
                  <a:pt x="22927" y="27708"/>
                </a:lnTo>
                <a:close/>
                <a:moveTo>
                  <a:pt x="55674" y="27834"/>
                </a:moveTo>
                <a:cubicBezTo>
                  <a:pt x="55603" y="27922"/>
                  <a:pt x="55530" y="28012"/>
                  <a:pt x="55457" y="28099"/>
                </a:cubicBezTo>
                <a:lnTo>
                  <a:pt x="55544" y="28174"/>
                </a:lnTo>
                <a:cubicBezTo>
                  <a:pt x="55617" y="28085"/>
                  <a:pt x="55693" y="27995"/>
                  <a:pt x="55766" y="27905"/>
                </a:cubicBezTo>
                <a:lnTo>
                  <a:pt x="55674" y="27834"/>
                </a:lnTo>
                <a:close/>
                <a:moveTo>
                  <a:pt x="44790" y="27987"/>
                </a:moveTo>
                <a:lnTo>
                  <a:pt x="44703" y="28064"/>
                </a:lnTo>
                <a:cubicBezTo>
                  <a:pt x="44779" y="28151"/>
                  <a:pt x="44859" y="28238"/>
                  <a:pt x="44937" y="28322"/>
                </a:cubicBezTo>
                <a:lnTo>
                  <a:pt x="45020" y="28242"/>
                </a:lnTo>
                <a:cubicBezTo>
                  <a:pt x="44945" y="28158"/>
                  <a:pt x="44867" y="28074"/>
                  <a:pt x="44790" y="27987"/>
                </a:cubicBezTo>
                <a:close/>
                <a:moveTo>
                  <a:pt x="3531" y="28055"/>
                </a:moveTo>
                <a:lnTo>
                  <a:pt x="3444" y="28129"/>
                </a:lnTo>
                <a:cubicBezTo>
                  <a:pt x="3518" y="28215"/>
                  <a:pt x="3594" y="28305"/>
                  <a:pt x="3667" y="28394"/>
                </a:cubicBezTo>
                <a:lnTo>
                  <a:pt x="3757" y="28321"/>
                </a:lnTo>
                <a:cubicBezTo>
                  <a:pt x="3681" y="28229"/>
                  <a:pt x="3607" y="28141"/>
                  <a:pt x="3531" y="28055"/>
                </a:cubicBezTo>
                <a:close/>
                <a:moveTo>
                  <a:pt x="55229" y="28358"/>
                </a:moveTo>
                <a:cubicBezTo>
                  <a:pt x="55150" y="28444"/>
                  <a:pt x="55072" y="28528"/>
                  <a:pt x="54993" y="28609"/>
                </a:cubicBezTo>
                <a:lnTo>
                  <a:pt x="55077" y="28691"/>
                </a:lnTo>
                <a:cubicBezTo>
                  <a:pt x="55157" y="28608"/>
                  <a:pt x="55236" y="28522"/>
                  <a:pt x="55314" y="28435"/>
                </a:cubicBezTo>
                <a:lnTo>
                  <a:pt x="55229" y="28358"/>
                </a:lnTo>
                <a:close/>
                <a:moveTo>
                  <a:pt x="22684" y="28357"/>
                </a:moveTo>
                <a:lnTo>
                  <a:pt x="22561" y="28681"/>
                </a:lnTo>
                <a:lnTo>
                  <a:pt x="22670" y="28722"/>
                </a:lnTo>
                <a:lnTo>
                  <a:pt x="22794" y="28398"/>
                </a:lnTo>
                <a:lnTo>
                  <a:pt x="22684" y="28357"/>
                </a:lnTo>
                <a:close/>
                <a:moveTo>
                  <a:pt x="45260" y="28491"/>
                </a:moveTo>
                <a:lnTo>
                  <a:pt x="45177" y="28572"/>
                </a:lnTo>
                <a:cubicBezTo>
                  <a:pt x="45260" y="28655"/>
                  <a:pt x="45344" y="28736"/>
                  <a:pt x="45427" y="28815"/>
                </a:cubicBezTo>
                <a:lnTo>
                  <a:pt x="45506" y="28731"/>
                </a:lnTo>
                <a:cubicBezTo>
                  <a:pt x="45424" y="28652"/>
                  <a:pt x="45342" y="28572"/>
                  <a:pt x="45260" y="28491"/>
                </a:cubicBezTo>
                <a:close/>
                <a:moveTo>
                  <a:pt x="3974" y="28591"/>
                </a:moveTo>
                <a:lnTo>
                  <a:pt x="3882" y="28662"/>
                </a:lnTo>
                <a:cubicBezTo>
                  <a:pt x="3952" y="28752"/>
                  <a:pt x="4024" y="28844"/>
                  <a:pt x="4094" y="28936"/>
                </a:cubicBezTo>
                <a:lnTo>
                  <a:pt x="4186" y="28866"/>
                </a:lnTo>
                <a:cubicBezTo>
                  <a:pt x="4115" y="28772"/>
                  <a:pt x="4045" y="28681"/>
                  <a:pt x="3974" y="28591"/>
                </a:cubicBezTo>
                <a:close/>
                <a:moveTo>
                  <a:pt x="54750" y="28854"/>
                </a:moveTo>
                <a:cubicBezTo>
                  <a:pt x="54666" y="28935"/>
                  <a:pt x="54582" y="29013"/>
                  <a:pt x="54496" y="29088"/>
                </a:cubicBezTo>
                <a:lnTo>
                  <a:pt x="54573" y="29173"/>
                </a:lnTo>
                <a:cubicBezTo>
                  <a:pt x="54660" y="29098"/>
                  <a:pt x="54745" y="29019"/>
                  <a:pt x="54830" y="28938"/>
                </a:cubicBezTo>
                <a:lnTo>
                  <a:pt x="54750" y="28854"/>
                </a:lnTo>
                <a:close/>
                <a:moveTo>
                  <a:pt x="45760" y="28963"/>
                </a:moveTo>
                <a:lnTo>
                  <a:pt x="45684" y="29051"/>
                </a:lnTo>
                <a:cubicBezTo>
                  <a:pt x="45774" y="29128"/>
                  <a:pt x="45863" y="29201"/>
                  <a:pt x="45953" y="29273"/>
                </a:cubicBezTo>
                <a:lnTo>
                  <a:pt x="46024" y="29185"/>
                </a:lnTo>
                <a:cubicBezTo>
                  <a:pt x="45934" y="29113"/>
                  <a:pt x="45847" y="29038"/>
                  <a:pt x="45760" y="28963"/>
                </a:cubicBezTo>
                <a:close/>
                <a:moveTo>
                  <a:pt x="22440" y="29006"/>
                </a:moveTo>
                <a:cubicBezTo>
                  <a:pt x="22398" y="29113"/>
                  <a:pt x="22355" y="29222"/>
                  <a:pt x="22315" y="29329"/>
                </a:cubicBezTo>
                <a:lnTo>
                  <a:pt x="22423" y="29371"/>
                </a:lnTo>
                <a:cubicBezTo>
                  <a:pt x="22463" y="29263"/>
                  <a:pt x="22505" y="29156"/>
                  <a:pt x="22547" y="29048"/>
                </a:cubicBezTo>
                <a:lnTo>
                  <a:pt x="22440" y="29006"/>
                </a:lnTo>
                <a:close/>
                <a:moveTo>
                  <a:pt x="4392" y="29146"/>
                </a:moveTo>
                <a:lnTo>
                  <a:pt x="4299" y="29215"/>
                </a:lnTo>
                <a:cubicBezTo>
                  <a:pt x="4366" y="29308"/>
                  <a:pt x="4432" y="29402"/>
                  <a:pt x="4501" y="29498"/>
                </a:cubicBezTo>
                <a:lnTo>
                  <a:pt x="4593" y="29431"/>
                </a:lnTo>
                <a:cubicBezTo>
                  <a:pt x="4526" y="29335"/>
                  <a:pt x="4459" y="29239"/>
                  <a:pt x="4392" y="29146"/>
                </a:cubicBezTo>
                <a:close/>
                <a:moveTo>
                  <a:pt x="54236" y="29308"/>
                </a:moveTo>
                <a:cubicBezTo>
                  <a:pt x="54146" y="29381"/>
                  <a:pt x="54055" y="29452"/>
                  <a:pt x="53965" y="29519"/>
                </a:cubicBezTo>
                <a:lnTo>
                  <a:pt x="54032" y="29610"/>
                </a:lnTo>
                <a:cubicBezTo>
                  <a:pt x="54123" y="29543"/>
                  <a:pt x="54216" y="29472"/>
                  <a:pt x="54309" y="29396"/>
                </a:cubicBezTo>
                <a:lnTo>
                  <a:pt x="54236" y="29308"/>
                </a:lnTo>
                <a:close/>
                <a:moveTo>
                  <a:pt x="46297" y="29392"/>
                </a:moveTo>
                <a:lnTo>
                  <a:pt x="46230" y="29485"/>
                </a:lnTo>
                <a:cubicBezTo>
                  <a:pt x="46323" y="29555"/>
                  <a:pt x="46418" y="29622"/>
                  <a:pt x="46516" y="29686"/>
                </a:cubicBezTo>
                <a:lnTo>
                  <a:pt x="46580" y="29590"/>
                </a:lnTo>
                <a:cubicBezTo>
                  <a:pt x="46483" y="29526"/>
                  <a:pt x="46390" y="29459"/>
                  <a:pt x="46297" y="29392"/>
                </a:cubicBezTo>
                <a:close/>
                <a:moveTo>
                  <a:pt x="53682" y="29715"/>
                </a:moveTo>
                <a:cubicBezTo>
                  <a:pt x="53586" y="29778"/>
                  <a:pt x="53489" y="29840"/>
                  <a:pt x="53392" y="29898"/>
                </a:cubicBezTo>
                <a:lnTo>
                  <a:pt x="53451" y="29997"/>
                </a:lnTo>
                <a:cubicBezTo>
                  <a:pt x="53551" y="29940"/>
                  <a:pt x="53649" y="29878"/>
                  <a:pt x="53746" y="29812"/>
                </a:cubicBezTo>
                <a:lnTo>
                  <a:pt x="53682" y="29715"/>
                </a:lnTo>
                <a:close/>
                <a:moveTo>
                  <a:pt x="22188" y="29652"/>
                </a:moveTo>
                <a:cubicBezTo>
                  <a:pt x="22147" y="29762"/>
                  <a:pt x="22104" y="29869"/>
                  <a:pt x="22061" y="29976"/>
                </a:cubicBezTo>
                <a:lnTo>
                  <a:pt x="22168" y="30019"/>
                </a:lnTo>
                <a:cubicBezTo>
                  <a:pt x="22211" y="29912"/>
                  <a:pt x="22253" y="29802"/>
                  <a:pt x="22295" y="29695"/>
                </a:cubicBezTo>
                <a:lnTo>
                  <a:pt x="22188" y="29652"/>
                </a:lnTo>
                <a:close/>
                <a:moveTo>
                  <a:pt x="46868" y="29776"/>
                </a:moveTo>
                <a:lnTo>
                  <a:pt x="46808" y="29873"/>
                </a:lnTo>
                <a:cubicBezTo>
                  <a:pt x="46908" y="29935"/>
                  <a:pt x="47010" y="29993"/>
                  <a:pt x="47111" y="30047"/>
                </a:cubicBezTo>
                <a:lnTo>
                  <a:pt x="47167" y="29945"/>
                </a:lnTo>
                <a:cubicBezTo>
                  <a:pt x="47067" y="29892"/>
                  <a:pt x="46967" y="29835"/>
                  <a:pt x="46868" y="29776"/>
                </a:cubicBezTo>
                <a:close/>
                <a:moveTo>
                  <a:pt x="4791" y="29715"/>
                </a:moveTo>
                <a:lnTo>
                  <a:pt x="4696" y="29780"/>
                </a:lnTo>
                <a:cubicBezTo>
                  <a:pt x="4763" y="29876"/>
                  <a:pt x="4828" y="29972"/>
                  <a:pt x="4892" y="30069"/>
                </a:cubicBezTo>
                <a:lnTo>
                  <a:pt x="4986" y="30002"/>
                </a:lnTo>
                <a:cubicBezTo>
                  <a:pt x="4922" y="29906"/>
                  <a:pt x="4855" y="29809"/>
                  <a:pt x="4791" y="29715"/>
                </a:cubicBezTo>
                <a:close/>
                <a:moveTo>
                  <a:pt x="53092" y="30065"/>
                </a:moveTo>
                <a:cubicBezTo>
                  <a:pt x="52992" y="30119"/>
                  <a:pt x="52888" y="30169"/>
                  <a:pt x="52785" y="30215"/>
                </a:cubicBezTo>
                <a:lnTo>
                  <a:pt x="52832" y="30320"/>
                </a:lnTo>
                <a:cubicBezTo>
                  <a:pt x="52938" y="30272"/>
                  <a:pt x="53044" y="30220"/>
                  <a:pt x="53145" y="30166"/>
                </a:cubicBezTo>
                <a:lnTo>
                  <a:pt x="53092" y="30065"/>
                </a:lnTo>
                <a:close/>
                <a:moveTo>
                  <a:pt x="47474" y="30100"/>
                </a:moveTo>
                <a:lnTo>
                  <a:pt x="47424" y="30206"/>
                </a:lnTo>
                <a:cubicBezTo>
                  <a:pt x="47527" y="30256"/>
                  <a:pt x="47634" y="30302"/>
                  <a:pt x="47741" y="30347"/>
                </a:cubicBezTo>
                <a:lnTo>
                  <a:pt x="47787" y="30240"/>
                </a:lnTo>
                <a:cubicBezTo>
                  <a:pt x="47681" y="30195"/>
                  <a:pt x="47575" y="30149"/>
                  <a:pt x="47474" y="30100"/>
                </a:cubicBezTo>
                <a:close/>
                <a:moveTo>
                  <a:pt x="52468" y="30347"/>
                </a:moveTo>
                <a:cubicBezTo>
                  <a:pt x="52361" y="30386"/>
                  <a:pt x="52254" y="30426"/>
                  <a:pt x="52145" y="30459"/>
                </a:cubicBezTo>
                <a:lnTo>
                  <a:pt x="52181" y="30570"/>
                </a:lnTo>
                <a:cubicBezTo>
                  <a:pt x="52292" y="30534"/>
                  <a:pt x="52402" y="30494"/>
                  <a:pt x="52510" y="30454"/>
                </a:cubicBezTo>
                <a:lnTo>
                  <a:pt x="52468" y="30347"/>
                </a:lnTo>
                <a:close/>
                <a:moveTo>
                  <a:pt x="48105" y="30362"/>
                </a:moveTo>
                <a:lnTo>
                  <a:pt x="48067" y="30470"/>
                </a:lnTo>
                <a:cubicBezTo>
                  <a:pt x="48175" y="30507"/>
                  <a:pt x="48288" y="30544"/>
                  <a:pt x="48398" y="30577"/>
                </a:cubicBezTo>
                <a:lnTo>
                  <a:pt x="48432" y="30466"/>
                </a:lnTo>
                <a:cubicBezTo>
                  <a:pt x="48322" y="30434"/>
                  <a:pt x="48212" y="30399"/>
                  <a:pt x="48105" y="30362"/>
                </a:cubicBezTo>
                <a:close/>
                <a:moveTo>
                  <a:pt x="5178" y="30295"/>
                </a:moveTo>
                <a:lnTo>
                  <a:pt x="5080" y="30357"/>
                </a:lnTo>
                <a:cubicBezTo>
                  <a:pt x="5145" y="30454"/>
                  <a:pt x="5208" y="30550"/>
                  <a:pt x="5270" y="30649"/>
                </a:cubicBezTo>
                <a:lnTo>
                  <a:pt x="5366" y="30586"/>
                </a:lnTo>
                <a:cubicBezTo>
                  <a:pt x="5303" y="30487"/>
                  <a:pt x="5239" y="30392"/>
                  <a:pt x="5178" y="30295"/>
                </a:cubicBezTo>
                <a:close/>
                <a:moveTo>
                  <a:pt x="21933" y="30299"/>
                </a:moveTo>
                <a:cubicBezTo>
                  <a:pt x="21890" y="30406"/>
                  <a:pt x="21846" y="30513"/>
                  <a:pt x="21803" y="30620"/>
                </a:cubicBezTo>
                <a:lnTo>
                  <a:pt x="21910" y="30663"/>
                </a:lnTo>
                <a:cubicBezTo>
                  <a:pt x="21953" y="30556"/>
                  <a:pt x="21997" y="30449"/>
                  <a:pt x="22040" y="30342"/>
                </a:cubicBezTo>
                <a:lnTo>
                  <a:pt x="21933" y="30299"/>
                </a:lnTo>
                <a:close/>
                <a:moveTo>
                  <a:pt x="48762" y="30554"/>
                </a:moveTo>
                <a:lnTo>
                  <a:pt x="48736" y="30666"/>
                </a:lnTo>
                <a:cubicBezTo>
                  <a:pt x="48848" y="30693"/>
                  <a:pt x="48965" y="30716"/>
                  <a:pt x="49076" y="30737"/>
                </a:cubicBezTo>
                <a:lnTo>
                  <a:pt x="49098" y="30623"/>
                </a:lnTo>
                <a:cubicBezTo>
                  <a:pt x="48986" y="30604"/>
                  <a:pt x="48873" y="30580"/>
                  <a:pt x="48762" y="30554"/>
                </a:cubicBezTo>
                <a:close/>
                <a:moveTo>
                  <a:pt x="51818" y="30552"/>
                </a:moveTo>
                <a:cubicBezTo>
                  <a:pt x="51710" y="30579"/>
                  <a:pt x="51597" y="30604"/>
                  <a:pt x="51486" y="30626"/>
                </a:cubicBezTo>
                <a:lnTo>
                  <a:pt x="51507" y="30740"/>
                </a:lnTo>
                <a:cubicBezTo>
                  <a:pt x="51621" y="30717"/>
                  <a:pt x="51735" y="30693"/>
                  <a:pt x="51847" y="30664"/>
                </a:cubicBezTo>
                <a:lnTo>
                  <a:pt x="51818" y="30552"/>
                </a:lnTo>
                <a:close/>
                <a:moveTo>
                  <a:pt x="49438" y="30677"/>
                </a:moveTo>
                <a:lnTo>
                  <a:pt x="49423" y="30792"/>
                </a:lnTo>
                <a:cubicBezTo>
                  <a:pt x="49536" y="30806"/>
                  <a:pt x="49653" y="30819"/>
                  <a:pt x="49769" y="30827"/>
                </a:cubicBezTo>
                <a:lnTo>
                  <a:pt x="49779" y="30713"/>
                </a:lnTo>
                <a:cubicBezTo>
                  <a:pt x="49665" y="30704"/>
                  <a:pt x="49550" y="30692"/>
                  <a:pt x="49438" y="30677"/>
                </a:cubicBezTo>
                <a:close/>
                <a:moveTo>
                  <a:pt x="51146" y="30680"/>
                </a:moveTo>
                <a:cubicBezTo>
                  <a:pt x="51036" y="30697"/>
                  <a:pt x="50921" y="30707"/>
                  <a:pt x="50807" y="30716"/>
                </a:cubicBezTo>
                <a:lnTo>
                  <a:pt x="50816" y="30833"/>
                </a:lnTo>
                <a:cubicBezTo>
                  <a:pt x="50931" y="30823"/>
                  <a:pt x="51047" y="30812"/>
                  <a:pt x="51160" y="30794"/>
                </a:cubicBezTo>
                <a:lnTo>
                  <a:pt x="51146" y="30680"/>
                </a:lnTo>
                <a:close/>
                <a:moveTo>
                  <a:pt x="50122" y="30729"/>
                </a:moveTo>
                <a:lnTo>
                  <a:pt x="50117" y="30844"/>
                </a:lnTo>
                <a:cubicBezTo>
                  <a:pt x="50190" y="30847"/>
                  <a:pt x="50264" y="30849"/>
                  <a:pt x="50339" y="30849"/>
                </a:cubicBezTo>
                <a:cubicBezTo>
                  <a:pt x="50382" y="30849"/>
                  <a:pt x="50424" y="30849"/>
                  <a:pt x="50466" y="30847"/>
                </a:cubicBezTo>
                <a:lnTo>
                  <a:pt x="50464" y="30730"/>
                </a:lnTo>
                <a:cubicBezTo>
                  <a:pt x="50414" y="30731"/>
                  <a:pt x="50362" y="30732"/>
                  <a:pt x="50311" y="30732"/>
                </a:cubicBezTo>
                <a:cubicBezTo>
                  <a:pt x="50248" y="30732"/>
                  <a:pt x="50185" y="30731"/>
                  <a:pt x="50122" y="30729"/>
                </a:cubicBezTo>
                <a:close/>
                <a:moveTo>
                  <a:pt x="5553" y="30879"/>
                </a:moveTo>
                <a:lnTo>
                  <a:pt x="5455" y="30941"/>
                </a:lnTo>
                <a:cubicBezTo>
                  <a:pt x="5517" y="31037"/>
                  <a:pt x="5579" y="31136"/>
                  <a:pt x="5642" y="31234"/>
                </a:cubicBezTo>
                <a:lnTo>
                  <a:pt x="5739" y="31173"/>
                </a:lnTo>
                <a:cubicBezTo>
                  <a:pt x="5677" y="31073"/>
                  <a:pt x="5616" y="30976"/>
                  <a:pt x="5553" y="30879"/>
                </a:cubicBezTo>
                <a:close/>
                <a:moveTo>
                  <a:pt x="21670" y="30940"/>
                </a:moveTo>
                <a:cubicBezTo>
                  <a:pt x="21626" y="31047"/>
                  <a:pt x="21581" y="31154"/>
                  <a:pt x="21537" y="31259"/>
                </a:cubicBezTo>
                <a:lnTo>
                  <a:pt x="21644" y="31304"/>
                </a:lnTo>
                <a:cubicBezTo>
                  <a:pt x="21688" y="31199"/>
                  <a:pt x="21733" y="31091"/>
                  <a:pt x="21777" y="30984"/>
                </a:cubicBezTo>
                <a:lnTo>
                  <a:pt x="21670" y="30940"/>
                </a:lnTo>
                <a:close/>
                <a:moveTo>
                  <a:pt x="5923" y="31467"/>
                </a:moveTo>
                <a:lnTo>
                  <a:pt x="5825" y="31528"/>
                </a:lnTo>
                <a:lnTo>
                  <a:pt x="6009" y="31823"/>
                </a:lnTo>
                <a:lnTo>
                  <a:pt x="6107" y="31763"/>
                </a:lnTo>
                <a:lnTo>
                  <a:pt x="5923" y="31467"/>
                </a:lnTo>
                <a:close/>
                <a:moveTo>
                  <a:pt x="21403" y="31578"/>
                </a:moveTo>
                <a:cubicBezTo>
                  <a:pt x="21357" y="31686"/>
                  <a:pt x="21311" y="31791"/>
                  <a:pt x="21264" y="31897"/>
                </a:cubicBezTo>
                <a:lnTo>
                  <a:pt x="21370" y="31943"/>
                </a:lnTo>
                <a:cubicBezTo>
                  <a:pt x="21416" y="31837"/>
                  <a:pt x="21461" y="31730"/>
                  <a:pt x="21510" y="31623"/>
                </a:cubicBezTo>
                <a:lnTo>
                  <a:pt x="21403" y="31578"/>
                </a:lnTo>
                <a:close/>
                <a:moveTo>
                  <a:pt x="6289" y="32057"/>
                </a:moveTo>
                <a:lnTo>
                  <a:pt x="6192" y="32118"/>
                </a:lnTo>
                <a:lnTo>
                  <a:pt x="6373" y="32412"/>
                </a:lnTo>
                <a:lnTo>
                  <a:pt x="6471" y="32351"/>
                </a:lnTo>
                <a:lnTo>
                  <a:pt x="6289" y="32057"/>
                </a:lnTo>
                <a:close/>
                <a:moveTo>
                  <a:pt x="21124" y="32213"/>
                </a:moveTo>
                <a:cubicBezTo>
                  <a:pt x="21076" y="32318"/>
                  <a:pt x="21029" y="32422"/>
                  <a:pt x="20982" y="32528"/>
                </a:cubicBezTo>
                <a:lnTo>
                  <a:pt x="21086" y="32577"/>
                </a:lnTo>
                <a:cubicBezTo>
                  <a:pt x="21134" y="32472"/>
                  <a:pt x="21183" y="32368"/>
                  <a:pt x="21229" y="32258"/>
                </a:cubicBezTo>
                <a:lnTo>
                  <a:pt x="21124" y="32213"/>
                </a:lnTo>
                <a:close/>
                <a:moveTo>
                  <a:pt x="6656" y="32648"/>
                </a:moveTo>
                <a:lnTo>
                  <a:pt x="6557" y="32708"/>
                </a:lnTo>
                <a:lnTo>
                  <a:pt x="6740" y="33002"/>
                </a:lnTo>
                <a:lnTo>
                  <a:pt x="6839" y="32942"/>
                </a:lnTo>
                <a:lnTo>
                  <a:pt x="6656" y="32648"/>
                </a:lnTo>
                <a:close/>
                <a:moveTo>
                  <a:pt x="20836" y="32844"/>
                </a:moveTo>
                <a:cubicBezTo>
                  <a:pt x="20786" y="32948"/>
                  <a:pt x="20739" y="33052"/>
                  <a:pt x="20689" y="33157"/>
                </a:cubicBezTo>
                <a:lnTo>
                  <a:pt x="20792" y="33207"/>
                </a:lnTo>
                <a:cubicBezTo>
                  <a:pt x="20842" y="33104"/>
                  <a:pt x="20892" y="32998"/>
                  <a:pt x="20942" y="32892"/>
                </a:cubicBezTo>
                <a:lnTo>
                  <a:pt x="20836" y="32844"/>
                </a:lnTo>
                <a:close/>
                <a:moveTo>
                  <a:pt x="7023" y="33237"/>
                </a:moveTo>
                <a:lnTo>
                  <a:pt x="6924" y="33299"/>
                </a:lnTo>
                <a:cubicBezTo>
                  <a:pt x="6987" y="33395"/>
                  <a:pt x="7048" y="33494"/>
                  <a:pt x="7110" y="33592"/>
                </a:cubicBezTo>
                <a:lnTo>
                  <a:pt x="7208" y="33529"/>
                </a:lnTo>
                <a:cubicBezTo>
                  <a:pt x="7146" y="33434"/>
                  <a:pt x="7084" y="33335"/>
                  <a:pt x="7023" y="33237"/>
                </a:cubicBezTo>
                <a:close/>
                <a:moveTo>
                  <a:pt x="20536" y="33469"/>
                </a:moveTo>
                <a:cubicBezTo>
                  <a:pt x="20487" y="33574"/>
                  <a:pt x="20435" y="33678"/>
                  <a:pt x="20383" y="33779"/>
                </a:cubicBezTo>
                <a:lnTo>
                  <a:pt x="20487" y="33832"/>
                </a:lnTo>
                <a:cubicBezTo>
                  <a:pt x="20539" y="33728"/>
                  <a:pt x="20590" y="33625"/>
                  <a:pt x="20640" y="33521"/>
                </a:cubicBezTo>
                <a:lnTo>
                  <a:pt x="20536" y="33469"/>
                </a:lnTo>
                <a:close/>
                <a:moveTo>
                  <a:pt x="7394" y="33822"/>
                </a:moveTo>
                <a:lnTo>
                  <a:pt x="7298" y="33885"/>
                </a:lnTo>
                <a:cubicBezTo>
                  <a:pt x="7360" y="33982"/>
                  <a:pt x="7424" y="34079"/>
                  <a:pt x="7487" y="34176"/>
                </a:cubicBezTo>
                <a:lnTo>
                  <a:pt x="7584" y="34113"/>
                </a:lnTo>
                <a:cubicBezTo>
                  <a:pt x="7520" y="34018"/>
                  <a:pt x="7457" y="33921"/>
                  <a:pt x="7394" y="33822"/>
                </a:cubicBezTo>
                <a:close/>
                <a:moveTo>
                  <a:pt x="20226" y="34086"/>
                </a:moveTo>
                <a:cubicBezTo>
                  <a:pt x="20173" y="34189"/>
                  <a:pt x="20118" y="34292"/>
                  <a:pt x="20063" y="34392"/>
                </a:cubicBezTo>
                <a:lnTo>
                  <a:pt x="20166" y="34448"/>
                </a:lnTo>
                <a:cubicBezTo>
                  <a:pt x="20219" y="34348"/>
                  <a:pt x="20275" y="34243"/>
                  <a:pt x="20327" y="34141"/>
                </a:cubicBezTo>
                <a:lnTo>
                  <a:pt x="20226" y="34086"/>
                </a:lnTo>
                <a:close/>
                <a:moveTo>
                  <a:pt x="7774" y="34400"/>
                </a:moveTo>
                <a:lnTo>
                  <a:pt x="7678" y="34465"/>
                </a:lnTo>
                <a:cubicBezTo>
                  <a:pt x="7743" y="34563"/>
                  <a:pt x="7808" y="34660"/>
                  <a:pt x="7872" y="34755"/>
                </a:cubicBezTo>
                <a:lnTo>
                  <a:pt x="7967" y="34689"/>
                </a:lnTo>
                <a:cubicBezTo>
                  <a:pt x="7902" y="34593"/>
                  <a:pt x="7838" y="34498"/>
                  <a:pt x="7774" y="34400"/>
                </a:cubicBezTo>
                <a:close/>
                <a:moveTo>
                  <a:pt x="19898" y="34698"/>
                </a:moveTo>
                <a:cubicBezTo>
                  <a:pt x="19840" y="34799"/>
                  <a:pt x="19783" y="34899"/>
                  <a:pt x="19726" y="34999"/>
                </a:cubicBezTo>
                <a:lnTo>
                  <a:pt x="19826" y="35056"/>
                </a:lnTo>
                <a:cubicBezTo>
                  <a:pt x="19885" y="34956"/>
                  <a:pt x="19942" y="34855"/>
                  <a:pt x="19999" y="34752"/>
                </a:cubicBezTo>
                <a:lnTo>
                  <a:pt x="19898" y="34698"/>
                </a:lnTo>
                <a:close/>
                <a:moveTo>
                  <a:pt x="8164" y="34976"/>
                </a:moveTo>
                <a:lnTo>
                  <a:pt x="8070" y="35042"/>
                </a:lnTo>
                <a:cubicBezTo>
                  <a:pt x="8135" y="35136"/>
                  <a:pt x="8201" y="35232"/>
                  <a:pt x="8270" y="35326"/>
                </a:cubicBezTo>
                <a:lnTo>
                  <a:pt x="8364" y="35257"/>
                </a:lnTo>
                <a:cubicBezTo>
                  <a:pt x="8295" y="35165"/>
                  <a:pt x="8230" y="35070"/>
                  <a:pt x="8164" y="34976"/>
                </a:cubicBezTo>
                <a:close/>
                <a:moveTo>
                  <a:pt x="19551" y="35297"/>
                </a:moveTo>
                <a:cubicBezTo>
                  <a:pt x="19492" y="35397"/>
                  <a:pt x="19432" y="35496"/>
                  <a:pt x="19371" y="35592"/>
                </a:cubicBezTo>
                <a:lnTo>
                  <a:pt x="19469" y="35653"/>
                </a:lnTo>
                <a:cubicBezTo>
                  <a:pt x="19531" y="35554"/>
                  <a:pt x="19591" y="35456"/>
                  <a:pt x="19651" y="35356"/>
                </a:cubicBezTo>
                <a:lnTo>
                  <a:pt x="19551" y="35297"/>
                </a:lnTo>
                <a:close/>
                <a:moveTo>
                  <a:pt x="8565" y="35540"/>
                </a:moveTo>
                <a:lnTo>
                  <a:pt x="8472" y="35607"/>
                </a:lnTo>
                <a:cubicBezTo>
                  <a:pt x="8542" y="35700"/>
                  <a:pt x="8612" y="35796"/>
                  <a:pt x="8681" y="35886"/>
                </a:cubicBezTo>
                <a:lnTo>
                  <a:pt x="8772" y="35817"/>
                </a:lnTo>
                <a:cubicBezTo>
                  <a:pt x="8702" y="35726"/>
                  <a:pt x="8634" y="35633"/>
                  <a:pt x="8565" y="35540"/>
                </a:cubicBezTo>
                <a:close/>
                <a:moveTo>
                  <a:pt x="19185" y="35881"/>
                </a:moveTo>
                <a:cubicBezTo>
                  <a:pt x="19121" y="35979"/>
                  <a:pt x="19056" y="36074"/>
                  <a:pt x="18992" y="36169"/>
                </a:cubicBezTo>
                <a:lnTo>
                  <a:pt x="19088" y="36234"/>
                </a:lnTo>
                <a:cubicBezTo>
                  <a:pt x="19152" y="36140"/>
                  <a:pt x="19218" y="36043"/>
                  <a:pt x="19282" y="35946"/>
                </a:cubicBezTo>
                <a:lnTo>
                  <a:pt x="19185" y="35881"/>
                </a:lnTo>
                <a:close/>
                <a:moveTo>
                  <a:pt x="8986" y="36089"/>
                </a:moveTo>
                <a:lnTo>
                  <a:pt x="8895" y="36160"/>
                </a:lnTo>
                <a:cubicBezTo>
                  <a:pt x="8966" y="36250"/>
                  <a:pt x="9041" y="36341"/>
                  <a:pt x="9114" y="36431"/>
                </a:cubicBezTo>
                <a:lnTo>
                  <a:pt x="9202" y="36357"/>
                </a:lnTo>
                <a:cubicBezTo>
                  <a:pt x="9131" y="36269"/>
                  <a:pt x="9058" y="36179"/>
                  <a:pt x="8986" y="36089"/>
                </a:cubicBezTo>
                <a:close/>
                <a:moveTo>
                  <a:pt x="18792" y="36453"/>
                </a:moveTo>
                <a:cubicBezTo>
                  <a:pt x="18725" y="36547"/>
                  <a:pt x="18657" y="36638"/>
                  <a:pt x="18588" y="36728"/>
                </a:cubicBezTo>
                <a:lnTo>
                  <a:pt x="18678" y="36798"/>
                </a:lnTo>
                <a:cubicBezTo>
                  <a:pt x="18748" y="36707"/>
                  <a:pt x="18818" y="36614"/>
                  <a:pt x="18885" y="36520"/>
                </a:cubicBezTo>
                <a:lnTo>
                  <a:pt x="18792" y="36453"/>
                </a:lnTo>
                <a:close/>
                <a:moveTo>
                  <a:pt x="9423" y="36624"/>
                </a:moveTo>
                <a:lnTo>
                  <a:pt x="9336" y="36698"/>
                </a:lnTo>
                <a:cubicBezTo>
                  <a:pt x="9413" y="36785"/>
                  <a:pt x="9491" y="36874"/>
                  <a:pt x="9566" y="36960"/>
                </a:cubicBezTo>
                <a:lnTo>
                  <a:pt x="9652" y="36883"/>
                </a:lnTo>
                <a:cubicBezTo>
                  <a:pt x="9576" y="36798"/>
                  <a:pt x="9499" y="36711"/>
                  <a:pt x="9423" y="36624"/>
                </a:cubicBezTo>
                <a:close/>
                <a:moveTo>
                  <a:pt x="18372" y="36998"/>
                </a:moveTo>
                <a:cubicBezTo>
                  <a:pt x="18298" y="37090"/>
                  <a:pt x="18225" y="37177"/>
                  <a:pt x="18150" y="37263"/>
                </a:cubicBezTo>
                <a:lnTo>
                  <a:pt x="18238" y="37340"/>
                </a:lnTo>
                <a:cubicBezTo>
                  <a:pt x="18312" y="37253"/>
                  <a:pt x="18388" y="37163"/>
                  <a:pt x="18462" y="37071"/>
                </a:cubicBezTo>
                <a:lnTo>
                  <a:pt x="18372" y="36998"/>
                </a:lnTo>
                <a:close/>
                <a:moveTo>
                  <a:pt x="9888" y="37135"/>
                </a:moveTo>
                <a:lnTo>
                  <a:pt x="9805" y="37217"/>
                </a:lnTo>
                <a:cubicBezTo>
                  <a:pt x="9885" y="37300"/>
                  <a:pt x="9966" y="37384"/>
                  <a:pt x="10049" y="37464"/>
                </a:cubicBezTo>
                <a:lnTo>
                  <a:pt x="10129" y="37382"/>
                </a:lnTo>
                <a:cubicBezTo>
                  <a:pt x="10049" y="37302"/>
                  <a:pt x="9969" y="37220"/>
                  <a:pt x="9888" y="37135"/>
                </a:cubicBezTo>
                <a:close/>
                <a:moveTo>
                  <a:pt x="17920" y="37518"/>
                </a:moveTo>
                <a:cubicBezTo>
                  <a:pt x="17840" y="37604"/>
                  <a:pt x="17760" y="37685"/>
                  <a:pt x="17678" y="37764"/>
                </a:cubicBezTo>
                <a:lnTo>
                  <a:pt x="17760" y="37847"/>
                </a:lnTo>
                <a:cubicBezTo>
                  <a:pt x="17841" y="37767"/>
                  <a:pt x="17921" y="37684"/>
                  <a:pt x="18004" y="37597"/>
                </a:cubicBezTo>
                <a:lnTo>
                  <a:pt x="17920" y="37518"/>
                </a:lnTo>
                <a:close/>
                <a:moveTo>
                  <a:pt x="10379" y="37618"/>
                </a:moveTo>
                <a:lnTo>
                  <a:pt x="10300" y="37704"/>
                </a:lnTo>
                <a:cubicBezTo>
                  <a:pt x="10386" y="37784"/>
                  <a:pt x="10473" y="37861"/>
                  <a:pt x="10562" y="37935"/>
                </a:cubicBezTo>
                <a:lnTo>
                  <a:pt x="10636" y="37847"/>
                </a:lnTo>
                <a:cubicBezTo>
                  <a:pt x="10550" y="37772"/>
                  <a:pt x="10465" y="37697"/>
                  <a:pt x="10379" y="37618"/>
                </a:cubicBezTo>
                <a:close/>
                <a:moveTo>
                  <a:pt x="17427" y="37999"/>
                </a:moveTo>
                <a:cubicBezTo>
                  <a:pt x="17341" y="38078"/>
                  <a:pt x="17253" y="38154"/>
                  <a:pt x="17167" y="38224"/>
                </a:cubicBezTo>
                <a:lnTo>
                  <a:pt x="17240" y="38312"/>
                </a:lnTo>
                <a:cubicBezTo>
                  <a:pt x="17327" y="38241"/>
                  <a:pt x="17417" y="38164"/>
                  <a:pt x="17504" y="38085"/>
                </a:cubicBezTo>
                <a:lnTo>
                  <a:pt x="17427" y="37999"/>
                </a:lnTo>
                <a:close/>
                <a:moveTo>
                  <a:pt x="10902" y="38067"/>
                </a:moveTo>
                <a:lnTo>
                  <a:pt x="10830" y="38157"/>
                </a:lnTo>
                <a:cubicBezTo>
                  <a:pt x="10922" y="38231"/>
                  <a:pt x="11014" y="38299"/>
                  <a:pt x="11109" y="38368"/>
                </a:cubicBezTo>
                <a:lnTo>
                  <a:pt x="11177" y="38272"/>
                </a:lnTo>
                <a:cubicBezTo>
                  <a:pt x="11084" y="38207"/>
                  <a:pt x="10993" y="38138"/>
                  <a:pt x="10902" y="38067"/>
                </a:cubicBezTo>
                <a:close/>
                <a:moveTo>
                  <a:pt x="16893" y="38431"/>
                </a:moveTo>
                <a:cubicBezTo>
                  <a:pt x="16800" y="38498"/>
                  <a:pt x="16704" y="38562"/>
                  <a:pt x="16610" y="38624"/>
                </a:cubicBezTo>
                <a:lnTo>
                  <a:pt x="16671" y="38721"/>
                </a:lnTo>
                <a:cubicBezTo>
                  <a:pt x="16768" y="38659"/>
                  <a:pt x="16867" y="38592"/>
                  <a:pt x="16961" y="38522"/>
                </a:cubicBezTo>
                <a:lnTo>
                  <a:pt x="16893" y="38431"/>
                </a:lnTo>
                <a:close/>
                <a:moveTo>
                  <a:pt x="11461" y="38466"/>
                </a:moveTo>
                <a:lnTo>
                  <a:pt x="11399" y="38562"/>
                </a:lnTo>
                <a:cubicBezTo>
                  <a:pt x="11497" y="38626"/>
                  <a:pt x="11597" y="38688"/>
                  <a:pt x="11697" y="38745"/>
                </a:cubicBezTo>
                <a:lnTo>
                  <a:pt x="11754" y="38645"/>
                </a:lnTo>
                <a:cubicBezTo>
                  <a:pt x="11657" y="38589"/>
                  <a:pt x="11557" y="38528"/>
                  <a:pt x="11461" y="38466"/>
                </a:cubicBezTo>
                <a:close/>
                <a:moveTo>
                  <a:pt x="16314" y="38796"/>
                </a:moveTo>
                <a:cubicBezTo>
                  <a:pt x="16214" y="38849"/>
                  <a:pt x="16112" y="38902"/>
                  <a:pt x="16010" y="38948"/>
                </a:cubicBezTo>
                <a:lnTo>
                  <a:pt x="16057" y="39053"/>
                </a:lnTo>
                <a:cubicBezTo>
                  <a:pt x="16163" y="39006"/>
                  <a:pt x="16269" y="38953"/>
                  <a:pt x="16370" y="38898"/>
                </a:cubicBezTo>
                <a:lnTo>
                  <a:pt x="16314" y="38796"/>
                </a:lnTo>
                <a:close/>
                <a:moveTo>
                  <a:pt x="12057" y="38805"/>
                </a:moveTo>
                <a:lnTo>
                  <a:pt x="12006" y="38909"/>
                </a:lnTo>
                <a:cubicBezTo>
                  <a:pt x="12108" y="38961"/>
                  <a:pt x="12216" y="39011"/>
                  <a:pt x="12323" y="39055"/>
                </a:cubicBezTo>
                <a:lnTo>
                  <a:pt x="12370" y="38948"/>
                </a:lnTo>
                <a:cubicBezTo>
                  <a:pt x="12264" y="38903"/>
                  <a:pt x="12158" y="38855"/>
                  <a:pt x="12057" y="38805"/>
                </a:cubicBezTo>
                <a:close/>
                <a:moveTo>
                  <a:pt x="12687" y="39071"/>
                </a:moveTo>
                <a:lnTo>
                  <a:pt x="12650" y="39181"/>
                </a:lnTo>
                <a:cubicBezTo>
                  <a:pt x="12758" y="39218"/>
                  <a:pt x="12871" y="39252"/>
                  <a:pt x="12984" y="39282"/>
                </a:cubicBezTo>
                <a:lnTo>
                  <a:pt x="13014" y="39171"/>
                </a:lnTo>
                <a:cubicBezTo>
                  <a:pt x="12902" y="39142"/>
                  <a:pt x="12794" y="39109"/>
                  <a:pt x="12687" y="39071"/>
                </a:cubicBezTo>
                <a:close/>
                <a:moveTo>
                  <a:pt x="15695" y="39081"/>
                </a:moveTo>
                <a:cubicBezTo>
                  <a:pt x="15590" y="39118"/>
                  <a:pt x="15480" y="39153"/>
                  <a:pt x="15372" y="39183"/>
                </a:cubicBezTo>
                <a:lnTo>
                  <a:pt x="15403" y="39295"/>
                </a:lnTo>
                <a:cubicBezTo>
                  <a:pt x="15513" y="39262"/>
                  <a:pt x="15626" y="39226"/>
                  <a:pt x="15734" y="39189"/>
                </a:cubicBezTo>
                <a:lnTo>
                  <a:pt x="15695" y="39081"/>
                </a:lnTo>
                <a:close/>
                <a:moveTo>
                  <a:pt x="13344" y="39248"/>
                </a:moveTo>
                <a:lnTo>
                  <a:pt x="13322" y="39362"/>
                </a:lnTo>
                <a:cubicBezTo>
                  <a:pt x="13437" y="39383"/>
                  <a:pt x="13554" y="39402"/>
                  <a:pt x="13669" y="39416"/>
                </a:cubicBezTo>
                <a:lnTo>
                  <a:pt x="13682" y="39302"/>
                </a:lnTo>
                <a:cubicBezTo>
                  <a:pt x="13569" y="39288"/>
                  <a:pt x="13455" y="39269"/>
                  <a:pt x="13344" y="39248"/>
                </a:cubicBezTo>
                <a:close/>
                <a:moveTo>
                  <a:pt x="15040" y="39260"/>
                </a:moveTo>
                <a:cubicBezTo>
                  <a:pt x="14929" y="39282"/>
                  <a:pt x="14818" y="39298"/>
                  <a:pt x="14705" y="39310"/>
                </a:cubicBezTo>
                <a:lnTo>
                  <a:pt x="14718" y="39425"/>
                </a:lnTo>
                <a:cubicBezTo>
                  <a:pt x="14833" y="39412"/>
                  <a:pt x="14949" y="39396"/>
                  <a:pt x="15062" y="39375"/>
                </a:cubicBezTo>
                <a:lnTo>
                  <a:pt x="15040" y="39260"/>
                </a:lnTo>
                <a:close/>
                <a:moveTo>
                  <a:pt x="14025" y="39328"/>
                </a:moveTo>
                <a:lnTo>
                  <a:pt x="14019" y="39445"/>
                </a:lnTo>
                <a:cubicBezTo>
                  <a:pt x="14098" y="39448"/>
                  <a:pt x="14176" y="39449"/>
                  <a:pt x="14255" y="39449"/>
                </a:cubicBezTo>
                <a:cubicBezTo>
                  <a:pt x="14292" y="39449"/>
                  <a:pt x="14332" y="39449"/>
                  <a:pt x="14371" y="39448"/>
                </a:cubicBezTo>
                <a:lnTo>
                  <a:pt x="14368" y="39332"/>
                </a:lnTo>
                <a:cubicBezTo>
                  <a:pt x="14330" y="39333"/>
                  <a:pt x="14291" y="39333"/>
                  <a:pt x="14253" y="39333"/>
                </a:cubicBezTo>
                <a:cubicBezTo>
                  <a:pt x="14176" y="39333"/>
                  <a:pt x="14099" y="39331"/>
                  <a:pt x="14025" y="393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screenshot of a portfolio&#10;&#10;AI-generated content may be incorrect.">
            <a:extLst>
              <a:ext uri="{FF2B5EF4-FFF2-40B4-BE49-F238E27FC236}">
                <a16:creationId xmlns:a16="http://schemas.microsoft.com/office/drawing/2014/main" id="{BC28BA92-1EB2-FAD8-D432-8D143D6B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15" y="1031312"/>
            <a:ext cx="4855243" cy="32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2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p47"/>
          <p:cNvSpPr txBox="1">
            <a:spLocks noGrp="1"/>
          </p:cNvSpPr>
          <p:nvPr>
            <p:ph type="title"/>
          </p:nvPr>
        </p:nvSpPr>
        <p:spPr>
          <a:xfrm>
            <a:off x="720000" y="1482137"/>
            <a:ext cx="7704000" cy="28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br>
              <a:rPr lang="en-CA" dirty="0">
                <a:sym typeface="Wingdings" panose="05000000000000000000" pitchFamily="2" charset="2"/>
              </a:rPr>
            </a:b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1EE0F-93DB-2F89-ECF3-7975349C4895}"/>
              </a:ext>
            </a:extLst>
          </p:cNvPr>
          <p:cNvSpPr txBox="1"/>
          <p:nvPr/>
        </p:nvSpPr>
        <p:spPr>
          <a:xfrm>
            <a:off x="1610139" y="1082027"/>
            <a:ext cx="8045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rlow" panose="00000500000000000000" pitchFamily="2" charset="0"/>
              </a:rPr>
              <a:t>🚀 </a:t>
            </a:r>
            <a:r>
              <a:rPr lang="en-US" sz="2000" i="1" dirty="0">
                <a:latin typeface="Barlow" panose="00000500000000000000" pitchFamily="2" charset="0"/>
              </a:rPr>
              <a:t>AI isn't the future—it's the now of smart investing.</a:t>
            </a:r>
            <a:endParaRPr lang="en-US" sz="2000" dirty="0">
              <a:latin typeface="Barlow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4" name="Google Shape;4654;p39"/>
          <p:cNvSpPr txBox="1">
            <a:spLocks noGrp="1"/>
          </p:cNvSpPr>
          <p:nvPr>
            <p:ph type="title"/>
          </p:nvPr>
        </p:nvSpPr>
        <p:spPr>
          <a:xfrm rot="1973">
            <a:off x="720127" y="1347538"/>
            <a:ext cx="2232479" cy="503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Ajay Kumar</a:t>
            </a:r>
          </a:p>
        </p:txBody>
      </p:sp>
      <p:sp>
        <p:nvSpPr>
          <p:cNvPr id="4656" name="Google Shape;4656;p39"/>
          <p:cNvSpPr txBox="1">
            <a:spLocks noGrp="1"/>
          </p:cNvSpPr>
          <p:nvPr>
            <p:ph type="title" idx="21"/>
          </p:nvPr>
        </p:nvSpPr>
        <p:spPr>
          <a:xfrm>
            <a:off x="3161856" y="20037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Our Team</a:t>
            </a:r>
            <a:endParaRPr sz="5000" dirty="0">
              <a:solidFill>
                <a:schemeClr val="lt1"/>
              </a:solidFill>
            </a:endParaRPr>
          </a:p>
        </p:txBody>
      </p:sp>
      <p:sp>
        <p:nvSpPr>
          <p:cNvPr id="4667" name="Google Shape;4667;p39"/>
          <p:cNvSpPr txBox="1">
            <a:spLocks noGrp="1"/>
          </p:cNvSpPr>
          <p:nvPr>
            <p:ph type="subTitle" idx="15"/>
          </p:nvPr>
        </p:nvSpPr>
        <p:spPr>
          <a:xfrm>
            <a:off x="744687" y="1788882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C0942384</a:t>
            </a:r>
          </a:p>
        </p:txBody>
      </p:sp>
      <p:sp>
        <p:nvSpPr>
          <p:cNvPr id="8" name="Google Shape;4654;p39">
            <a:extLst>
              <a:ext uri="{FF2B5EF4-FFF2-40B4-BE49-F238E27FC236}">
                <a16:creationId xmlns:a16="http://schemas.microsoft.com/office/drawing/2014/main" id="{43A9057A-9362-0B39-30B3-2B79098AAA72}"/>
              </a:ext>
            </a:extLst>
          </p:cNvPr>
          <p:cNvSpPr txBox="1">
            <a:spLocks/>
          </p:cNvSpPr>
          <p:nvPr/>
        </p:nvSpPr>
        <p:spPr>
          <a:xfrm rot="1973">
            <a:off x="337454" y="2299823"/>
            <a:ext cx="3150866" cy="50352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accen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r>
              <a:rPr lang="en-US" sz="2200" dirty="0"/>
              <a:t>Hargun Singh Lamba</a:t>
            </a:r>
          </a:p>
        </p:txBody>
      </p:sp>
      <p:sp>
        <p:nvSpPr>
          <p:cNvPr id="11" name="Google Shape;4667;p39">
            <a:extLst>
              <a:ext uri="{FF2B5EF4-FFF2-40B4-BE49-F238E27FC236}">
                <a16:creationId xmlns:a16="http://schemas.microsoft.com/office/drawing/2014/main" id="{99D6E2DA-2D95-0C9A-7D0C-747C7677A535}"/>
              </a:ext>
            </a:extLst>
          </p:cNvPr>
          <p:cNvSpPr txBox="1">
            <a:spLocks/>
          </p:cNvSpPr>
          <p:nvPr/>
        </p:nvSpPr>
        <p:spPr>
          <a:xfrm>
            <a:off x="668166" y="2804248"/>
            <a:ext cx="2336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200" b="0" i="0" u="none" strike="noStrike" cap="none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C0938310</a:t>
            </a:r>
          </a:p>
        </p:txBody>
      </p:sp>
      <p:sp>
        <p:nvSpPr>
          <p:cNvPr id="12" name="Google Shape;4654;p39">
            <a:extLst>
              <a:ext uri="{FF2B5EF4-FFF2-40B4-BE49-F238E27FC236}">
                <a16:creationId xmlns:a16="http://schemas.microsoft.com/office/drawing/2014/main" id="{5CE69707-B1B3-2C6A-69B6-153D8AAE38B1}"/>
              </a:ext>
            </a:extLst>
          </p:cNvPr>
          <p:cNvSpPr txBox="1">
            <a:spLocks/>
          </p:cNvSpPr>
          <p:nvPr/>
        </p:nvSpPr>
        <p:spPr>
          <a:xfrm rot="1973">
            <a:off x="720126" y="3344418"/>
            <a:ext cx="2842199" cy="50352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accen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r>
              <a:rPr lang="en-US" sz="2200" dirty="0"/>
              <a:t>Shriya Upadhyay</a:t>
            </a:r>
          </a:p>
        </p:txBody>
      </p:sp>
      <p:sp>
        <p:nvSpPr>
          <p:cNvPr id="13" name="Google Shape;4667;p39">
            <a:extLst>
              <a:ext uri="{FF2B5EF4-FFF2-40B4-BE49-F238E27FC236}">
                <a16:creationId xmlns:a16="http://schemas.microsoft.com/office/drawing/2014/main" id="{AE7358E9-5407-E3BE-8C61-B9466302D322}"/>
              </a:ext>
            </a:extLst>
          </p:cNvPr>
          <p:cNvSpPr txBox="1">
            <a:spLocks/>
          </p:cNvSpPr>
          <p:nvPr/>
        </p:nvSpPr>
        <p:spPr>
          <a:xfrm>
            <a:off x="668166" y="3936705"/>
            <a:ext cx="2336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200" b="0" i="0" u="none" strike="noStrike" cap="none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C0938089</a:t>
            </a:r>
          </a:p>
        </p:txBody>
      </p:sp>
      <p:sp>
        <p:nvSpPr>
          <p:cNvPr id="38" name="Google Shape;4654;p39">
            <a:extLst>
              <a:ext uri="{FF2B5EF4-FFF2-40B4-BE49-F238E27FC236}">
                <a16:creationId xmlns:a16="http://schemas.microsoft.com/office/drawing/2014/main" id="{1F968E77-ACCD-C02A-6C19-60ACDCB6947C}"/>
              </a:ext>
            </a:extLst>
          </p:cNvPr>
          <p:cNvSpPr txBox="1">
            <a:spLocks/>
          </p:cNvSpPr>
          <p:nvPr/>
        </p:nvSpPr>
        <p:spPr>
          <a:xfrm rot="1973">
            <a:off x="3768128" y="1607733"/>
            <a:ext cx="2537404" cy="50352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accen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r>
              <a:rPr lang="en-US" sz="2400" dirty="0"/>
              <a:t>Armaan Verma</a:t>
            </a:r>
          </a:p>
        </p:txBody>
      </p:sp>
      <p:sp>
        <p:nvSpPr>
          <p:cNvPr id="39" name="Google Shape;4667;p39">
            <a:extLst>
              <a:ext uri="{FF2B5EF4-FFF2-40B4-BE49-F238E27FC236}">
                <a16:creationId xmlns:a16="http://schemas.microsoft.com/office/drawing/2014/main" id="{7A4190AB-6494-2963-EF16-E6DE58B4FABF}"/>
              </a:ext>
            </a:extLst>
          </p:cNvPr>
          <p:cNvSpPr txBox="1">
            <a:spLocks/>
          </p:cNvSpPr>
          <p:nvPr/>
        </p:nvSpPr>
        <p:spPr>
          <a:xfrm>
            <a:off x="3791224" y="2022432"/>
            <a:ext cx="2336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200" b="0" i="0" u="none" strike="noStrike" cap="none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C0935308</a:t>
            </a:r>
          </a:p>
        </p:txBody>
      </p:sp>
      <p:sp>
        <p:nvSpPr>
          <p:cNvPr id="40" name="Google Shape;4654;p39">
            <a:extLst>
              <a:ext uri="{FF2B5EF4-FFF2-40B4-BE49-F238E27FC236}">
                <a16:creationId xmlns:a16="http://schemas.microsoft.com/office/drawing/2014/main" id="{CE3F8171-7C11-8A79-B9AB-995247F8673A}"/>
              </a:ext>
            </a:extLst>
          </p:cNvPr>
          <p:cNvSpPr txBox="1">
            <a:spLocks/>
          </p:cNvSpPr>
          <p:nvPr/>
        </p:nvSpPr>
        <p:spPr>
          <a:xfrm rot="1973">
            <a:off x="3661797" y="2639063"/>
            <a:ext cx="2648025" cy="50352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accen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r>
              <a:rPr lang="en-US" sz="2400" dirty="0"/>
              <a:t>Prabhakar Thapa</a:t>
            </a:r>
          </a:p>
        </p:txBody>
      </p:sp>
      <p:sp>
        <p:nvSpPr>
          <p:cNvPr id="41" name="Google Shape;4667;p39">
            <a:extLst>
              <a:ext uri="{FF2B5EF4-FFF2-40B4-BE49-F238E27FC236}">
                <a16:creationId xmlns:a16="http://schemas.microsoft.com/office/drawing/2014/main" id="{BA9B6376-71E2-7F39-1FDD-6436DC00D9A9}"/>
              </a:ext>
            </a:extLst>
          </p:cNvPr>
          <p:cNvSpPr txBox="1">
            <a:spLocks/>
          </p:cNvSpPr>
          <p:nvPr/>
        </p:nvSpPr>
        <p:spPr>
          <a:xfrm>
            <a:off x="3767983" y="3143343"/>
            <a:ext cx="2336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200" b="0" i="0" u="none" strike="noStrike" cap="none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C0938971</a:t>
            </a:r>
          </a:p>
        </p:txBody>
      </p:sp>
      <p:sp>
        <p:nvSpPr>
          <p:cNvPr id="42" name="Google Shape;4654;p39">
            <a:extLst>
              <a:ext uri="{FF2B5EF4-FFF2-40B4-BE49-F238E27FC236}">
                <a16:creationId xmlns:a16="http://schemas.microsoft.com/office/drawing/2014/main" id="{AE997A9F-1D27-CACB-3CF8-C654A35BAF2E}"/>
              </a:ext>
            </a:extLst>
          </p:cNvPr>
          <p:cNvSpPr txBox="1">
            <a:spLocks/>
          </p:cNvSpPr>
          <p:nvPr/>
        </p:nvSpPr>
        <p:spPr>
          <a:xfrm rot="1973">
            <a:off x="6467783" y="1302699"/>
            <a:ext cx="2537404" cy="50352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accen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r>
              <a:rPr lang="en-US" sz="2400" dirty="0"/>
              <a:t>Sneh Pathak</a:t>
            </a:r>
          </a:p>
        </p:txBody>
      </p:sp>
      <p:sp>
        <p:nvSpPr>
          <p:cNvPr id="43" name="Google Shape;4667;p39">
            <a:extLst>
              <a:ext uri="{FF2B5EF4-FFF2-40B4-BE49-F238E27FC236}">
                <a16:creationId xmlns:a16="http://schemas.microsoft.com/office/drawing/2014/main" id="{3172FA70-D361-0E4A-9900-EFD8CEAB7D67}"/>
              </a:ext>
            </a:extLst>
          </p:cNvPr>
          <p:cNvSpPr txBox="1">
            <a:spLocks/>
          </p:cNvSpPr>
          <p:nvPr/>
        </p:nvSpPr>
        <p:spPr>
          <a:xfrm>
            <a:off x="6430383" y="1769414"/>
            <a:ext cx="2336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200" b="0" i="0" u="none" strike="noStrike" cap="none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C0938327</a:t>
            </a:r>
          </a:p>
        </p:txBody>
      </p:sp>
      <p:sp>
        <p:nvSpPr>
          <p:cNvPr id="44" name="Google Shape;4654;p39">
            <a:extLst>
              <a:ext uri="{FF2B5EF4-FFF2-40B4-BE49-F238E27FC236}">
                <a16:creationId xmlns:a16="http://schemas.microsoft.com/office/drawing/2014/main" id="{33600020-7A96-44FD-87E6-C586319472A6}"/>
              </a:ext>
            </a:extLst>
          </p:cNvPr>
          <p:cNvSpPr txBox="1">
            <a:spLocks/>
          </p:cNvSpPr>
          <p:nvPr/>
        </p:nvSpPr>
        <p:spPr>
          <a:xfrm rot="1973">
            <a:off x="6467782" y="2357274"/>
            <a:ext cx="2537404" cy="50352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accen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r>
              <a:rPr lang="en-US" sz="2200" dirty="0"/>
              <a:t>Pooja Shrestha</a:t>
            </a:r>
          </a:p>
        </p:txBody>
      </p:sp>
      <p:sp>
        <p:nvSpPr>
          <p:cNvPr id="45" name="Google Shape;4654;p39">
            <a:extLst>
              <a:ext uri="{FF2B5EF4-FFF2-40B4-BE49-F238E27FC236}">
                <a16:creationId xmlns:a16="http://schemas.microsoft.com/office/drawing/2014/main" id="{2A5FEC1C-B955-1FB9-F472-545F5148F983}"/>
              </a:ext>
            </a:extLst>
          </p:cNvPr>
          <p:cNvSpPr txBox="1">
            <a:spLocks/>
          </p:cNvSpPr>
          <p:nvPr/>
        </p:nvSpPr>
        <p:spPr>
          <a:xfrm rot="1973">
            <a:off x="6430528" y="3377622"/>
            <a:ext cx="2537404" cy="503520"/>
          </a:xfrm>
          <a:prstGeom prst="rect">
            <a:avLst/>
          </a:prstGeom>
          <a:gradFill>
            <a:gsLst>
              <a:gs pos="0">
                <a:srgbClr val="B7D4FB">
                  <a:alpha val="61176"/>
                </a:srgbClr>
              </a:gs>
              <a:gs pos="100000">
                <a:srgbClr val="B7D4FB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accen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bert Sans ExtraBold"/>
              <a:buNone/>
              <a:defRPr sz="3000" b="0" i="0" u="none" strike="noStrike" cap="none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r>
              <a:rPr lang="en-US" sz="2200" dirty="0"/>
              <a:t>Sudip Shrestha</a:t>
            </a:r>
          </a:p>
        </p:txBody>
      </p:sp>
      <p:sp>
        <p:nvSpPr>
          <p:cNvPr id="46" name="Google Shape;4667;p39">
            <a:extLst>
              <a:ext uri="{FF2B5EF4-FFF2-40B4-BE49-F238E27FC236}">
                <a16:creationId xmlns:a16="http://schemas.microsoft.com/office/drawing/2014/main" id="{D61DB0D3-A0D9-E3CF-7617-50A3411065EE}"/>
              </a:ext>
            </a:extLst>
          </p:cNvPr>
          <p:cNvSpPr txBox="1">
            <a:spLocks/>
          </p:cNvSpPr>
          <p:nvPr/>
        </p:nvSpPr>
        <p:spPr>
          <a:xfrm>
            <a:off x="6568282" y="2754702"/>
            <a:ext cx="2336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200" b="0" i="0" u="none" strike="noStrike" cap="none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C0931754</a:t>
            </a:r>
          </a:p>
        </p:txBody>
      </p:sp>
      <p:sp>
        <p:nvSpPr>
          <p:cNvPr id="47" name="Google Shape;4667;p39">
            <a:extLst>
              <a:ext uri="{FF2B5EF4-FFF2-40B4-BE49-F238E27FC236}">
                <a16:creationId xmlns:a16="http://schemas.microsoft.com/office/drawing/2014/main" id="{99E4BC1C-9509-DB7D-26B1-91AC53F4648F}"/>
              </a:ext>
            </a:extLst>
          </p:cNvPr>
          <p:cNvSpPr txBox="1">
            <a:spLocks/>
          </p:cNvSpPr>
          <p:nvPr/>
        </p:nvSpPr>
        <p:spPr>
          <a:xfrm>
            <a:off x="6430383" y="3936705"/>
            <a:ext cx="23364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200" b="0" i="0" u="none" strike="noStrike" cap="none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/>
              <a:t>C0934400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8">
          <a:extLst>
            <a:ext uri="{FF2B5EF4-FFF2-40B4-BE49-F238E27FC236}">
              <a16:creationId xmlns:a16="http://schemas.microsoft.com/office/drawing/2014/main" id="{690F2369-1602-2F0E-37D8-FCDED0702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p44">
            <a:extLst>
              <a:ext uri="{FF2B5EF4-FFF2-40B4-BE49-F238E27FC236}">
                <a16:creationId xmlns:a16="http://schemas.microsoft.com/office/drawing/2014/main" id="{811FE2F2-7C42-5E9A-14BE-1EAD40326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3262" y="344572"/>
            <a:ext cx="9054426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Trading Basics</a:t>
            </a:r>
            <a:endParaRPr sz="50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86D24B9-5BA3-2883-DA1D-83FFE181E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755" y="1277881"/>
            <a:ext cx="8204490" cy="329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📊 Stock Market: </a:t>
            </a:r>
            <a:r>
              <a:rPr lang="en-US" dirty="0"/>
              <a:t>A regulated marketplace where investors buy and sell shares of companies and ETFs.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  <a:p>
            <a:pPr>
              <a:buNone/>
            </a:pPr>
            <a:r>
              <a:rPr lang="en-CA" b="1" dirty="0"/>
              <a:t>🟦 Stocks &amp; ETFs: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Traded via brokers on exchanges (NYSE, NASDAQ)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Stocks = company ownership; ETFs = diversified asset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Market hours: 9:30 AM – 4:00 PM EST</a:t>
            </a:r>
          </a:p>
          <a:p>
            <a:pPr marL="139700" indent="0">
              <a:buNone/>
            </a:pPr>
            <a:endParaRPr lang="en-CA" dirty="0"/>
          </a:p>
          <a:p>
            <a:pPr>
              <a:buNone/>
            </a:pPr>
            <a:r>
              <a:rPr lang="en-US" b="1" dirty="0"/>
              <a:t>🟧 Cryptocurrencies: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Traded 24/7 on digital exchanges (e.g., Binance)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digital wallets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Decentralized, volatile, and high-growth potential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8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Google Shape;4706;p41"/>
          <p:cNvSpPr txBox="1">
            <a:spLocks noGrp="1"/>
          </p:cNvSpPr>
          <p:nvPr>
            <p:ph type="title"/>
          </p:nvPr>
        </p:nvSpPr>
        <p:spPr>
          <a:xfrm>
            <a:off x="390156" y="128519"/>
            <a:ext cx="8363688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Portfolio Management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9FBC96-8E8B-E93B-C7C9-24478172B2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10947" y="1159268"/>
            <a:ext cx="51507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Strategic mix of assets aligned with goals and risk tolerance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Involves asset selection, allocation, and periodic rebalancing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Barlow" panose="00000500000000000000" pitchFamily="2" charset="0"/>
              </a:rPr>
              <a:t>Aims to </a:t>
            </a:r>
            <a:r>
              <a:rPr lang="en-US" sz="1400" b="1" dirty="0">
                <a:latin typeface="Barlow" panose="00000500000000000000" pitchFamily="2" charset="0"/>
              </a:rPr>
              <a:t>maximize returns</a:t>
            </a:r>
            <a:r>
              <a:rPr lang="en-US" sz="1400" dirty="0">
                <a:latin typeface="Barlow" panose="00000500000000000000" pitchFamily="2" charset="0"/>
              </a:rPr>
              <a:t> while </a:t>
            </a:r>
            <a:r>
              <a:rPr lang="en-US" sz="1400" b="1" dirty="0">
                <a:latin typeface="Barlow" panose="00000500000000000000" pitchFamily="2" charset="0"/>
              </a:rPr>
              <a:t>managing risk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</p:txBody>
      </p:sp>
      <p:pic>
        <p:nvPicPr>
          <p:cNvPr id="6" name="Picture 5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2B75D1A3-DEA5-F64F-D3AF-04265577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80" y="2138971"/>
            <a:ext cx="3956839" cy="2374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p40"/>
          <p:cNvSpPr txBox="1">
            <a:spLocks noGrp="1"/>
          </p:cNvSpPr>
          <p:nvPr>
            <p:ph type="title"/>
          </p:nvPr>
        </p:nvSpPr>
        <p:spPr>
          <a:xfrm>
            <a:off x="552225" y="1582604"/>
            <a:ext cx="7309813" cy="9404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1"/>
                </a:solidFill>
              </a:rPr>
              <a:t>Steps For Portfolio Allocation</a:t>
            </a:r>
            <a:br>
              <a:rPr lang="en" sz="5000" dirty="0">
                <a:solidFill>
                  <a:schemeClr val="lt1"/>
                </a:solidFill>
              </a:rPr>
            </a:br>
            <a:endParaRPr sz="5000" dirty="0"/>
          </a:p>
        </p:txBody>
      </p:sp>
      <p:grpSp>
        <p:nvGrpSpPr>
          <p:cNvPr id="4679" name="Google Shape;4679;p40"/>
          <p:cNvGrpSpPr/>
          <p:nvPr/>
        </p:nvGrpSpPr>
        <p:grpSpPr>
          <a:xfrm flipH="1">
            <a:off x="-25" y="2921632"/>
            <a:ext cx="9535322" cy="5777478"/>
            <a:chOff x="-54" y="-396863"/>
            <a:chExt cx="9143961" cy="5540351"/>
          </a:xfrm>
        </p:grpSpPr>
        <p:sp>
          <p:nvSpPr>
            <p:cNvPr id="4680" name="Google Shape;4680;p40"/>
            <p:cNvSpPr/>
            <p:nvPr/>
          </p:nvSpPr>
          <p:spPr>
            <a:xfrm>
              <a:off x="6903" y="-328728"/>
              <a:ext cx="9130191" cy="5472217"/>
            </a:xfrm>
            <a:custGeom>
              <a:avLst/>
              <a:gdLst/>
              <a:ahLst/>
              <a:cxnLst/>
              <a:rect l="l" t="t" r="r" b="b"/>
              <a:pathLst>
                <a:path w="86690" h="51958" extrusionOk="0">
                  <a:moveTo>
                    <a:pt x="78529" y="1"/>
                  </a:moveTo>
                  <a:lnTo>
                    <a:pt x="68896" y="7644"/>
                  </a:lnTo>
                  <a:lnTo>
                    <a:pt x="58761" y="3133"/>
                  </a:lnTo>
                  <a:lnTo>
                    <a:pt x="49091" y="10462"/>
                  </a:lnTo>
                  <a:lnTo>
                    <a:pt x="38244" y="27446"/>
                  </a:lnTo>
                  <a:lnTo>
                    <a:pt x="30320" y="33331"/>
                  </a:lnTo>
                  <a:lnTo>
                    <a:pt x="17487" y="16289"/>
                  </a:lnTo>
                  <a:lnTo>
                    <a:pt x="11510" y="21175"/>
                  </a:lnTo>
                  <a:lnTo>
                    <a:pt x="4258" y="9885"/>
                  </a:lnTo>
                  <a:lnTo>
                    <a:pt x="1" y="13954"/>
                  </a:lnTo>
                  <a:lnTo>
                    <a:pt x="1" y="51957"/>
                  </a:lnTo>
                  <a:lnTo>
                    <a:pt x="86690" y="51957"/>
                  </a:lnTo>
                  <a:lnTo>
                    <a:pt x="86690" y="8191"/>
                  </a:lnTo>
                  <a:lnTo>
                    <a:pt x="78529" y="1"/>
                  </a:lnTo>
                  <a:close/>
                </a:path>
              </a:pathLst>
            </a:custGeom>
            <a:gradFill>
              <a:gsLst>
                <a:gs pos="0">
                  <a:srgbClr val="B7D4FB">
                    <a:alpha val="61176"/>
                  </a:srgbClr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1" name="Google Shape;4681;p40"/>
            <p:cNvGrpSpPr/>
            <p:nvPr/>
          </p:nvGrpSpPr>
          <p:grpSpPr>
            <a:xfrm>
              <a:off x="-54" y="-396863"/>
              <a:ext cx="9143961" cy="3646168"/>
              <a:chOff x="366584" y="2553704"/>
              <a:chExt cx="2513251" cy="1002162"/>
            </a:xfrm>
          </p:grpSpPr>
          <p:sp>
            <p:nvSpPr>
              <p:cNvPr id="4682" name="Google Shape;4682;p40"/>
              <p:cNvSpPr/>
              <p:nvPr/>
            </p:nvSpPr>
            <p:spPr>
              <a:xfrm>
                <a:off x="482258" y="2849113"/>
                <a:ext cx="18990" cy="1890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3" extrusionOk="0">
                    <a:moveTo>
                      <a:pt x="328" y="0"/>
                    </a:moveTo>
                    <a:cubicBezTo>
                      <a:pt x="148" y="0"/>
                      <a:pt x="1" y="146"/>
                      <a:pt x="1" y="327"/>
                    </a:cubicBezTo>
                    <a:cubicBezTo>
                      <a:pt x="1" y="507"/>
                      <a:pt x="148" y="653"/>
                      <a:pt x="328" y="653"/>
                    </a:cubicBezTo>
                    <a:cubicBezTo>
                      <a:pt x="509" y="653"/>
                      <a:pt x="655" y="507"/>
                      <a:pt x="655" y="327"/>
                    </a:cubicBezTo>
                    <a:cubicBezTo>
                      <a:pt x="655" y="146"/>
                      <a:pt x="509" y="0"/>
                      <a:pt x="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40"/>
              <p:cNvSpPr/>
              <p:nvPr/>
            </p:nvSpPr>
            <p:spPr>
              <a:xfrm>
                <a:off x="473140" y="2839966"/>
                <a:ext cx="37313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286" extrusionOk="0">
                    <a:moveTo>
                      <a:pt x="643" y="96"/>
                    </a:moveTo>
                    <a:cubicBezTo>
                      <a:pt x="946" y="96"/>
                      <a:pt x="1190" y="342"/>
                      <a:pt x="1190" y="643"/>
                    </a:cubicBezTo>
                    <a:cubicBezTo>
                      <a:pt x="1190" y="945"/>
                      <a:pt x="946" y="1189"/>
                      <a:pt x="643" y="1189"/>
                    </a:cubicBezTo>
                    <a:cubicBezTo>
                      <a:pt x="342" y="1189"/>
                      <a:pt x="97" y="945"/>
                      <a:pt x="97" y="643"/>
                    </a:cubicBezTo>
                    <a:cubicBezTo>
                      <a:pt x="97" y="342"/>
                      <a:pt x="342" y="96"/>
                      <a:pt x="643" y="96"/>
                    </a:cubicBezTo>
                    <a:close/>
                    <a:moveTo>
                      <a:pt x="643" y="1"/>
                    </a:moveTo>
                    <a:cubicBezTo>
                      <a:pt x="290" y="1"/>
                      <a:pt x="0" y="288"/>
                      <a:pt x="0" y="643"/>
                    </a:cubicBezTo>
                    <a:cubicBezTo>
                      <a:pt x="0" y="996"/>
                      <a:pt x="289" y="1286"/>
                      <a:pt x="643" y="1286"/>
                    </a:cubicBezTo>
                    <a:cubicBezTo>
                      <a:pt x="999" y="1286"/>
                      <a:pt x="1288" y="996"/>
                      <a:pt x="1286" y="643"/>
                    </a:cubicBezTo>
                    <a:cubicBezTo>
                      <a:pt x="1286" y="289"/>
                      <a:pt x="999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40"/>
              <p:cNvSpPr/>
              <p:nvPr/>
            </p:nvSpPr>
            <p:spPr>
              <a:xfrm>
                <a:off x="692156" y="3175901"/>
                <a:ext cx="18932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8" y="1"/>
                    </a:moveTo>
                    <a:cubicBezTo>
                      <a:pt x="146" y="1"/>
                      <a:pt x="1" y="148"/>
                      <a:pt x="1" y="328"/>
                    </a:cubicBezTo>
                    <a:cubicBezTo>
                      <a:pt x="1" y="508"/>
                      <a:pt x="146" y="655"/>
                      <a:pt x="328" y="655"/>
                    </a:cubicBezTo>
                    <a:cubicBezTo>
                      <a:pt x="508" y="655"/>
                      <a:pt x="653" y="508"/>
                      <a:pt x="653" y="328"/>
                    </a:cubicBezTo>
                    <a:cubicBezTo>
                      <a:pt x="653" y="148"/>
                      <a:pt x="509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40"/>
              <p:cNvSpPr/>
              <p:nvPr/>
            </p:nvSpPr>
            <p:spPr>
              <a:xfrm>
                <a:off x="683067" y="3166783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6"/>
                    </a:moveTo>
                    <a:cubicBezTo>
                      <a:pt x="943" y="96"/>
                      <a:pt x="1189" y="340"/>
                      <a:pt x="1189" y="643"/>
                    </a:cubicBezTo>
                    <a:cubicBezTo>
                      <a:pt x="1189" y="944"/>
                      <a:pt x="944" y="1188"/>
                      <a:pt x="643" y="1188"/>
                    </a:cubicBezTo>
                    <a:cubicBezTo>
                      <a:pt x="342" y="1188"/>
                      <a:pt x="96" y="944"/>
                      <a:pt x="96" y="643"/>
                    </a:cubicBezTo>
                    <a:cubicBezTo>
                      <a:pt x="96" y="340"/>
                      <a:pt x="342" y="96"/>
                      <a:pt x="643" y="96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0" y="289"/>
                      <a:pt x="0" y="643"/>
                    </a:cubicBezTo>
                    <a:cubicBezTo>
                      <a:pt x="0" y="996"/>
                      <a:pt x="288" y="1285"/>
                      <a:pt x="643" y="1285"/>
                    </a:cubicBezTo>
                    <a:cubicBezTo>
                      <a:pt x="996" y="1285"/>
                      <a:pt x="1286" y="996"/>
                      <a:pt x="1286" y="643"/>
                    </a:cubicBezTo>
                    <a:cubicBezTo>
                      <a:pt x="1286" y="289"/>
                      <a:pt x="999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40"/>
              <p:cNvSpPr/>
              <p:nvPr/>
            </p:nvSpPr>
            <p:spPr>
              <a:xfrm>
                <a:off x="865204" y="3034464"/>
                <a:ext cx="18932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8" y="1"/>
                    </a:moveTo>
                    <a:cubicBezTo>
                      <a:pt x="147" y="1"/>
                      <a:pt x="1" y="147"/>
                      <a:pt x="1" y="328"/>
                    </a:cubicBezTo>
                    <a:cubicBezTo>
                      <a:pt x="1" y="508"/>
                      <a:pt x="147" y="654"/>
                      <a:pt x="328" y="654"/>
                    </a:cubicBezTo>
                    <a:cubicBezTo>
                      <a:pt x="508" y="654"/>
                      <a:pt x="654" y="508"/>
                      <a:pt x="654" y="328"/>
                    </a:cubicBezTo>
                    <a:cubicBezTo>
                      <a:pt x="654" y="147"/>
                      <a:pt x="508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40"/>
              <p:cNvSpPr/>
              <p:nvPr/>
            </p:nvSpPr>
            <p:spPr>
              <a:xfrm>
                <a:off x="856086" y="3025345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6"/>
                    </a:moveTo>
                    <a:cubicBezTo>
                      <a:pt x="944" y="96"/>
                      <a:pt x="1189" y="340"/>
                      <a:pt x="1189" y="643"/>
                    </a:cubicBezTo>
                    <a:cubicBezTo>
                      <a:pt x="1189" y="944"/>
                      <a:pt x="944" y="1189"/>
                      <a:pt x="643" y="1189"/>
                    </a:cubicBezTo>
                    <a:cubicBezTo>
                      <a:pt x="342" y="1189"/>
                      <a:pt x="96" y="944"/>
                      <a:pt x="96" y="643"/>
                    </a:cubicBezTo>
                    <a:cubicBezTo>
                      <a:pt x="96" y="340"/>
                      <a:pt x="340" y="96"/>
                      <a:pt x="643" y="96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0" y="287"/>
                      <a:pt x="0" y="643"/>
                    </a:cubicBezTo>
                    <a:cubicBezTo>
                      <a:pt x="0" y="996"/>
                      <a:pt x="287" y="1286"/>
                      <a:pt x="643" y="1286"/>
                    </a:cubicBezTo>
                    <a:cubicBezTo>
                      <a:pt x="999" y="1286"/>
                      <a:pt x="1286" y="996"/>
                      <a:pt x="1286" y="643"/>
                    </a:cubicBezTo>
                    <a:cubicBezTo>
                      <a:pt x="1286" y="289"/>
                      <a:pt x="999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40"/>
              <p:cNvSpPr/>
              <p:nvPr/>
            </p:nvSpPr>
            <p:spPr>
              <a:xfrm>
                <a:off x="1236717" y="3527758"/>
                <a:ext cx="18961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5" extrusionOk="0">
                    <a:moveTo>
                      <a:pt x="327" y="1"/>
                    </a:moveTo>
                    <a:cubicBezTo>
                      <a:pt x="147" y="1"/>
                      <a:pt x="0" y="148"/>
                      <a:pt x="0" y="328"/>
                    </a:cubicBezTo>
                    <a:cubicBezTo>
                      <a:pt x="0" y="508"/>
                      <a:pt x="147" y="655"/>
                      <a:pt x="327" y="655"/>
                    </a:cubicBezTo>
                    <a:cubicBezTo>
                      <a:pt x="507" y="655"/>
                      <a:pt x="654" y="508"/>
                      <a:pt x="654" y="328"/>
                    </a:cubicBezTo>
                    <a:cubicBezTo>
                      <a:pt x="654" y="148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40"/>
              <p:cNvSpPr/>
              <p:nvPr/>
            </p:nvSpPr>
            <p:spPr>
              <a:xfrm>
                <a:off x="1227569" y="3518640"/>
                <a:ext cx="37255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6" extrusionOk="0">
                    <a:moveTo>
                      <a:pt x="643" y="97"/>
                    </a:moveTo>
                    <a:cubicBezTo>
                      <a:pt x="943" y="97"/>
                      <a:pt x="1188" y="343"/>
                      <a:pt x="1190" y="643"/>
                    </a:cubicBezTo>
                    <a:cubicBezTo>
                      <a:pt x="1190" y="944"/>
                      <a:pt x="945" y="1190"/>
                      <a:pt x="643" y="1190"/>
                    </a:cubicBezTo>
                    <a:cubicBezTo>
                      <a:pt x="342" y="1190"/>
                      <a:pt x="98" y="944"/>
                      <a:pt x="98" y="643"/>
                    </a:cubicBezTo>
                    <a:cubicBezTo>
                      <a:pt x="98" y="341"/>
                      <a:pt x="342" y="97"/>
                      <a:pt x="643" y="97"/>
                    </a:cubicBezTo>
                    <a:close/>
                    <a:moveTo>
                      <a:pt x="643" y="0"/>
                    </a:moveTo>
                    <a:cubicBezTo>
                      <a:pt x="291" y="0"/>
                      <a:pt x="1" y="289"/>
                      <a:pt x="1" y="643"/>
                    </a:cubicBezTo>
                    <a:cubicBezTo>
                      <a:pt x="1" y="997"/>
                      <a:pt x="288" y="1285"/>
                      <a:pt x="643" y="1285"/>
                    </a:cubicBezTo>
                    <a:cubicBezTo>
                      <a:pt x="998" y="1285"/>
                      <a:pt x="1286" y="997"/>
                      <a:pt x="1286" y="643"/>
                    </a:cubicBezTo>
                    <a:cubicBezTo>
                      <a:pt x="1286" y="289"/>
                      <a:pt x="999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40"/>
              <p:cNvSpPr/>
              <p:nvPr/>
            </p:nvSpPr>
            <p:spPr>
              <a:xfrm>
                <a:off x="1466068" y="3357228"/>
                <a:ext cx="18932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8" y="1"/>
                    </a:moveTo>
                    <a:cubicBezTo>
                      <a:pt x="146" y="1"/>
                      <a:pt x="1" y="148"/>
                      <a:pt x="1" y="328"/>
                    </a:cubicBezTo>
                    <a:cubicBezTo>
                      <a:pt x="1" y="508"/>
                      <a:pt x="146" y="655"/>
                      <a:pt x="328" y="655"/>
                    </a:cubicBezTo>
                    <a:cubicBezTo>
                      <a:pt x="508" y="655"/>
                      <a:pt x="653" y="508"/>
                      <a:pt x="653" y="328"/>
                    </a:cubicBezTo>
                    <a:cubicBezTo>
                      <a:pt x="653" y="148"/>
                      <a:pt x="508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40"/>
              <p:cNvSpPr/>
              <p:nvPr/>
            </p:nvSpPr>
            <p:spPr>
              <a:xfrm>
                <a:off x="1456949" y="3348081"/>
                <a:ext cx="37226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7" extrusionOk="0">
                    <a:moveTo>
                      <a:pt x="643" y="98"/>
                    </a:moveTo>
                    <a:cubicBezTo>
                      <a:pt x="943" y="98"/>
                      <a:pt x="1188" y="342"/>
                      <a:pt x="1188" y="644"/>
                    </a:cubicBezTo>
                    <a:cubicBezTo>
                      <a:pt x="1188" y="945"/>
                      <a:pt x="944" y="1191"/>
                      <a:pt x="643" y="1191"/>
                    </a:cubicBezTo>
                    <a:cubicBezTo>
                      <a:pt x="340" y="1191"/>
                      <a:pt x="96" y="945"/>
                      <a:pt x="96" y="644"/>
                    </a:cubicBezTo>
                    <a:cubicBezTo>
                      <a:pt x="96" y="342"/>
                      <a:pt x="340" y="98"/>
                      <a:pt x="643" y="98"/>
                    </a:cubicBezTo>
                    <a:close/>
                    <a:moveTo>
                      <a:pt x="643" y="1"/>
                    </a:moveTo>
                    <a:cubicBezTo>
                      <a:pt x="289" y="1"/>
                      <a:pt x="0" y="289"/>
                      <a:pt x="0" y="644"/>
                    </a:cubicBezTo>
                    <a:cubicBezTo>
                      <a:pt x="0" y="998"/>
                      <a:pt x="287" y="1286"/>
                      <a:pt x="643" y="1286"/>
                    </a:cubicBezTo>
                    <a:cubicBezTo>
                      <a:pt x="996" y="1286"/>
                      <a:pt x="1286" y="998"/>
                      <a:pt x="1286" y="644"/>
                    </a:cubicBezTo>
                    <a:cubicBezTo>
                      <a:pt x="1286" y="289"/>
                      <a:pt x="997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40"/>
              <p:cNvSpPr/>
              <p:nvPr/>
            </p:nvSpPr>
            <p:spPr>
              <a:xfrm>
                <a:off x="1780061" y="2865758"/>
                <a:ext cx="18932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08"/>
                      <a:pt x="146" y="653"/>
                      <a:pt x="326" y="653"/>
                    </a:cubicBezTo>
                    <a:cubicBezTo>
                      <a:pt x="508" y="653"/>
                      <a:pt x="653" y="508"/>
                      <a:pt x="653" y="326"/>
                    </a:cubicBezTo>
                    <a:cubicBezTo>
                      <a:pt x="653" y="146"/>
                      <a:pt x="508" y="1"/>
                      <a:pt x="3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40"/>
              <p:cNvSpPr/>
              <p:nvPr/>
            </p:nvSpPr>
            <p:spPr>
              <a:xfrm>
                <a:off x="1770943" y="2856668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6"/>
                    </a:moveTo>
                    <a:cubicBezTo>
                      <a:pt x="944" y="96"/>
                      <a:pt x="1188" y="340"/>
                      <a:pt x="1188" y="643"/>
                    </a:cubicBezTo>
                    <a:cubicBezTo>
                      <a:pt x="1188" y="945"/>
                      <a:pt x="944" y="1189"/>
                      <a:pt x="643" y="1189"/>
                    </a:cubicBezTo>
                    <a:cubicBezTo>
                      <a:pt x="340" y="1189"/>
                      <a:pt x="96" y="945"/>
                      <a:pt x="96" y="643"/>
                    </a:cubicBezTo>
                    <a:cubicBezTo>
                      <a:pt x="96" y="340"/>
                      <a:pt x="340" y="96"/>
                      <a:pt x="643" y="96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0" y="289"/>
                      <a:pt x="0" y="643"/>
                    </a:cubicBezTo>
                    <a:cubicBezTo>
                      <a:pt x="0" y="996"/>
                      <a:pt x="287" y="1286"/>
                      <a:pt x="643" y="1286"/>
                    </a:cubicBezTo>
                    <a:cubicBezTo>
                      <a:pt x="997" y="1286"/>
                      <a:pt x="1285" y="996"/>
                      <a:pt x="1285" y="643"/>
                    </a:cubicBezTo>
                    <a:cubicBezTo>
                      <a:pt x="1285" y="289"/>
                      <a:pt x="997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40"/>
              <p:cNvSpPr/>
              <p:nvPr/>
            </p:nvSpPr>
            <p:spPr>
              <a:xfrm>
                <a:off x="2059955" y="2653630"/>
                <a:ext cx="18903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55" extrusionOk="0">
                    <a:moveTo>
                      <a:pt x="327" y="1"/>
                    </a:moveTo>
                    <a:cubicBezTo>
                      <a:pt x="146" y="1"/>
                      <a:pt x="0" y="148"/>
                      <a:pt x="0" y="328"/>
                    </a:cubicBezTo>
                    <a:cubicBezTo>
                      <a:pt x="0" y="509"/>
                      <a:pt x="146" y="655"/>
                      <a:pt x="327" y="655"/>
                    </a:cubicBezTo>
                    <a:cubicBezTo>
                      <a:pt x="507" y="655"/>
                      <a:pt x="653" y="509"/>
                      <a:pt x="653" y="328"/>
                    </a:cubicBezTo>
                    <a:cubicBezTo>
                      <a:pt x="653" y="148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40"/>
              <p:cNvSpPr/>
              <p:nvPr/>
            </p:nvSpPr>
            <p:spPr>
              <a:xfrm>
                <a:off x="2050807" y="2644512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7"/>
                    </a:moveTo>
                    <a:cubicBezTo>
                      <a:pt x="945" y="97"/>
                      <a:pt x="1189" y="342"/>
                      <a:pt x="1189" y="643"/>
                    </a:cubicBezTo>
                    <a:cubicBezTo>
                      <a:pt x="1189" y="946"/>
                      <a:pt x="945" y="1190"/>
                      <a:pt x="643" y="1190"/>
                    </a:cubicBezTo>
                    <a:cubicBezTo>
                      <a:pt x="341" y="1190"/>
                      <a:pt x="96" y="946"/>
                      <a:pt x="96" y="643"/>
                    </a:cubicBezTo>
                    <a:cubicBezTo>
                      <a:pt x="96" y="342"/>
                      <a:pt x="341" y="97"/>
                      <a:pt x="643" y="97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1" y="289"/>
                      <a:pt x="1" y="643"/>
                    </a:cubicBezTo>
                    <a:cubicBezTo>
                      <a:pt x="1" y="997"/>
                      <a:pt x="288" y="1286"/>
                      <a:pt x="643" y="1286"/>
                    </a:cubicBezTo>
                    <a:cubicBezTo>
                      <a:pt x="997" y="1286"/>
                      <a:pt x="1286" y="997"/>
                      <a:pt x="1286" y="643"/>
                    </a:cubicBezTo>
                    <a:cubicBezTo>
                      <a:pt x="1286" y="290"/>
                      <a:pt x="997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40"/>
              <p:cNvSpPr/>
              <p:nvPr/>
            </p:nvSpPr>
            <p:spPr>
              <a:xfrm>
                <a:off x="2353309" y="2784242"/>
                <a:ext cx="18961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5" extrusionOk="0">
                    <a:moveTo>
                      <a:pt x="328" y="0"/>
                    </a:moveTo>
                    <a:cubicBezTo>
                      <a:pt x="146" y="0"/>
                      <a:pt x="0" y="147"/>
                      <a:pt x="0" y="327"/>
                    </a:cubicBezTo>
                    <a:cubicBezTo>
                      <a:pt x="0" y="507"/>
                      <a:pt x="146" y="654"/>
                      <a:pt x="328" y="654"/>
                    </a:cubicBezTo>
                    <a:cubicBezTo>
                      <a:pt x="507" y="654"/>
                      <a:pt x="655" y="507"/>
                      <a:pt x="655" y="327"/>
                    </a:cubicBezTo>
                    <a:cubicBezTo>
                      <a:pt x="655" y="147"/>
                      <a:pt x="507" y="3"/>
                      <a:pt x="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40"/>
              <p:cNvSpPr/>
              <p:nvPr/>
            </p:nvSpPr>
            <p:spPr>
              <a:xfrm>
                <a:off x="2344161" y="2775094"/>
                <a:ext cx="37284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287" extrusionOk="0">
                    <a:moveTo>
                      <a:pt x="644" y="99"/>
                    </a:moveTo>
                    <a:cubicBezTo>
                      <a:pt x="945" y="99"/>
                      <a:pt x="1189" y="344"/>
                      <a:pt x="1189" y="645"/>
                    </a:cubicBezTo>
                    <a:cubicBezTo>
                      <a:pt x="1189" y="948"/>
                      <a:pt x="945" y="1192"/>
                      <a:pt x="644" y="1192"/>
                    </a:cubicBezTo>
                    <a:cubicBezTo>
                      <a:pt x="341" y="1192"/>
                      <a:pt x="97" y="948"/>
                      <a:pt x="97" y="645"/>
                    </a:cubicBezTo>
                    <a:cubicBezTo>
                      <a:pt x="97" y="344"/>
                      <a:pt x="342" y="99"/>
                      <a:pt x="644" y="99"/>
                    </a:cubicBezTo>
                    <a:close/>
                    <a:moveTo>
                      <a:pt x="644" y="1"/>
                    </a:moveTo>
                    <a:cubicBezTo>
                      <a:pt x="289" y="1"/>
                      <a:pt x="1" y="288"/>
                      <a:pt x="1" y="643"/>
                    </a:cubicBezTo>
                    <a:cubicBezTo>
                      <a:pt x="1" y="998"/>
                      <a:pt x="288" y="1286"/>
                      <a:pt x="644" y="1286"/>
                    </a:cubicBezTo>
                    <a:cubicBezTo>
                      <a:pt x="999" y="1286"/>
                      <a:pt x="1288" y="999"/>
                      <a:pt x="1286" y="643"/>
                    </a:cubicBezTo>
                    <a:cubicBezTo>
                      <a:pt x="1286" y="291"/>
                      <a:pt x="998" y="1"/>
                      <a:pt x="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40"/>
              <p:cNvSpPr/>
              <p:nvPr/>
            </p:nvSpPr>
            <p:spPr>
              <a:xfrm>
                <a:off x="2632334" y="2562851"/>
                <a:ext cx="18903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55" extrusionOk="0">
                    <a:moveTo>
                      <a:pt x="327" y="1"/>
                    </a:moveTo>
                    <a:cubicBezTo>
                      <a:pt x="146" y="1"/>
                      <a:pt x="0" y="148"/>
                      <a:pt x="0" y="328"/>
                    </a:cubicBezTo>
                    <a:cubicBezTo>
                      <a:pt x="0" y="508"/>
                      <a:pt x="146" y="655"/>
                      <a:pt x="327" y="655"/>
                    </a:cubicBezTo>
                    <a:cubicBezTo>
                      <a:pt x="507" y="655"/>
                      <a:pt x="653" y="508"/>
                      <a:pt x="653" y="328"/>
                    </a:cubicBezTo>
                    <a:cubicBezTo>
                      <a:pt x="653" y="148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40"/>
              <p:cNvSpPr/>
              <p:nvPr/>
            </p:nvSpPr>
            <p:spPr>
              <a:xfrm>
                <a:off x="2623186" y="2553704"/>
                <a:ext cx="37226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7" extrusionOk="0">
                    <a:moveTo>
                      <a:pt x="643" y="98"/>
                    </a:moveTo>
                    <a:cubicBezTo>
                      <a:pt x="944" y="98"/>
                      <a:pt x="1189" y="342"/>
                      <a:pt x="1189" y="644"/>
                    </a:cubicBezTo>
                    <a:cubicBezTo>
                      <a:pt x="1189" y="945"/>
                      <a:pt x="944" y="1191"/>
                      <a:pt x="643" y="1191"/>
                    </a:cubicBezTo>
                    <a:cubicBezTo>
                      <a:pt x="340" y="1191"/>
                      <a:pt x="96" y="945"/>
                      <a:pt x="96" y="644"/>
                    </a:cubicBezTo>
                    <a:cubicBezTo>
                      <a:pt x="96" y="342"/>
                      <a:pt x="340" y="98"/>
                      <a:pt x="643" y="98"/>
                    </a:cubicBezTo>
                    <a:close/>
                    <a:moveTo>
                      <a:pt x="643" y="1"/>
                    </a:moveTo>
                    <a:cubicBezTo>
                      <a:pt x="289" y="1"/>
                      <a:pt x="0" y="288"/>
                      <a:pt x="0" y="644"/>
                    </a:cubicBezTo>
                    <a:cubicBezTo>
                      <a:pt x="0" y="998"/>
                      <a:pt x="288" y="1286"/>
                      <a:pt x="643" y="1286"/>
                    </a:cubicBezTo>
                    <a:cubicBezTo>
                      <a:pt x="997" y="1286"/>
                      <a:pt x="1286" y="998"/>
                      <a:pt x="1286" y="644"/>
                    </a:cubicBezTo>
                    <a:cubicBezTo>
                      <a:pt x="1286" y="291"/>
                      <a:pt x="996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40"/>
              <p:cNvSpPr/>
              <p:nvPr/>
            </p:nvSpPr>
            <p:spPr>
              <a:xfrm>
                <a:off x="366584" y="2570725"/>
                <a:ext cx="2513251" cy="968265"/>
              </a:xfrm>
              <a:custGeom>
                <a:avLst/>
                <a:gdLst/>
                <a:ahLst/>
                <a:cxnLst/>
                <a:rect l="l" t="t" r="r" b="b"/>
                <a:pathLst>
                  <a:path w="86821" h="33449" extrusionOk="0">
                    <a:moveTo>
                      <a:pt x="78594" y="1"/>
                    </a:moveTo>
                    <a:cubicBezTo>
                      <a:pt x="78581" y="1"/>
                      <a:pt x="78569" y="5"/>
                      <a:pt x="78558" y="14"/>
                    </a:cubicBezTo>
                    <a:lnTo>
                      <a:pt x="68952" y="7638"/>
                    </a:lnTo>
                    <a:lnTo>
                      <a:pt x="58850" y="3140"/>
                    </a:lnTo>
                    <a:cubicBezTo>
                      <a:pt x="58842" y="3137"/>
                      <a:pt x="58834" y="3136"/>
                      <a:pt x="58826" y="3136"/>
                    </a:cubicBezTo>
                    <a:cubicBezTo>
                      <a:pt x="58814" y="3136"/>
                      <a:pt x="58802" y="3140"/>
                      <a:pt x="58791" y="3148"/>
                    </a:cubicBezTo>
                    <a:lnTo>
                      <a:pt x="49118" y="10475"/>
                    </a:lnTo>
                    <a:cubicBezTo>
                      <a:pt x="49112" y="10480"/>
                      <a:pt x="49108" y="10485"/>
                      <a:pt x="49104" y="10490"/>
                    </a:cubicBezTo>
                    <a:lnTo>
                      <a:pt x="38263" y="27465"/>
                    </a:lnTo>
                    <a:lnTo>
                      <a:pt x="30394" y="33310"/>
                    </a:lnTo>
                    <a:lnTo>
                      <a:pt x="17596" y="16314"/>
                    </a:lnTo>
                    <a:cubicBezTo>
                      <a:pt x="17586" y="16301"/>
                      <a:pt x="17572" y="16292"/>
                      <a:pt x="17556" y="16289"/>
                    </a:cubicBezTo>
                    <a:cubicBezTo>
                      <a:pt x="17554" y="16289"/>
                      <a:pt x="17553" y="16289"/>
                      <a:pt x="17551" y="16289"/>
                    </a:cubicBezTo>
                    <a:cubicBezTo>
                      <a:pt x="17537" y="16289"/>
                      <a:pt x="17523" y="16295"/>
                      <a:pt x="17513" y="16302"/>
                    </a:cubicBezTo>
                    <a:lnTo>
                      <a:pt x="11586" y="21148"/>
                    </a:lnTo>
                    <a:lnTo>
                      <a:pt x="4371" y="9913"/>
                    </a:lnTo>
                    <a:cubicBezTo>
                      <a:pt x="4361" y="9898"/>
                      <a:pt x="4345" y="9888"/>
                      <a:pt x="4330" y="9887"/>
                    </a:cubicBezTo>
                    <a:cubicBezTo>
                      <a:pt x="4327" y="9887"/>
                      <a:pt x="4324" y="9886"/>
                      <a:pt x="4322" y="9886"/>
                    </a:cubicBezTo>
                    <a:cubicBezTo>
                      <a:pt x="4308" y="9886"/>
                      <a:pt x="4293" y="9892"/>
                      <a:pt x="4283" y="9903"/>
                    </a:cubicBezTo>
                    <a:lnTo>
                      <a:pt x="24" y="13972"/>
                    </a:lnTo>
                    <a:cubicBezTo>
                      <a:pt x="1" y="13993"/>
                      <a:pt x="1" y="14030"/>
                      <a:pt x="22" y="14053"/>
                    </a:cubicBezTo>
                    <a:cubicBezTo>
                      <a:pt x="33" y="14065"/>
                      <a:pt x="48" y="14070"/>
                      <a:pt x="63" y="14070"/>
                    </a:cubicBezTo>
                    <a:cubicBezTo>
                      <a:pt x="78" y="14070"/>
                      <a:pt x="93" y="14065"/>
                      <a:pt x="104" y="14054"/>
                    </a:cubicBezTo>
                    <a:lnTo>
                      <a:pt x="4314" y="10034"/>
                    </a:lnTo>
                    <a:lnTo>
                      <a:pt x="11526" y="21265"/>
                    </a:lnTo>
                    <a:cubicBezTo>
                      <a:pt x="11535" y="21279"/>
                      <a:pt x="11549" y="21288"/>
                      <a:pt x="11565" y="21291"/>
                    </a:cubicBezTo>
                    <a:cubicBezTo>
                      <a:pt x="11567" y="21291"/>
                      <a:pt x="11570" y="21292"/>
                      <a:pt x="11573" y="21292"/>
                    </a:cubicBezTo>
                    <a:cubicBezTo>
                      <a:pt x="11586" y="21292"/>
                      <a:pt x="11600" y="21286"/>
                      <a:pt x="11612" y="21278"/>
                    </a:cubicBezTo>
                    <a:lnTo>
                      <a:pt x="17542" y="16431"/>
                    </a:lnTo>
                    <a:lnTo>
                      <a:pt x="30338" y="33426"/>
                    </a:lnTo>
                    <a:cubicBezTo>
                      <a:pt x="30349" y="33440"/>
                      <a:pt x="30366" y="33449"/>
                      <a:pt x="30385" y="33449"/>
                    </a:cubicBezTo>
                    <a:cubicBezTo>
                      <a:pt x="30396" y="33449"/>
                      <a:pt x="30408" y="33446"/>
                      <a:pt x="30418" y="33439"/>
                    </a:cubicBezTo>
                    <a:lnTo>
                      <a:pt x="38341" y="27553"/>
                    </a:lnTo>
                    <a:cubicBezTo>
                      <a:pt x="38347" y="27549"/>
                      <a:pt x="38351" y="27543"/>
                      <a:pt x="38356" y="27536"/>
                    </a:cubicBezTo>
                    <a:lnTo>
                      <a:pt x="49197" y="10561"/>
                    </a:lnTo>
                    <a:lnTo>
                      <a:pt x="58834" y="3262"/>
                    </a:lnTo>
                    <a:lnTo>
                      <a:pt x="68938" y="7759"/>
                    </a:lnTo>
                    <a:cubicBezTo>
                      <a:pt x="68945" y="7762"/>
                      <a:pt x="68953" y="7764"/>
                      <a:pt x="68961" y="7764"/>
                    </a:cubicBezTo>
                    <a:cubicBezTo>
                      <a:pt x="68974" y="7764"/>
                      <a:pt x="68987" y="7760"/>
                      <a:pt x="68997" y="7752"/>
                    </a:cubicBezTo>
                    <a:lnTo>
                      <a:pt x="78588" y="140"/>
                    </a:lnTo>
                    <a:lnTo>
                      <a:pt x="86713" y="8295"/>
                    </a:lnTo>
                    <a:cubicBezTo>
                      <a:pt x="86724" y="8306"/>
                      <a:pt x="86739" y="8312"/>
                      <a:pt x="86754" y="8312"/>
                    </a:cubicBezTo>
                    <a:cubicBezTo>
                      <a:pt x="86769" y="8312"/>
                      <a:pt x="86784" y="8306"/>
                      <a:pt x="86796" y="8295"/>
                    </a:cubicBezTo>
                    <a:cubicBezTo>
                      <a:pt x="86820" y="8268"/>
                      <a:pt x="86820" y="8232"/>
                      <a:pt x="86797" y="8209"/>
                    </a:cubicBezTo>
                    <a:lnTo>
                      <a:pt x="78635" y="19"/>
                    </a:lnTo>
                    <a:cubicBezTo>
                      <a:pt x="78624" y="7"/>
                      <a:pt x="78609" y="1"/>
                      <a:pt x="78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01" name="Google Shape;4701;p40"/>
          <p:cNvSpPr/>
          <p:nvPr/>
        </p:nvSpPr>
        <p:spPr>
          <a:xfrm>
            <a:off x="27" y="2703109"/>
            <a:ext cx="9144015" cy="3160561"/>
          </a:xfrm>
          <a:custGeom>
            <a:avLst/>
            <a:gdLst/>
            <a:ahLst/>
            <a:cxnLst/>
            <a:rect l="l" t="t" r="r" b="b"/>
            <a:pathLst>
              <a:path w="86706" h="29970" extrusionOk="0">
                <a:moveTo>
                  <a:pt x="12377" y="0"/>
                </a:moveTo>
                <a:lnTo>
                  <a:pt x="12379" y="116"/>
                </a:lnTo>
                <a:cubicBezTo>
                  <a:pt x="12493" y="116"/>
                  <a:pt x="12610" y="116"/>
                  <a:pt x="12724" y="119"/>
                </a:cubicBezTo>
                <a:lnTo>
                  <a:pt x="12726" y="0"/>
                </a:lnTo>
                <a:close/>
                <a:moveTo>
                  <a:pt x="12029" y="1"/>
                </a:moveTo>
                <a:cubicBezTo>
                  <a:pt x="11913" y="1"/>
                  <a:pt x="11797" y="4"/>
                  <a:pt x="11682" y="6"/>
                </a:cubicBezTo>
                <a:lnTo>
                  <a:pt x="11683" y="121"/>
                </a:lnTo>
                <a:cubicBezTo>
                  <a:pt x="11799" y="120"/>
                  <a:pt x="11914" y="119"/>
                  <a:pt x="12029" y="119"/>
                </a:cubicBezTo>
                <a:lnTo>
                  <a:pt x="12029" y="1"/>
                </a:lnTo>
                <a:close/>
                <a:moveTo>
                  <a:pt x="13070" y="6"/>
                </a:moveTo>
                <a:lnTo>
                  <a:pt x="13068" y="121"/>
                </a:lnTo>
                <a:cubicBezTo>
                  <a:pt x="13184" y="123"/>
                  <a:pt x="13300" y="126"/>
                  <a:pt x="13414" y="129"/>
                </a:cubicBezTo>
                <a:lnTo>
                  <a:pt x="13417" y="13"/>
                </a:lnTo>
                <a:cubicBezTo>
                  <a:pt x="13303" y="9"/>
                  <a:pt x="13186" y="7"/>
                  <a:pt x="13070" y="6"/>
                </a:cubicBezTo>
                <a:close/>
                <a:moveTo>
                  <a:pt x="11333" y="13"/>
                </a:moveTo>
                <a:cubicBezTo>
                  <a:pt x="11219" y="14"/>
                  <a:pt x="11103" y="19"/>
                  <a:pt x="10986" y="21"/>
                </a:cubicBezTo>
                <a:lnTo>
                  <a:pt x="10990" y="137"/>
                </a:lnTo>
                <a:cubicBezTo>
                  <a:pt x="11106" y="134"/>
                  <a:pt x="11220" y="133"/>
                  <a:pt x="11336" y="129"/>
                </a:cubicBezTo>
                <a:lnTo>
                  <a:pt x="11333" y="13"/>
                </a:lnTo>
                <a:close/>
                <a:moveTo>
                  <a:pt x="13764" y="23"/>
                </a:moveTo>
                <a:lnTo>
                  <a:pt x="13761" y="139"/>
                </a:lnTo>
                <a:cubicBezTo>
                  <a:pt x="13877" y="143"/>
                  <a:pt x="13992" y="147"/>
                  <a:pt x="14107" y="151"/>
                </a:cubicBezTo>
                <a:lnTo>
                  <a:pt x="14111" y="36"/>
                </a:lnTo>
                <a:cubicBezTo>
                  <a:pt x="13997" y="31"/>
                  <a:pt x="13881" y="27"/>
                  <a:pt x="13764" y="23"/>
                </a:cubicBezTo>
                <a:close/>
                <a:moveTo>
                  <a:pt x="10639" y="36"/>
                </a:moveTo>
                <a:cubicBezTo>
                  <a:pt x="10525" y="40"/>
                  <a:pt x="10408" y="44"/>
                  <a:pt x="10292" y="50"/>
                </a:cubicBezTo>
                <a:lnTo>
                  <a:pt x="10298" y="166"/>
                </a:lnTo>
                <a:cubicBezTo>
                  <a:pt x="10413" y="161"/>
                  <a:pt x="10529" y="156"/>
                  <a:pt x="10643" y="151"/>
                </a:cubicBezTo>
                <a:lnTo>
                  <a:pt x="10639" y="36"/>
                </a:lnTo>
                <a:close/>
                <a:moveTo>
                  <a:pt x="14457" y="51"/>
                </a:moveTo>
                <a:lnTo>
                  <a:pt x="14452" y="169"/>
                </a:lnTo>
                <a:cubicBezTo>
                  <a:pt x="14568" y="173"/>
                  <a:pt x="14684" y="179"/>
                  <a:pt x="14798" y="186"/>
                </a:cubicBezTo>
                <a:lnTo>
                  <a:pt x="14804" y="70"/>
                </a:lnTo>
                <a:cubicBezTo>
                  <a:pt x="14689" y="64"/>
                  <a:pt x="14574" y="57"/>
                  <a:pt x="14457" y="51"/>
                </a:cubicBezTo>
                <a:close/>
                <a:moveTo>
                  <a:pt x="9946" y="69"/>
                </a:moveTo>
                <a:cubicBezTo>
                  <a:pt x="9832" y="73"/>
                  <a:pt x="9715" y="80"/>
                  <a:pt x="9599" y="87"/>
                </a:cubicBezTo>
                <a:lnTo>
                  <a:pt x="9607" y="204"/>
                </a:lnTo>
                <a:cubicBezTo>
                  <a:pt x="9722" y="197"/>
                  <a:pt x="9837" y="190"/>
                  <a:pt x="9951" y="184"/>
                </a:cubicBezTo>
                <a:lnTo>
                  <a:pt x="9946" y="69"/>
                </a:lnTo>
                <a:close/>
                <a:moveTo>
                  <a:pt x="15152" y="91"/>
                </a:moveTo>
                <a:lnTo>
                  <a:pt x="15145" y="207"/>
                </a:lnTo>
                <a:cubicBezTo>
                  <a:pt x="15259" y="216"/>
                  <a:pt x="15375" y="223"/>
                  <a:pt x="15489" y="233"/>
                </a:cubicBezTo>
                <a:lnTo>
                  <a:pt x="15498" y="116"/>
                </a:lnTo>
                <a:cubicBezTo>
                  <a:pt x="15382" y="107"/>
                  <a:pt x="15268" y="99"/>
                  <a:pt x="15152" y="91"/>
                </a:cubicBezTo>
                <a:close/>
                <a:moveTo>
                  <a:pt x="9254" y="109"/>
                </a:moveTo>
                <a:cubicBezTo>
                  <a:pt x="9140" y="116"/>
                  <a:pt x="9022" y="126"/>
                  <a:pt x="8907" y="134"/>
                </a:cubicBezTo>
                <a:lnTo>
                  <a:pt x="8915" y="250"/>
                </a:lnTo>
                <a:cubicBezTo>
                  <a:pt x="9030" y="241"/>
                  <a:pt x="9147" y="234"/>
                  <a:pt x="9261" y="226"/>
                </a:cubicBezTo>
                <a:lnTo>
                  <a:pt x="9254" y="109"/>
                </a:lnTo>
                <a:close/>
                <a:moveTo>
                  <a:pt x="15845" y="144"/>
                </a:moveTo>
                <a:lnTo>
                  <a:pt x="15835" y="259"/>
                </a:lnTo>
                <a:cubicBezTo>
                  <a:pt x="15949" y="269"/>
                  <a:pt x="16066" y="279"/>
                  <a:pt x="16180" y="290"/>
                </a:cubicBezTo>
                <a:lnTo>
                  <a:pt x="16190" y="176"/>
                </a:lnTo>
                <a:cubicBezTo>
                  <a:pt x="16075" y="164"/>
                  <a:pt x="15960" y="154"/>
                  <a:pt x="15845" y="144"/>
                </a:cubicBezTo>
                <a:close/>
                <a:moveTo>
                  <a:pt x="8560" y="163"/>
                </a:moveTo>
                <a:cubicBezTo>
                  <a:pt x="8444" y="173"/>
                  <a:pt x="8330" y="183"/>
                  <a:pt x="8214" y="193"/>
                </a:cubicBezTo>
                <a:lnTo>
                  <a:pt x="8226" y="307"/>
                </a:lnTo>
                <a:cubicBezTo>
                  <a:pt x="8341" y="297"/>
                  <a:pt x="8455" y="287"/>
                  <a:pt x="8570" y="279"/>
                </a:cubicBezTo>
                <a:lnTo>
                  <a:pt x="8560" y="163"/>
                </a:lnTo>
                <a:close/>
                <a:moveTo>
                  <a:pt x="16537" y="211"/>
                </a:moveTo>
                <a:lnTo>
                  <a:pt x="16525" y="326"/>
                </a:lnTo>
                <a:cubicBezTo>
                  <a:pt x="16640" y="336"/>
                  <a:pt x="16755" y="349"/>
                  <a:pt x="16869" y="361"/>
                </a:cubicBezTo>
                <a:lnTo>
                  <a:pt x="16882" y="249"/>
                </a:lnTo>
                <a:cubicBezTo>
                  <a:pt x="16767" y="234"/>
                  <a:pt x="16653" y="223"/>
                  <a:pt x="16537" y="211"/>
                </a:cubicBezTo>
                <a:close/>
                <a:moveTo>
                  <a:pt x="7869" y="227"/>
                </a:moveTo>
                <a:cubicBezTo>
                  <a:pt x="7754" y="237"/>
                  <a:pt x="7640" y="249"/>
                  <a:pt x="7523" y="261"/>
                </a:cubicBezTo>
                <a:lnTo>
                  <a:pt x="7536" y="376"/>
                </a:lnTo>
                <a:cubicBezTo>
                  <a:pt x="7650" y="363"/>
                  <a:pt x="7766" y="351"/>
                  <a:pt x="7879" y="341"/>
                </a:cubicBezTo>
                <a:lnTo>
                  <a:pt x="7869" y="227"/>
                </a:lnTo>
                <a:close/>
                <a:moveTo>
                  <a:pt x="17227" y="286"/>
                </a:moveTo>
                <a:lnTo>
                  <a:pt x="17213" y="400"/>
                </a:lnTo>
                <a:lnTo>
                  <a:pt x="17556" y="443"/>
                </a:lnTo>
                <a:lnTo>
                  <a:pt x="17571" y="329"/>
                </a:lnTo>
                <a:cubicBezTo>
                  <a:pt x="17457" y="314"/>
                  <a:pt x="17341" y="300"/>
                  <a:pt x="17227" y="286"/>
                </a:cubicBezTo>
                <a:close/>
                <a:moveTo>
                  <a:pt x="7177" y="296"/>
                </a:moveTo>
                <a:cubicBezTo>
                  <a:pt x="7063" y="309"/>
                  <a:pt x="6949" y="321"/>
                  <a:pt x="6833" y="336"/>
                </a:cubicBezTo>
                <a:lnTo>
                  <a:pt x="6847" y="450"/>
                </a:lnTo>
                <a:cubicBezTo>
                  <a:pt x="6963" y="437"/>
                  <a:pt x="7077" y="423"/>
                  <a:pt x="7190" y="411"/>
                </a:cubicBezTo>
                <a:lnTo>
                  <a:pt x="7177" y="296"/>
                </a:lnTo>
                <a:close/>
                <a:moveTo>
                  <a:pt x="6490" y="378"/>
                </a:moveTo>
                <a:cubicBezTo>
                  <a:pt x="6376" y="391"/>
                  <a:pt x="6259" y="407"/>
                  <a:pt x="6145" y="421"/>
                </a:cubicBezTo>
                <a:lnTo>
                  <a:pt x="6159" y="536"/>
                </a:lnTo>
                <a:cubicBezTo>
                  <a:pt x="6273" y="521"/>
                  <a:pt x="6390" y="506"/>
                  <a:pt x="6505" y="493"/>
                </a:cubicBezTo>
                <a:lnTo>
                  <a:pt x="6490" y="378"/>
                </a:lnTo>
                <a:close/>
                <a:moveTo>
                  <a:pt x="17914" y="373"/>
                </a:moveTo>
                <a:lnTo>
                  <a:pt x="17898" y="487"/>
                </a:lnTo>
                <a:lnTo>
                  <a:pt x="18241" y="536"/>
                </a:lnTo>
                <a:lnTo>
                  <a:pt x="18260" y="421"/>
                </a:lnTo>
                <a:cubicBezTo>
                  <a:pt x="18143" y="406"/>
                  <a:pt x="18028" y="388"/>
                  <a:pt x="17914" y="373"/>
                </a:cubicBezTo>
                <a:close/>
                <a:moveTo>
                  <a:pt x="5802" y="466"/>
                </a:moveTo>
                <a:cubicBezTo>
                  <a:pt x="5688" y="483"/>
                  <a:pt x="5572" y="498"/>
                  <a:pt x="5458" y="514"/>
                </a:cubicBezTo>
                <a:lnTo>
                  <a:pt x="5473" y="628"/>
                </a:lnTo>
                <a:cubicBezTo>
                  <a:pt x="5588" y="613"/>
                  <a:pt x="5702" y="597"/>
                  <a:pt x="5819" y="580"/>
                </a:cubicBezTo>
                <a:lnTo>
                  <a:pt x="5802" y="466"/>
                </a:lnTo>
                <a:close/>
                <a:moveTo>
                  <a:pt x="18604" y="473"/>
                </a:moveTo>
                <a:lnTo>
                  <a:pt x="18587" y="587"/>
                </a:lnTo>
                <a:cubicBezTo>
                  <a:pt x="18701" y="606"/>
                  <a:pt x="18815" y="626"/>
                  <a:pt x="18930" y="643"/>
                </a:cubicBezTo>
                <a:lnTo>
                  <a:pt x="18948" y="528"/>
                </a:lnTo>
                <a:cubicBezTo>
                  <a:pt x="18834" y="508"/>
                  <a:pt x="18718" y="491"/>
                  <a:pt x="18604" y="473"/>
                </a:cubicBezTo>
                <a:close/>
                <a:moveTo>
                  <a:pt x="5114" y="566"/>
                </a:moveTo>
                <a:cubicBezTo>
                  <a:pt x="4999" y="581"/>
                  <a:pt x="4885" y="600"/>
                  <a:pt x="4771" y="617"/>
                </a:cubicBezTo>
                <a:lnTo>
                  <a:pt x="4788" y="733"/>
                </a:lnTo>
                <a:cubicBezTo>
                  <a:pt x="4902" y="714"/>
                  <a:pt x="5016" y="697"/>
                  <a:pt x="5131" y="680"/>
                </a:cubicBezTo>
                <a:lnTo>
                  <a:pt x="5114" y="566"/>
                </a:lnTo>
                <a:close/>
                <a:moveTo>
                  <a:pt x="19291" y="587"/>
                </a:moveTo>
                <a:lnTo>
                  <a:pt x="19272" y="701"/>
                </a:lnTo>
                <a:cubicBezTo>
                  <a:pt x="19384" y="721"/>
                  <a:pt x="19498" y="741"/>
                  <a:pt x="19612" y="763"/>
                </a:cubicBezTo>
                <a:lnTo>
                  <a:pt x="19634" y="648"/>
                </a:lnTo>
                <a:cubicBezTo>
                  <a:pt x="19519" y="628"/>
                  <a:pt x="19405" y="607"/>
                  <a:pt x="19291" y="587"/>
                </a:cubicBezTo>
                <a:close/>
                <a:moveTo>
                  <a:pt x="4428" y="671"/>
                </a:moveTo>
                <a:cubicBezTo>
                  <a:pt x="4314" y="690"/>
                  <a:pt x="4200" y="707"/>
                  <a:pt x="4085" y="727"/>
                </a:cubicBezTo>
                <a:lnTo>
                  <a:pt x="4105" y="841"/>
                </a:lnTo>
                <a:cubicBezTo>
                  <a:pt x="4220" y="823"/>
                  <a:pt x="4331" y="804"/>
                  <a:pt x="4445" y="786"/>
                </a:cubicBezTo>
                <a:lnTo>
                  <a:pt x="4428" y="671"/>
                </a:lnTo>
                <a:close/>
                <a:moveTo>
                  <a:pt x="19974" y="713"/>
                </a:moveTo>
                <a:lnTo>
                  <a:pt x="19952" y="827"/>
                </a:lnTo>
                <a:cubicBezTo>
                  <a:pt x="20066" y="848"/>
                  <a:pt x="20181" y="870"/>
                  <a:pt x="20293" y="893"/>
                </a:cubicBezTo>
                <a:lnTo>
                  <a:pt x="20315" y="780"/>
                </a:lnTo>
                <a:cubicBezTo>
                  <a:pt x="20202" y="757"/>
                  <a:pt x="20088" y="734"/>
                  <a:pt x="19974" y="713"/>
                </a:cubicBezTo>
                <a:close/>
                <a:moveTo>
                  <a:pt x="3743" y="784"/>
                </a:moveTo>
                <a:cubicBezTo>
                  <a:pt x="3630" y="804"/>
                  <a:pt x="3515" y="826"/>
                  <a:pt x="3401" y="844"/>
                </a:cubicBezTo>
                <a:lnTo>
                  <a:pt x="3421" y="958"/>
                </a:lnTo>
                <a:cubicBezTo>
                  <a:pt x="3535" y="940"/>
                  <a:pt x="3650" y="920"/>
                  <a:pt x="3763" y="898"/>
                </a:cubicBezTo>
                <a:lnTo>
                  <a:pt x="3743" y="784"/>
                </a:lnTo>
                <a:close/>
                <a:moveTo>
                  <a:pt x="20655" y="850"/>
                </a:moveTo>
                <a:lnTo>
                  <a:pt x="20632" y="963"/>
                </a:lnTo>
                <a:cubicBezTo>
                  <a:pt x="20746" y="987"/>
                  <a:pt x="20859" y="1010"/>
                  <a:pt x="20972" y="1035"/>
                </a:cubicBezTo>
                <a:lnTo>
                  <a:pt x="20995" y="923"/>
                </a:lnTo>
                <a:cubicBezTo>
                  <a:pt x="20882" y="898"/>
                  <a:pt x="20769" y="873"/>
                  <a:pt x="20655" y="850"/>
                </a:cubicBezTo>
                <a:close/>
                <a:moveTo>
                  <a:pt x="3058" y="907"/>
                </a:moveTo>
                <a:cubicBezTo>
                  <a:pt x="2946" y="928"/>
                  <a:pt x="2831" y="950"/>
                  <a:pt x="2717" y="971"/>
                </a:cubicBezTo>
                <a:lnTo>
                  <a:pt x="2739" y="1085"/>
                </a:lnTo>
                <a:cubicBezTo>
                  <a:pt x="2853" y="1064"/>
                  <a:pt x="2967" y="1043"/>
                  <a:pt x="3080" y="1021"/>
                </a:cubicBezTo>
                <a:lnTo>
                  <a:pt x="3058" y="907"/>
                </a:lnTo>
                <a:close/>
                <a:moveTo>
                  <a:pt x="21336" y="998"/>
                </a:moveTo>
                <a:lnTo>
                  <a:pt x="21310" y="1111"/>
                </a:lnTo>
                <a:cubicBezTo>
                  <a:pt x="21423" y="1135"/>
                  <a:pt x="21536" y="1163"/>
                  <a:pt x="21647" y="1190"/>
                </a:cubicBezTo>
                <a:lnTo>
                  <a:pt x="21673" y="1077"/>
                </a:lnTo>
                <a:cubicBezTo>
                  <a:pt x="21560" y="1050"/>
                  <a:pt x="21447" y="1023"/>
                  <a:pt x="21336" y="998"/>
                </a:cubicBezTo>
                <a:close/>
                <a:moveTo>
                  <a:pt x="2377" y="1037"/>
                </a:moveTo>
                <a:cubicBezTo>
                  <a:pt x="2263" y="1061"/>
                  <a:pt x="2150" y="1083"/>
                  <a:pt x="2036" y="1105"/>
                </a:cubicBezTo>
                <a:lnTo>
                  <a:pt x="2059" y="1218"/>
                </a:lnTo>
                <a:cubicBezTo>
                  <a:pt x="2173" y="1194"/>
                  <a:pt x="2287" y="1173"/>
                  <a:pt x="2399" y="1151"/>
                </a:cubicBezTo>
                <a:lnTo>
                  <a:pt x="2377" y="1037"/>
                </a:lnTo>
                <a:close/>
                <a:moveTo>
                  <a:pt x="22010" y="1158"/>
                </a:moveTo>
                <a:lnTo>
                  <a:pt x="21983" y="1271"/>
                </a:lnTo>
                <a:cubicBezTo>
                  <a:pt x="22096" y="1298"/>
                  <a:pt x="22207" y="1327"/>
                  <a:pt x="22319" y="1355"/>
                </a:cubicBezTo>
                <a:lnTo>
                  <a:pt x="22346" y="1243"/>
                </a:lnTo>
                <a:cubicBezTo>
                  <a:pt x="22236" y="1214"/>
                  <a:pt x="22123" y="1185"/>
                  <a:pt x="22010" y="1158"/>
                </a:cubicBezTo>
                <a:close/>
                <a:moveTo>
                  <a:pt x="1696" y="1173"/>
                </a:moveTo>
                <a:cubicBezTo>
                  <a:pt x="1585" y="1197"/>
                  <a:pt x="1472" y="1221"/>
                  <a:pt x="1358" y="1244"/>
                </a:cubicBezTo>
                <a:lnTo>
                  <a:pt x="1380" y="1357"/>
                </a:lnTo>
                <a:cubicBezTo>
                  <a:pt x="1495" y="1334"/>
                  <a:pt x="1607" y="1311"/>
                  <a:pt x="1720" y="1285"/>
                </a:cubicBezTo>
                <a:lnTo>
                  <a:pt x="1696" y="1173"/>
                </a:lnTo>
                <a:close/>
                <a:moveTo>
                  <a:pt x="1018" y="1315"/>
                </a:moveTo>
                <a:cubicBezTo>
                  <a:pt x="906" y="1341"/>
                  <a:pt x="792" y="1365"/>
                  <a:pt x="679" y="1391"/>
                </a:cubicBezTo>
                <a:lnTo>
                  <a:pt x="703" y="1504"/>
                </a:lnTo>
                <a:cubicBezTo>
                  <a:pt x="816" y="1478"/>
                  <a:pt x="929" y="1454"/>
                  <a:pt x="1043" y="1428"/>
                </a:cubicBezTo>
                <a:lnTo>
                  <a:pt x="1018" y="1315"/>
                </a:lnTo>
                <a:close/>
                <a:moveTo>
                  <a:pt x="22683" y="1330"/>
                </a:moveTo>
                <a:lnTo>
                  <a:pt x="22653" y="1442"/>
                </a:lnTo>
                <a:cubicBezTo>
                  <a:pt x="22764" y="1471"/>
                  <a:pt x="22876" y="1501"/>
                  <a:pt x="22987" y="1531"/>
                </a:cubicBezTo>
                <a:lnTo>
                  <a:pt x="23017" y="1420"/>
                </a:lnTo>
                <a:cubicBezTo>
                  <a:pt x="22907" y="1388"/>
                  <a:pt x="22796" y="1361"/>
                  <a:pt x="22683" y="1330"/>
                </a:cubicBezTo>
                <a:close/>
                <a:moveTo>
                  <a:pt x="339" y="1468"/>
                </a:moveTo>
                <a:cubicBezTo>
                  <a:pt x="228" y="1492"/>
                  <a:pt x="114" y="1518"/>
                  <a:pt x="1" y="1544"/>
                </a:cubicBezTo>
                <a:lnTo>
                  <a:pt x="28" y="1657"/>
                </a:lnTo>
                <a:cubicBezTo>
                  <a:pt x="142" y="1630"/>
                  <a:pt x="254" y="1605"/>
                  <a:pt x="365" y="1580"/>
                </a:cubicBezTo>
                <a:lnTo>
                  <a:pt x="339" y="1468"/>
                </a:lnTo>
                <a:close/>
                <a:moveTo>
                  <a:pt x="23353" y="1514"/>
                </a:moveTo>
                <a:lnTo>
                  <a:pt x="23321" y="1625"/>
                </a:lnTo>
                <a:cubicBezTo>
                  <a:pt x="23431" y="1655"/>
                  <a:pt x="23543" y="1687"/>
                  <a:pt x="23653" y="1720"/>
                </a:cubicBezTo>
                <a:lnTo>
                  <a:pt x="23685" y="1611"/>
                </a:lnTo>
                <a:cubicBezTo>
                  <a:pt x="23574" y="1577"/>
                  <a:pt x="23464" y="1545"/>
                  <a:pt x="23353" y="1514"/>
                </a:cubicBezTo>
                <a:close/>
                <a:moveTo>
                  <a:pt x="24017" y="1708"/>
                </a:moveTo>
                <a:lnTo>
                  <a:pt x="23982" y="1820"/>
                </a:lnTo>
                <a:cubicBezTo>
                  <a:pt x="24094" y="1851"/>
                  <a:pt x="24202" y="1885"/>
                  <a:pt x="24314" y="1919"/>
                </a:cubicBezTo>
                <a:lnTo>
                  <a:pt x="24347" y="1811"/>
                </a:lnTo>
                <a:cubicBezTo>
                  <a:pt x="24238" y="1775"/>
                  <a:pt x="24128" y="1742"/>
                  <a:pt x="24017" y="1708"/>
                </a:cubicBezTo>
                <a:close/>
                <a:moveTo>
                  <a:pt x="24678" y="1912"/>
                </a:moveTo>
                <a:lnTo>
                  <a:pt x="24642" y="2022"/>
                </a:lnTo>
                <a:cubicBezTo>
                  <a:pt x="24751" y="2057"/>
                  <a:pt x="24861" y="2092"/>
                  <a:pt x="24971" y="2128"/>
                </a:cubicBezTo>
                <a:lnTo>
                  <a:pt x="25006" y="2018"/>
                </a:lnTo>
                <a:cubicBezTo>
                  <a:pt x="24896" y="1982"/>
                  <a:pt x="24786" y="1948"/>
                  <a:pt x="24678" y="1912"/>
                </a:cubicBezTo>
                <a:close/>
                <a:moveTo>
                  <a:pt x="25336" y="2128"/>
                </a:moveTo>
                <a:lnTo>
                  <a:pt x="25299" y="2237"/>
                </a:lnTo>
                <a:cubicBezTo>
                  <a:pt x="25409" y="2272"/>
                  <a:pt x="25518" y="2311"/>
                  <a:pt x="25628" y="2348"/>
                </a:cubicBezTo>
                <a:lnTo>
                  <a:pt x="25665" y="2241"/>
                </a:lnTo>
                <a:cubicBezTo>
                  <a:pt x="25556" y="2201"/>
                  <a:pt x="25445" y="2165"/>
                  <a:pt x="25336" y="2128"/>
                </a:cubicBezTo>
                <a:close/>
                <a:moveTo>
                  <a:pt x="25993" y="2354"/>
                </a:moveTo>
                <a:lnTo>
                  <a:pt x="25953" y="2462"/>
                </a:lnTo>
                <a:cubicBezTo>
                  <a:pt x="26063" y="2499"/>
                  <a:pt x="26172" y="2539"/>
                  <a:pt x="26280" y="2578"/>
                </a:cubicBezTo>
                <a:lnTo>
                  <a:pt x="26320" y="2469"/>
                </a:lnTo>
                <a:cubicBezTo>
                  <a:pt x="26210" y="2429"/>
                  <a:pt x="26102" y="2392"/>
                  <a:pt x="25993" y="2354"/>
                </a:cubicBezTo>
                <a:close/>
                <a:moveTo>
                  <a:pt x="26644" y="2586"/>
                </a:moveTo>
                <a:lnTo>
                  <a:pt x="26606" y="2696"/>
                </a:lnTo>
                <a:cubicBezTo>
                  <a:pt x="26714" y="2736"/>
                  <a:pt x="26822" y="2776"/>
                  <a:pt x="26930" y="2816"/>
                </a:cubicBezTo>
                <a:lnTo>
                  <a:pt x="26970" y="2708"/>
                </a:lnTo>
                <a:cubicBezTo>
                  <a:pt x="26860" y="2668"/>
                  <a:pt x="26753" y="2626"/>
                  <a:pt x="26644" y="2586"/>
                </a:cubicBezTo>
                <a:close/>
                <a:moveTo>
                  <a:pt x="27294" y="2835"/>
                </a:moveTo>
                <a:lnTo>
                  <a:pt x="27253" y="2942"/>
                </a:lnTo>
                <a:cubicBezTo>
                  <a:pt x="27360" y="2983"/>
                  <a:pt x="27470" y="3023"/>
                  <a:pt x="27577" y="3066"/>
                </a:cubicBezTo>
                <a:lnTo>
                  <a:pt x="27617" y="2962"/>
                </a:lnTo>
                <a:cubicBezTo>
                  <a:pt x="27510" y="2919"/>
                  <a:pt x="27401" y="2876"/>
                  <a:pt x="27294" y="2835"/>
                </a:cubicBezTo>
                <a:close/>
                <a:moveTo>
                  <a:pt x="27941" y="3089"/>
                </a:moveTo>
                <a:lnTo>
                  <a:pt x="27898" y="3196"/>
                </a:lnTo>
                <a:cubicBezTo>
                  <a:pt x="28006" y="3238"/>
                  <a:pt x="28113" y="3281"/>
                  <a:pt x="28220" y="3326"/>
                </a:cubicBezTo>
                <a:lnTo>
                  <a:pt x="28263" y="3219"/>
                </a:lnTo>
                <a:cubicBezTo>
                  <a:pt x="28155" y="3173"/>
                  <a:pt x="28048" y="3132"/>
                  <a:pt x="27941" y="3089"/>
                </a:cubicBezTo>
                <a:close/>
                <a:moveTo>
                  <a:pt x="28584" y="3350"/>
                </a:moveTo>
                <a:lnTo>
                  <a:pt x="28538" y="3458"/>
                </a:lnTo>
                <a:cubicBezTo>
                  <a:pt x="28645" y="3503"/>
                  <a:pt x="28751" y="3548"/>
                  <a:pt x="28858" y="3592"/>
                </a:cubicBezTo>
                <a:lnTo>
                  <a:pt x="28902" y="3485"/>
                </a:lnTo>
                <a:cubicBezTo>
                  <a:pt x="28795" y="3440"/>
                  <a:pt x="28691" y="3396"/>
                  <a:pt x="28584" y="3350"/>
                </a:cubicBezTo>
                <a:close/>
                <a:moveTo>
                  <a:pt x="29222" y="3622"/>
                </a:moveTo>
                <a:lnTo>
                  <a:pt x="29177" y="3728"/>
                </a:lnTo>
                <a:cubicBezTo>
                  <a:pt x="29281" y="3775"/>
                  <a:pt x="29388" y="3820"/>
                  <a:pt x="29494" y="3867"/>
                </a:cubicBezTo>
                <a:lnTo>
                  <a:pt x="29541" y="3762"/>
                </a:lnTo>
                <a:cubicBezTo>
                  <a:pt x="29435" y="3715"/>
                  <a:pt x="29328" y="3669"/>
                  <a:pt x="29222" y="3622"/>
                </a:cubicBezTo>
                <a:close/>
                <a:moveTo>
                  <a:pt x="29856" y="3900"/>
                </a:moveTo>
                <a:lnTo>
                  <a:pt x="29809" y="4006"/>
                </a:lnTo>
                <a:cubicBezTo>
                  <a:pt x="29915" y="4055"/>
                  <a:pt x="30021" y="4100"/>
                  <a:pt x="30126" y="4149"/>
                </a:cubicBezTo>
                <a:lnTo>
                  <a:pt x="30172" y="4043"/>
                </a:lnTo>
                <a:cubicBezTo>
                  <a:pt x="30066" y="3995"/>
                  <a:pt x="29962" y="3947"/>
                  <a:pt x="29856" y="3900"/>
                </a:cubicBezTo>
                <a:close/>
                <a:moveTo>
                  <a:pt x="30491" y="4187"/>
                </a:moveTo>
                <a:lnTo>
                  <a:pt x="30442" y="4293"/>
                </a:lnTo>
                <a:cubicBezTo>
                  <a:pt x="30548" y="4342"/>
                  <a:pt x="30650" y="4392"/>
                  <a:pt x="30756" y="4440"/>
                </a:cubicBezTo>
                <a:lnTo>
                  <a:pt x="30805" y="4334"/>
                </a:lnTo>
                <a:cubicBezTo>
                  <a:pt x="30700" y="4284"/>
                  <a:pt x="30595" y="4236"/>
                  <a:pt x="30491" y="4187"/>
                </a:cubicBezTo>
                <a:close/>
                <a:moveTo>
                  <a:pt x="31119" y="4484"/>
                </a:moveTo>
                <a:lnTo>
                  <a:pt x="31069" y="4589"/>
                </a:lnTo>
                <a:cubicBezTo>
                  <a:pt x="31172" y="4639"/>
                  <a:pt x="31277" y="4689"/>
                  <a:pt x="31380" y="4739"/>
                </a:cubicBezTo>
                <a:lnTo>
                  <a:pt x="31430" y="4634"/>
                </a:lnTo>
                <a:cubicBezTo>
                  <a:pt x="31327" y="4584"/>
                  <a:pt x="31222" y="4534"/>
                  <a:pt x="31119" y="4484"/>
                </a:cubicBezTo>
                <a:close/>
                <a:moveTo>
                  <a:pt x="31743" y="4784"/>
                </a:moveTo>
                <a:lnTo>
                  <a:pt x="31693" y="4889"/>
                </a:lnTo>
                <a:cubicBezTo>
                  <a:pt x="31797" y="4940"/>
                  <a:pt x="31900" y="4990"/>
                  <a:pt x="32004" y="5041"/>
                </a:cubicBezTo>
                <a:lnTo>
                  <a:pt x="32053" y="4939"/>
                </a:lnTo>
                <a:cubicBezTo>
                  <a:pt x="31950" y="4886"/>
                  <a:pt x="31846" y="4834"/>
                  <a:pt x="31743" y="4784"/>
                </a:cubicBezTo>
                <a:close/>
                <a:moveTo>
                  <a:pt x="32366" y="5093"/>
                </a:moveTo>
                <a:lnTo>
                  <a:pt x="32314" y="5197"/>
                </a:lnTo>
                <a:cubicBezTo>
                  <a:pt x="32416" y="5248"/>
                  <a:pt x="32520" y="5300"/>
                  <a:pt x="32623" y="5351"/>
                </a:cubicBezTo>
                <a:lnTo>
                  <a:pt x="32677" y="5250"/>
                </a:lnTo>
                <a:cubicBezTo>
                  <a:pt x="32573" y="5197"/>
                  <a:pt x="32470" y="5146"/>
                  <a:pt x="32366" y="5093"/>
                </a:cubicBezTo>
                <a:close/>
                <a:moveTo>
                  <a:pt x="32986" y="5406"/>
                </a:moveTo>
                <a:lnTo>
                  <a:pt x="32933" y="5510"/>
                </a:lnTo>
                <a:cubicBezTo>
                  <a:pt x="33034" y="5561"/>
                  <a:pt x="33137" y="5614"/>
                  <a:pt x="33240" y="5668"/>
                </a:cubicBezTo>
                <a:lnTo>
                  <a:pt x="33294" y="5564"/>
                </a:lnTo>
                <a:cubicBezTo>
                  <a:pt x="33191" y="5511"/>
                  <a:pt x="33088" y="5460"/>
                  <a:pt x="32986" y="5406"/>
                </a:cubicBezTo>
                <a:close/>
                <a:moveTo>
                  <a:pt x="33600" y="5727"/>
                </a:moveTo>
                <a:lnTo>
                  <a:pt x="33547" y="5828"/>
                </a:lnTo>
                <a:cubicBezTo>
                  <a:pt x="33650" y="5883"/>
                  <a:pt x="33751" y="5938"/>
                  <a:pt x="33854" y="5991"/>
                </a:cubicBezTo>
                <a:lnTo>
                  <a:pt x="33907" y="5890"/>
                </a:lnTo>
                <a:cubicBezTo>
                  <a:pt x="33805" y="5834"/>
                  <a:pt x="33701" y="5781"/>
                  <a:pt x="33600" y="5727"/>
                </a:cubicBezTo>
                <a:close/>
                <a:moveTo>
                  <a:pt x="34214" y="6054"/>
                </a:moveTo>
                <a:lnTo>
                  <a:pt x="34158" y="6155"/>
                </a:lnTo>
                <a:cubicBezTo>
                  <a:pt x="34261" y="6210"/>
                  <a:pt x="34362" y="6264"/>
                  <a:pt x="34464" y="6320"/>
                </a:cubicBezTo>
                <a:lnTo>
                  <a:pt x="34519" y="6218"/>
                </a:lnTo>
                <a:cubicBezTo>
                  <a:pt x="34418" y="6163"/>
                  <a:pt x="34315" y="6108"/>
                  <a:pt x="34214" y="6054"/>
                </a:cubicBezTo>
                <a:close/>
                <a:moveTo>
                  <a:pt x="34822" y="6382"/>
                </a:moveTo>
                <a:lnTo>
                  <a:pt x="34768" y="6484"/>
                </a:lnTo>
                <a:cubicBezTo>
                  <a:pt x="34869" y="6540"/>
                  <a:pt x="34969" y="6597"/>
                  <a:pt x="35071" y="6652"/>
                </a:cubicBezTo>
                <a:lnTo>
                  <a:pt x="35126" y="6550"/>
                </a:lnTo>
                <a:cubicBezTo>
                  <a:pt x="35025" y="6492"/>
                  <a:pt x="34925" y="6438"/>
                  <a:pt x="34822" y="6382"/>
                </a:cubicBezTo>
                <a:close/>
                <a:moveTo>
                  <a:pt x="35432" y="6718"/>
                </a:moveTo>
                <a:lnTo>
                  <a:pt x="35375" y="6819"/>
                </a:lnTo>
                <a:cubicBezTo>
                  <a:pt x="35475" y="6877"/>
                  <a:pt x="35575" y="6932"/>
                  <a:pt x="35676" y="6989"/>
                </a:cubicBezTo>
                <a:lnTo>
                  <a:pt x="35735" y="6888"/>
                </a:lnTo>
                <a:cubicBezTo>
                  <a:pt x="35633" y="6831"/>
                  <a:pt x="35532" y="6775"/>
                  <a:pt x="35432" y="6718"/>
                </a:cubicBezTo>
                <a:close/>
                <a:moveTo>
                  <a:pt x="36033" y="7061"/>
                </a:moveTo>
                <a:lnTo>
                  <a:pt x="35976" y="7161"/>
                </a:lnTo>
                <a:cubicBezTo>
                  <a:pt x="36077" y="7218"/>
                  <a:pt x="36177" y="7275"/>
                  <a:pt x="36277" y="7332"/>
                </a:cubicBezTo>
                <a:lnTo>
                  <a:pt x="36335" y="7232"/>
                </a:lnTo>
                <a:cubicBezTo>
                  <a:pt x="36233" y="7175"/>
                  <a:pt x="36133" y="7118"/>
                  <a:pt x="36033" y="7061"/>
                </a:cubicBezTo>
                <a:close/>
                <a:moveTo>
                  <a:pt x="36636" y="7405"/>
                </a:moveTo>
                <a:lnTo>
                  <a:pt x="36579" y="7505"/>
                </a:lnTo>
                <a:cubicBezTo>
                  <a:pt x="36679" y="7562"/>
                  <a:pt x="36779" y="7619"/>
                  <a:pt x="36879" y="7678"/>
                </a:cubicBezTo>
                <a:lnTo>
                  <a:pt x="36936" y="7578"/>
                </a:lnTo>
                <a:cubicBezTo>
                  <a:pt x="36836" y="7521"/>
                  <a:pt x="36736" y="7462"/>
                  <a:pt x="36636" y="7405"/>
                </a:cubicBezTo>
                <a:close/>
                <a:moveTo>
                  <a:pt x="37237" y="7753"/>
                </a:moveTo>
                <a:lnTo>
                  <a:pt x="37179" y="7853"/>
                </a:lnTo>
                <a:lnTo>
                  <a:pt x="37477" y="8028"/>
                </a:lnTo>
                <a:lnTo>
                  <a:pt x="37537" y="7928"/>
                </a:lnTo>
                <a:lnTo>
                  <a:pt x="37237" y="7753"/>
                </a:lnTo>
                <a:close/>
                <a:moveTo>
                  <a:pt x="37834" y="8106"/>
                </a:moveTo>
                <a:lnTo>
                  <a:pt x="37776" y="8206"/>
                </a:lnTo>
                <a:lnTo>
                  <a:pt x="38074" y="8383"/>
                </a:lnTo>
                <a:lnTo>
                  <a:pt x="38133" y="8283"/>
                </a:lnTo>
                <a:lnTo>
                  <a:pt x="37834" y="8106"/>
                </a:lnTo>
                <a:close/>
                <a:moveTo>
                  <a:pt x="38428" y="8463"/>
                </a:moveTo>
                <a:lnTo>
                  <a:pt x="38370" y="8562"/>
                </a:lnTo>
                <a:lnTo>
                  <a:pt x="38667" y="8740"/>
                </a:lnTo>
                <a:lnTo>
                  <a:pt x="38725" y="8642"/>
                </a:lnTo>
                <a:lnTo>
                  <a:pt x="38428" y="8463"/>
                </a:lnTo>
                <a:close/>
                <a:moveTo>
                  <a:pt x="39024" y="8823"/>
                </a:moveTo>
                <a:lnTo>
                  <a:pt x="38962" y="8920"/>
                </a:lnTo>
                <a:lnTo>
                  <a:pt x="39259" y="9102"/>
                </a:lnTo>
                <a:lnTo>
                  <a:pt x="39319" y="9003"/>
                </a:lnTo>
                <a:lnTo>
                  <a:pt x="39024" y="8823"/>
                </a:lnTo>
                <a:close/>
                <a:moveTo>
                  <a:pt x="39614" y="9184"/>
                </a:moveTo>
                <a:lnTo>
                  <a:pt x="39554" y="9283"/>
                </a:lnTo>
                <a:lnTo>
                  <a:pt x="39848" y="9466"/>
                </a:lnTo>
                <a:lnTo>
                  <a:pt x="39909" y="9367"/>
                </a:lnTo>
                <a:lnTo>
                  <a:pt x="39614" y="9184"/>
                </a:lnTo>
                <a:close/>
                <a:moveTo>
                  <a:pt x="40203" y="9549"/>
                </a:moveTo>
                <a:lnTo>
                  <a:pt x="40142" y="9647"/>
                </a:lnTo>
                <a:lnTo>
                  <a:pt x="40438" y="9831"/>
                </a:lnTo>
                <a:lnTo>
                  <a:pt x="40498" y="9733"/>
                </a:lnTo>
                <a:lnTo>
                  <a:pt x="40203" y="9549"/>
                </a:lnTo>
                <a:close/>
                <a:moveTo>
                  <a:pt x="40792" y="9917"/>
                </a:moveTo>
                <a:lnTo>
                  <a:pt x="40732" y="10016"/>
                </a:lnTo>
                <a:lnTo>
                  <a:pt x="41025" y="10201"/>
                </a:lnTo>
                <a:lnTo>
                  <a:pt x="41085" y="10103"/>
                </a:lnTo>
                <a:lnTo>
                  <a:pt x="40792" y="9917"/>
                </a:lnTo>
                <a:close/>
                <a:moveTo>
                  <a:pt x="41380" y="10288"/>
                </a:moveTo>
                <a:lnTo>
                  <a:pt x="41317" y="10387"/>
                </a:lnTo>
                <a:lnTo>
                  <a:pt x="41610" y="10573"/>
                </a:lnTo>
                <a:lnTo>
                  <a:pt x="41673" y="10474"/>
                </a:lnTo>
                <a:lnTo>
                  <a:pt x="41380" y="10288"/>
                </a:lnTo>
                <a:close/>
                <a:moveTo>
                  <a:pt x="41966" y="10660"/>
                </a:moveTo>
                <a:lnTo>
                  <a:pt x="41903" y="10758"/>
                </a:lnTo>
                <a:lnTo>
                  <a:pt x="42194" y="10945"/>
                </a:lnTo>
                <a:lnTo>
                  <a:pt x="42259" y="10847"/>
                </a:lnTo>
                <a:lnTo>
                  <a:pt x="41966" y="10660"/>
                </a:lnTo>
                <a:close/>
                <a:moveTo>
                  <a:pt x="42547" y="11037"/>
                </a:moveTo>
                <a:lnTo>
                  <a:pt x="42484" y="11132"/>
                </a:lnTo>
                <a:lnTo>
                  <a:pt x="42776" y="11320"/>
                </a:lnTo>
                <a:lnTo>
                  <a:pt x="42838" y="11224"/>
                </a:lnTo>
                <a:lnTo>
                  <a:pt x="42547" y="11037"/>
                </a:lnTo>
                <a:close/>
                <a:moveTo>
                  <a:pt x="43130" y="11412"/>
                </a:moveTo>
                <a:lnTo>
                  <a:pt x="43067" y="11510"/>
                </a:lnTo>
                <a:lnTo>
                  <a:pt x="43358" y="11698"/>
                </a:lnTo>
                <a:lnTo>
                  <a:pt x="43420" y="11602"/>
                </a:lnTo>
                <a:lnTo>
                  <a:pt x="43130" y="11412"/>
                </a:lnTo>
                <a:close/>
                <a:moveTo>
                  <a:pt x="43710" y="11791"/>
                </a:moveTo>
                <a:lnTo>
                  <a:pt x="43647" y="11888"/>
                </a:lnTo>
                <a:lnTo>
                  <a:pt x="43938" y="12077"/>
                </a:lnTo>
                <a:lnTo>
                  <a:pt x="44001" y="11981"/>
                </a:lnTo>
                <a:lnTo>
                  <a:pt x="43710" y="11791"/>
                </a:lnTo>
                <a:close/>
                <a:moveTo>
                  <a:pt x="44294" y="12172"/>
                </a:moveTo>
                <a:lnTo>
                  <a:pt x="44228" y="12268"/>
                </a:lnTo>
                <a:lnTo>
                  <a:pt x="44518" y="12458"/>
                </a:lnTo>
                <a:lnTo>
                  <a:pt x="44582" y="12362"/>
                </a:lnTo>
                <a:lnTo>
                  <a:pt x="44294" y="12172"/>
                </a:lnTo>
                <a:close/>
                <a:moveTo>
                  <a:pt x="44872" y="12552"/>
                </a:moveTo>
                <a:lnTo>
                  <a:pt x="44808" y="12648"/>
                </a:lnTo>
                <a:lnTo>
                  <a:pt x="45096" y="12839"/>
                </a:lnTo>
                <a:lnTo>
                  <a:pt x="45161" y="12743"/>
                </a:lnTo>
                <a:lnTo>
                  <a:pt x="44872" y="12552"/>
                </a:lnTo>
                <a:close/>
                <a:moveTo>
                  <a:pt x="45450" y="12933"/>
                </a:moveTo>
                <a:lnTo>
                  <a:pt x="45386" y="13031"/>
                </a:lnTo>
                <a:lnTo>
                  <a:pt x="45676" y="13219"/>
                </a:lnTo>
                <a:lnTo>
                  <a:pt x="45739" y="13123"/>
                </a:lnTo>
                <a:lnTo>
                  <a:pt x="45450" y="12933"/>
                </a:lnTo>
                <a:close/>
                <a:moveTo>
                  <a:pt x="46030" y="13312"/>
                </a:moveTo>
                <a:lnTo>
                  <a:pt x="45967" y="13409"/>
                </a:lnTo>
                <a:lnTo>
                  <a:pt x="46259" y="13597"/>
                </a:lnTo>
                <a:lnTo>
                  <a:pt x="46322" y="13502"/>
                </a:lnTo>
                <a:lnTo>
                  <a:pt x="46030" y="13312"/>
                </a:lnTo>
                <a:close/>
                <a:moveTo>
                  <a:pt x="46612" y="13689"/>
                </a:moveTo>
                <a:lnTo>
                  <a:pt x="46550" y="13786"/>
                </a:lnTo>
                <a:lnTo>
                  <a:pt x="46840" y="13975"/>
                </a:lnTo>
                <a:lnTo>
                  <a:pt x="46903" y="13876"/>
                </a:lnTo>
                <a:lnTo>
                  <a:pt x="46612" y="13689"/>
                </a:lnTo>
                <a:close/>
                <a:moveTo>
                  <a:pt x="47194" y="14066"/>
                </a:moveTo>
                <a:lnTo>
                  <a:pt x="47131" y="14162"/>
                </a:lnTo>
                <a:lnTo>
                  <a:pt x="47424" y="14350"/>
                </a:lnTo>
                <a:lnTo>
                  <a:pt x="47486" y="14253"/>
                </a:lnTo>
                <a:lnTo>
                  <a:pt x="47194" y="14066"/>
                </a:lnTo>
                <a:close/>
                <a:moveTo>
                  <a:pt x="47778" y="14439"/>
                </a:moveTo>
                <a:lnTo>
                  <a:pt x="47716" y="14537"/>
                </a:lnTo>
                <a:lnTo>
                  <a:pt x="48008" y="14724"/>
                </a:lnTo>
                <a:lnTo>
                  <a:pt x="48071" y="14626"/>
                </a:lnTo>
                <a:lnTo>
                  <a:pt x="47778" y="14439"/>
                </a:lnTo>
                <a:close/>
                <a:moveTo>
                  <a:pt x="48364" y="14811"/>
                </a:moveTo>
                <a:lnTo>
                  <a:pt x="48301" y="14910"/>
                </a:lnTo>
                <a:lnTo>
                  <a:pt x="48594" y="15096"/>
                </a:lnTo>
                <a:lnTo>
                  <a:pt x="48657" y="14997"/>
                </a:lnTo>
                <a:lnTo>
                  <a:pt x="48364" y="14811"/>
                </a:lnTo>
                <a:close/>
                <a:moveTo>
                  <a:pt x="48951" y="15181"/>
                </a:moveTo>
                <a:lnTo>
                  <a:pt x="48888" y="15280"/>
                </a:lnTo>
                <a:lnTo>
                  <a:pt x="49181" y="15466"/>
                </a:lnTo>
                <a:lnTo>
                  <a:pt x="49244" y="15366"/>
                </a:lnTo>
                <a:lnTo>
                  <a:pt x="48951" y="15181"/>
                </a:lnTo>
                <a:close/>
                <a:moveTo>
                  <a:pt x="49535" y="15553"/>
                </a:moveTo>
                <a:lnTo>
                  <a:pt x="49474" y="15651"/>
                </a:lnTo>
                <a:lnTo>
                  <a:pt x="49768" y="15835"/>
                </a:lnTo>
                <a:lnTo>
                  <a:pt x="49829" y="15737"/>
                </a:lnTo>
                <a:lnTo>
                  <a:pt x="49535" y="15553"/>
                </a:lnTo>
                <a:close/>
                <a:moveTo>
                  <a:pt x="50123" y="15921"/>
                </a:moveTo>
                <a:lnTo>
                  <a:pt x="50063" y="16018"/>
                </a:lnTo>
                <a:lnTo>
                  <a:pt x="50358" y="16201"/>
                </a:lnTo>
                <a:lnTo>
                  <a:pt x="50418" y="16102"/>
                </a:lnTo>
                <a:lnTo>
                  <a:pt x="50123" y="15921"/>
                </a:lnTo>
                <a:close/>
                <a:moveTo>
                  <a:pt x="50713" y="16285"/>
                </a:moveTo>
                <a:lnTo>
                  <a:pt x="50652" y="16382"/>
                </a:lnTo>
                <a:lnTo>
                  <a:pt x="50946" y="16565"/>
                </a:lnTo>
                <a:lnTo>
                  <a:pt x="51007" y="16467"/>
                </a:lnTo>
                <a:lnTo>
                  <a:pt x="50713" y="16285"/>
                </a:lnTo>
                <a:close/>
                <a:moveTo>
                  <a:pt x="51303" y="16649"/>
                </a:moveTo>
                <a:lnTo>
                  <a:pt x="51243" y="16747"/>
                </a:lnTo>
                <a:lnTo>
                  <a:pt x="51539" y="16928"/>
                </a:lnTo>
                <a:lnTo>
                  <a:pt x="51600" y="16829"/>
                </a:lnTo>
                <a:lnTo>
                  <a:pt x="51303" y="16649"/>
                </a:lnTo>
                <a:close/>
                <a:moveTo>
                  <a:pt x="51896" y="17009"/>
                </a:moveTo>
                <a:lnTo>
                  <a:pt x="51836" y="17108"/>
                </a:lnTo>
                <a:lnTo>
                  <a:pt x="52131" y="17288"/>
                </a:lnTo>
                <a:lnTo>
                  <a:pt x="52193" y="17189"/>
                </a:lnTo>
                <a:lnTo>
                  <a:pt x="51896" y="17009"/>
                </a:lnTo>
                <a:close/>
                <a:moveTo>
                  <a:pt x="52487" y="17368"/>
                </a:moveTo>
                <a:lnTo>
                  <a:pt x="52428" y="17466"/>
                </a:lnTo>
                <a:lnTo>
                  <a:pt x="52727" y="17645"/>
                </a:lnTo>
                <a:lnTo>
                  <a:pt x="52784" y="17546"/>
                </a:lnTo>
                <a:lnTo>
                  <a:pt x="52487" y="17368"/>
                </a:lnTo>
                <a:close/>
                <a:moveTo>
                  <a:pt x="53083" y="17725"/>
                </a:moveTo>
                <a:lnTo>
                  <a:pt x="53024" y="17825"/>
                </a:lnTo>
                <a:lnTo>
                  <a:pt x="53322" y="18002"/>
                </a:lnTo>
                <a:lnTo>
                  <a:pt x="53381" y="17902"/>
                </a:lnTo>
                <a:lnTo>
                  <a:pt x="53083" y="17725"/>
                </a:lnTo>
                <a:close/>
                <a:moveTo>
                  <a:pt x="53680" y="18078"/>
                </a:moveTo>
                <a:lnTo>
                  <a:pt x="53621" y="18178"/>
                </a:lnTo>
                <a:lnTo>
                  <a:pt x="53919" y="18353"/>
                </a:lnTo>
                <a:lnTo>
                  <a:pt x="53978" y="18253"/>
                </a:lnTo>
                <a:lnTo>
                  <a:pt x="53680" y="18078"/>
                </a:lnTo>
                <a:close/>
                <a:moveTo>
                  <a:pt x="54276" y="18430"/>
                </a:moveTo>
                <a:lnTo>
                  <a:pt x="54217" y="18530"/>
                </a:lnTo>
                <a:lnTo>
                  <a:pt x="54516" y="18706"/>
                </a:lnTo>
                <a:lnTo>
                  <a:pt x="54576" y="18606"/>
                </a:lnTo>
                <a:lnTo>
                  <a:pt x="54276" y="18430"/>
                </a:lnTo>
                <a:close/>
                <a:moveTo>
                  <a:pt x="54873" y="18780"/>
                </a:moveTo>
                <a:lnTo>
                  <a:pt x="54816" y="18880"/>
                </a:lnTo>
                <a:lnTo>
                  <a:pt x="55116" y="19053"/>
                </a:lnTo>
                <a:lnTo>
                  <a:pt x="55173" y="18953"/>
                </a:lnTo>
                <a:lnTo>
                  <a:pt x="54873" y="18780"/>
                </a:lnTo>
                <a:close/>
                <a:moveTo>
                  <a:pt x="55473" y="19127"/>
                </a:moveTo>
                <a:lnTo>
                  <a:pt x="55416" y="19227"/>
                </a:lnTo>
                <a:lnTo>
                  <a:pt x="55719" y="19400"/>
                </a:lnTo>
                <a:lnTo>
                  <a:pt x="55773" y="19300"/>
                </a:lnTo>
                <a:lnTo>
                  <a:pt x="55473" y="19127"/>
                </a:lnTo>
                <a:close/>
                <a:moveTo>
                  <a:pt x="56077" y="19471"/>
                </a:moveTo>
                <a:lnTo>
                  <a:pt x="56020" y="19571"/>
                </a:lnTo>
                <a:lnTo>
                  <a:pt x="56322" y="19743"/>
                </a:lnTo>
                <a:lnTo>
                  <a:pt x="56379" y="19643"/>
                </a:lnTo>
                <a:lnTo>
                  <a:pt x="56077" y="19471"/>
                </a:lnTo>
                <a:close/>
                <a:moveTo>
                  <a:pt x="56683" y="19814"/>
                </a:moveTo>
                <a:lnTo>
                  <a:pt x="56626" y="19914"/>
                </a:lnTo>
                <a:lnTo>
                  <a:pt x="56927" y="20084"/>
                </a:lnTo>
                <a:lnTo>
                  <a:pt x="56984" y="19984"/>
                </a:lnTo>
                <a:lnTo>
                  <a:pt x="56683" y="19814"/>
                </a:lnTo>
                <a:close/>
                <a:moveTo>
                  <a:pt x="57284" y="20151"/>
                </a:moveTo>
                <a:lnTo>
                  <a:pt x="57228" y="20253"/>
                </a:lnTo>
                <a:lnTo>
                  <a:pt x="57533" y="20421"/>
                </a:lnTo>
                <a:lnTo>
                  <a:pt x="57587" y="20320"/>
                </a:lnTo>
                <a:lnTo>
                  <a:pt x="57284" y="20151"/>
                </a:lnTo>
                <a:close/>
                <a:moveTo>
                  <a:pt x="57893" y="20485"/>
                </a:moveTo>
                <a:lnTo>
                  <a:pt x="57837" y="20587"/>
                </a:lnTo>
                <a:lnTo>
                  <a:pt x="58141" y="20755"/>
                </a:lnTo>
                <a:lnTo>
                  <a:pt x="58197" y="20651"/>
                </a:lnTo>
                <a:lnTo>
                  <a:pt x="57893" y="20485"/>
                </a:lnTo>
                <a:close/>
                <a:moveTo>
                  <a:pt x="58500" y="20820"/>
                </a:moveTo>
                <a:lnTo>
                  <a:pt x="58444" y="20921"/>
                </a:lnTo>
                <a:lnTo>
                  <a:pt x="58749" y="21087"/>
                </a:lnTo>
                <a:lnTo>
                  <a:pt x="58805" y="20985"/>
                </a:lnTo>
                <a:lnTo>
                  <a:pt x="58500" y="20820"/>
                </a:lnTo>
                <a:close/>
                <a:moveTo>
                  <a:pt x="59111" y="21150"/>
                </a:moveTo>
                <a:lnTo>
                  <a:pt x="59055" y="21251"/>
                </a:lnTo>
                <a:lnTo>
                  <a:pt x="59361" y="21415"/>
                </a:lnTo>
                <a:lnTo>
                  <a:pt x="59415" y="21314"/>
                </a:lnTo>
                <a:lnTo>
                  <a:pt x="59111" y="21150"/>
                </a:lnTo>
                <a:close/>
                <a:moveTo>
                  <a:pt x="59721" y="21477"/>
                </a:moveTo>
                <a:lnTo>
                  <a:pt x="59668" y="21578"/>
                </a:lnTo>
                <a:cubicBezTo>
                  <a:pt x="59769" y="21634"/>
                  <a:pt x="59872" y="21687"/>
                  <a:pt x="59975" y="21741"/>
                </a:cubicBezTo>
                <a:lnTo>
                  <a:pt x="60028" y="21638"/>
                </a:lnTo>
                <a:cubicBezTo>
                  <a:pt x="59925" y="21585"/>
                  <a:pt x="59822" y="21529"/>
                  <a:pt x="59721" y="21477"/>
                </a:cubicBezTo>
                <a:close/>
                <a:moveTo>
                  <a:pt x="60335" y="21799"/>
                </a:moveTo>
                <a:lnTo>
                  <a:pt x="60282" y="21901"/>
                </a:lnTo>
                <a:cubicBezTo>
                  <a:pt x="60383" y="21955"/>
                  <a:pt x="60486" y="22008"/>
                  <a:pt x="60589" y="22062"/>
                </a:cubicBezTo>
                <a:lnTo>
                  <a:pt x="60642" y="21959"/>
                </a:lnTo>
                <a:cubicBezTo>
                  <a:pt x="60540" y="21906"/>
                  <a:pt x="60436" y="21852"/>
                  <a:pt x="60335" y="21799"/>
                </a:cubicBezTo>
                <a:close/>
                <a:moveTo>
                  <a:pt x="60950" y="22118"/>
                </a:moveTo>
                <a:lnTo>
                  <a:pt x="60897" y="22222"/>
                </a:lnTo>
                <a:lnTo>
                  <a:pt x="61206" y="22381"/>
                </a:lnTo>
                <a:lnTo>
                  <a:pt x="61260" y="22278"/>
                </a:lnTo>
                <a:lnTo>
                  <a:pt x="60950" y="22118"/>
                </a:lnTo>
                <a:close/>
                <a:moveTo>
                  <a:pt x="61567" y="22435"/>
                </a:moveTo>
                <a:lnTo>
                  <a:pt x="61514" y="22538"/>
                </a:lnTo>
                <a:lnTo>
                  <a:pt x="61824" y="22695"/>
                </a:lnTo>
                <a:lnTo>
                  <a:pt x="61876" y="22592"/>
                </a:lnTo>
                <a:lnTo>
                  <a:pt x="61567" y="22435"/>
                </a:lnTo>
                <a:close/>
                <a:moveTo>
                  <a:pt x="62184" y="22748"/>
                </a:moveTo>
                <a:lnTo>
                  <a:pt x="62133" y="22851"/>
                </a:lnTo>
                <a:lnTo>
                  <a:pt x="62443" y="23006"/>
                </a:lnTo>
                <a:lnTo>
                  <a:pt x="62496" y="22902"/>
                </a:lnTo>
                <a:lnTo>
                  <a:pt x="62184" y="22748"/>
                </a:lnTo>
                <a:close/>
                <a:moveTo>
                  <a:pt x="62807" y="23056"/>
                </a:moveTo>
                <a:lnTo>
                  <a:pt x="62755" y="23159"/>
                </a:lnTo>
                <a:cubicBezTo>
                  <a:pt x="62860" y="23212"/>
                  <a:pt x="62963" y="23263"/>
                  <a:pt x="63067" y="23313"/>
                </a:cubicBezTo>
                <a:lnTo>
                  <a:pt x="63118" y="23209"/>
                </a:lnTo>
                <a:cubicBezTo>
                  <a:pt x="63014" y="23158"/>
                  <a:pt x="62911" y="23108"/>
                  <a:pt x="62807" y="23056"/>
                </a:cubicBezTo>
                <a:close/>
                <a:moveTo>
                  <a:pt x="63428" y="23360"/>
                </a:moveTo>
                <a:lnTo>
                  <a:pt x="63378" y="23465"/>
                </a:lnTo>
                <a:cubicBezTo>
                  <a:pt x="63482" y="23516"/>
                  <a:pt x="63588" y="23566"/>
                  <a:pt x="63691" y="23616"/>
                </a:cubicBezTo>
                <a:lnTo>
                  <a:pt x="63741" y="23513"/>
                </a:lnTo>
                <a:cubicBezTo>
                  <a:pt x="63638" y="23463"/>
                  <a:pt x="63532" y="23410"/>
                  <a:pt x="63428" y="23360"/>
                </a:cubicBezTo>
                <a:close/>
                <a:moveTo>
                  <a:pt x="64054" y="23663"/>
                </a:moveTo>
                <a:lnTo>
                  <a:pt x="64004" y="23766"/>
                </a:lnTo>
                <a:cubicBezTo>
                  <a:pt x="64109" y="23816"/>
                  <a:pt x="64214" y="23864"/>
                  <a:pt x="64318" y="23914"/>
                </a:cubicBezTo>
                <a:lnTo>
                  <a:pt x="64365" y="23812"/>
                </a:lnTo>
                <a:cubicBezTo>
                  <a:pt x="64262" y="23763"/>
                  <a:pt x="64156" y="23713"/>
                  <a:pt x="64054" y="23663"/>
                </a:cubicBezTo>
                <a:close/>
                <a:moveTo>
                  <a:pt x="64678" y="23957"/>
                </a:moveTo>
                <a:lnTo>
                  <a:pt x="64631" y="24063"/>
                </a:lnTo>
                <a:lnTo>
                  <a:pt x="64945" y="24209"/>
                </a:lnTo>
                <a:lnTo>
                  <a:pt x="64992" y="24104"/>
                </a:lnTo>
                <a:lnTo>
                  <a:pt x="64678" y="23957"/>
                </a:lnTo>
                <a:close/>
                <a:moveTo>
                  <a:pt x="65306" y="24250"/>
                </a:moveTo>
                <a:lnTo>
                  <a:pt x="65258" y="24356"/>
                </a:lnTo>
                <a:lnTo>
                  <a:pt x="65575" y="24500"/>
                </a:lnTo>
                <a:lnTo>
                  <a:pt x="65620" y="24394"/>
                </a:lnTo>
                <a:cubicBezTo>
                  <a:pt x="65518" y="24347"/>
                  <a:pt x="65412" y="24299"/>
                  <a:pt x="65306" y="24250"/>
                </a:cubicBezTo>
                <a:close/>
                <a:moveTo>
                  <a:pt x="65940" y="24537"/>
                </a:moveTo>
                <a:lnTo>
                  <a:pt x="65892" y="24643"/>
                </a:lnTo>
                <a:lnTo>
                  <a:pt x="66209" y="24786"/>
                </a:lnTo>
                <a:lnTo>
                  <a:pt x="66256" y="24680"/>
                </a:lnTo>
                <a:lnTo>
                  <a:pt x="65940" y="24537"/>
                </a:lnTo>
                <a:close/>
                <a:moveTo>
                  <a:pt x="66570" y="24821"/>
                </a:moveTo>
                <a:lnTo>
                  <a:pt x="66524" y="24927"/>
                </a:lnTo>
                <a:cubicBezTo>
                  <a:pt x="66630" y="24973"/>
                  <a:pt x="66737" y="25020"/>
                  <a:pt x="66841" y="25066"/>
                </a:cubicBezTo>
                <a:lnTo>
                  <a:pt x="66889" y="24961"/>
                </a:lnTo>
                <a:cubicBezTo>
                  <a:pt x="66781" y="24914"/>
                  <a:pt x="66676" y="24867"/>
                  <a:pt x="66570" y="24821"/>
                </a:cubicBezTo>
                <a:close/>
                <a:moveTo>
                  <a:pt x="67206" y="25098"/>
                </a:moveTo>
                <a:lnTo>
                  <a:pt x="67160" y="25204"/>
                </a:lnTo>
                <a:cubicBezTo>
                  <a:pt x="67267" y="25250"/>
                  <a:pt x="67374" y="25297"/>
                  <a:pt x="67480" y="25341"/>
                </a:cubicBezTo>
                <a:lnTo>
                  <a:pt x="67524" y="25236"/>
                </a:lnTo>
                <a:cubicBezTo>
                  <a:pt x="67418" y="25190"/>
                  <a:pt x="67311" y="25144"/>
                  <a:pt x="67206" y="25098"/>
                </a:cubicBezTo>
                <a:close/>
                <a:moveTo>
                  <a:pt x="67844" y="25371"/>
                </a:moveTo>
                <a:lnTo>
                  <a:pt x="67798" y="25478"/>
                </a:lnTo>
                <a:cubicBezTo>
                  <a:pt x="67905" y="25523"/>
                  <a:pt x="68011" y="25568"/>
                  <a:pt x="68118" y="25613"/>
                </a:cubicBezTo>
                <a:lnTo>
                  <a:pt x="68162" y="25505"/>
                </a:lnTo>
                <a:cubicBezTo>
                  <a:pt x="68055" y="25461"/>
                  <a:pt x="67951" y="25415"/>
                  <a:pt x="67844" y="25371"/>
                </a:cubicBezTo>
                <a:close/>
                <a:moveTo>
                  <a:pt x="68482" y="25637"/>
                </a:moveTo>
                <a:lnTo>
                  <a:pt x="68438" y="25744"/>
                </a:lnTo>
                <a:cubicBezTo>
                  <a:pt x="68545" y="25790"/>
                  <a:pt x="68652" y="25834"/>
                  <a:pt x="68759" y="25877"/>
                </a:cubicBezTo>
                <a:lnTo>
                  <a:pt x="68804" y="25770"/>
                </a:lnTo>
                <a:cubicBezTo>
                  <a:pt x="68697" y="25725"/>
                  <a:pt x="68589" y="25683"/>
                  <a:pt x="68482" y="25637"/>
                </a:cubicBezTo>
                <a:close/>
                <a:moveTo>
                  <a:pt x="69125" y="25901"/>
                </a:moveTo>
                <a:lnTo>
                  <a:pt x="69082" y="26008"/>
                </a:lnTo>
                <a:lnTo>
                  <a:pt x="69404" y="26137"/>
                </a:lnTo>
                <a:lnTo>
                  <a:pt x="69446" y="26030"/>
                </a:lnTo>
                <a:lnTo>
                  <a:pt x="69125" y="25901"/>
                </a:lnTo>
                <a:close/>
                <a:moveTo>
                  <a:pt x="69769" y="26157"/>
                </a:moveTo>
                <a:lnTo>
                  <a:pt x="69726" y="26264"/>
                </a:lnTo>
                <a:cubicBezTo>
                  <a:pt x="69833" y="26307"/>
                  <a:pt x="69943" y="26349"/>
                  <a:pt x="70050" y="26391"/>
                </a:cubicBezTo>
                <a:lnTo>
                  <a:pt x="70093" y="26284"/>
                </a:lnTo>
                <a:cubicBezTo>
                  <a:pt x="69986" y="26241"/>
                  <a:pt x="69876" y="26200"/>
                  <a:pt x="69769" y="26157"/>
                </a:cubicBezTo>
                <a:close/>
                <a:moveTo>
                  <a:pt x="70413" y="26408"/>
                </a:moveTo>
                <a:lnTo>
                  <a:pt x="70373" y="26515"/>
                </a:lnTo>
                <a:cubicBezTo>
                  <a:pt x="70482" y="26557"/>
                  <a:pt x="70589" y="26598"/>
                  <a:pt x="70697" y="26639"/>
                </a:cubicBezTo>
                <a:lnTo>
                  <a:pt x="70737" y="26532"/>
                </a:lnTo>
                <a:cubicBezTo>
                  <a:pt x="70630" y="26491"/>
                  <a:pt x="70523" y="26449"/>
                  <a:pt x="70413" y="26408"/>
                </a:cubicBezTo>
                <a:close/>
                <a:moveTo>
                  <a:pt x="71066" y="26651"/>
                </a:moveTo>
                <a:lnTo>
                  <a:pt x="71024" y="26761"/>
                </a:lnTo>
                <a:cubicBezTo>
                  <a:pt x="71132" y="26799"/>
                  <a:pt x="71240" y="26841"/>
                  <a:pt x="71350" y="26879"/>
                </a:cubicBezTo>
                <a:lnTo>
                  <a:pt x="71390" y="26771"/>
                </a:lnTo>
                <a:cubicBezTo>
                  <a:pt x="71283" y="26732"/>
                  <a:pt x="71174" y="26692"/>
                  <a:pt x="71066" y="26651"/>
                </a:cubicBezTo>
                <a:close/>
                <a:moveTo>
                  <a:pt x="71714" y="26891"/>
                </a:moveTo>
                <a:lnTo>
                  <a:pt x="71674" y="26999"/>
                </a:lnTo>
                <a:cubicBezTo>
                  <a:pt x="71783" y="27038"/>
                  <a:pt x="71893" y="27076"/>
                  <a:pt x="72001" y="27115"/>
                </a:cubicBezTo>
                <a:lnTo>
                  <a:pt x="72040" y="27006"/>
                </a:lnTo>
                <a:cubicBezTo>
                  <a:pt x="71931" y="26969"/>
                  <a:pt x="71823" y="26929"/>
                  <a:pt x="71714" y="26891"/>
                </a:cubicBezTo>
                <a:close/>
                <a:moveTo>
                  <a:pt x="72367" y="27121"/>
                </a:moveTo>
                <a:lnTo>
                  <a:pt x="72330" y="27229"/>
                </a:lnTo>
                <a:cubicBezTo>
                  <a:pt x="72440" y="27268"/>
                  <a:pt x="72550" y="27305"/>
                  <a:pt x="72658" y="27342"/>
                </a:cubicBezTo>
                <a:lnTo>
                  <a:pt x="72694" y="27234"/>
                </a:lnTo>
                <a:lnTo>
                  <a:pt x="72367" y="27121"/>
                </a:lnTo>
                <a:close/>
                <a:moveTo>
                  <a:pt x="73022" y="27346"/>
                </a:moveTo>
                <a:lnTo>
                  <a:pt x="72985" y="27455"/>
                </a:lnTo>
                <a:cubicBezTo>
                  <a:pt x="73095" y="27491"/>
                  <a:pt x="73207" y="27528"/>
                  <a:pt x="73315" y="27563"/>
                </a:cubicBezTo>
                <a:lnTo>
                  <a:pt x="73351" y="27455"/>
                </a:lnTo>
                <a:cubicBezTo>
                  <a:pt x="73242" y="27419"/>
                  <a:pt x="73131" y="27383"/>
                  <a:pt x="73022" y="27346"/>
                </a:cubicBezTo>
                <a:close/>
                <a:moveTo>
                  <a:pt x="73681" y="27562"/>
                </a:moveTo>
                <a:lnTo>
                  <a:pt x="73645" y="27672"/>
                </a:lnTo>
                <a:cubicBezTo>
                  <a:pt x="73757" y="27708"/>
                  <a:pt x="73865" y="27742"/>
                  <a:pt x="73975" y="27778"/>
                </a:cubicBezTo>
                <a:lnTo>
                  <a:pt x="74011" y="27668"/>
                </a:lnTo>
                <a:cubicBezTo>
                  <a:pt x="73901" y="27633"/>
                  <a:pt x="73792" y="27598"/>
                  <a:pt x="73681" y="27562"/>
                </a:cubicBezTo>
                <a:close/>
                <a:moveTo>
                  <a:pt x="74339" y="27770"/>
                </a:moveTo>
                <a:lnTo>
                  <a:pt x="74306" y="27882"/>
                </a:lnTo>
                <a:lnTo>
                  <a:pt x="74638" y="27983"/>
                </a:lnTo>
                <a:lnTo>
                  <a:pt x="74671" y="27872"/>
                </a:lnTo>
                <a:cubicBezTo>
                  <a:pt x="74561" y="27839"/>
                  <a:pt x="74451" y="27805"/>
                  <a:pt x="74339" y="27770"/>
                </a:cubicBezTo>
                <a:close/>
                <a:moveTo>
                  <a:pt x="75002" y="27975"/>
                </a:moveTo>
                <a:lnTo>
                  <a:pt x="74969" y="28085"/>
                </a:lnTo>
                <a:cubicBezTo>
                  <a:pt x="75082" y="28119"/>
                  <a:pt x="75193" y="28150"/>
                  <a:pt x="75303" y="28183"/>
                </a:cubicBezTo>
                <a:lnTo>
                  <a:pt x="75333" y="28072"/>
                </a:lnTo>
                <a:cubicBezTo>
                  <a:pt x="75223" y="28040"/>
                  <a:pt x="75112" y="28008"/>
                  <a:pt x="75002" y="27975"/>
                </a:cubicBezTo>
                <a:close/>
                <a:moveTo>
                  <a:pt x="75670" y="28168"/>
                </a:moveTo>
                <a:lnTo>
                  <a:pt x="75637" y="28277"/>
                </a:lnTo>
                <a:cubicBezTo>
                  <a:pt x="75749" y="28310"/>
                  <a:pt x="75860" y="28342"/>
                  <a:pt x="75972" y="28372"/>
                </a:cubicBezTo>
                <a:lnTo>
                  <a:pt x="76003" y="28259"/>
                </a:lnTo>
                <a:cubicBezTo>
                  <a:pt x="75893" y="28229"/>
                  <a:pt x="75780" y="28199"/>
                  <a:pt x="75670" y="28168"/>
                </a:cubicBezTo>
                <a:close/>
                <a:moveTo>
                  <a:pt x="76336" y="28353"/>
                </a:moveTo>
                <a:lnTo>
                  <a:pt x="76306" y="28463"/>
                </a:lnTo>
                <a:cubicBezTo>
                  <a:pt x="76417" y="28493"/>
                  <a:pt x="76529" y="28522"/>
                  <a:pt x="76641" y="28552"/>
                </a:cubicBezTo>
                <a:lnTo>
                  <a:pt x="76670" y="28442"/>
                </a:lnTo>
                <a:cubicBezTo>
                  <a:pt x="76559" y="28413"/>
                  <a:pt x="76449" y="28383"/>
                  <a:pt x="76336" y="28353"/>
                </a:cubicBezTo>
                <a:close/>
                <a:moveTo>
                  <a:pt x="77006" y="28527"/>
                </a:moveTo>
                <a:lnTo>
                  <a:pt x="76977" y="28640"/>
                </a:lnTo>
                <a:cubicBezTo>
                  <a:pt x="77088" y="28670"/>
                  <a:pt x="77201" y="28697"/>
                  <a:pt x="77314" y="28726"/>
                </a:cubicBezTo>
                <a:lnTo>
                  <a:pt x="77341" y="28612"/>
                </a:lnTo>
                <a:cubicBezTo>
                  <a:pt x="77230" y="28585"/>
                  <a:pt x="77117" y="28556"/>
                  <a:pt x="77006" y="28527"/>
                </a:cubicBezTo>
                <a:close/>
                <a:moveTo>
                  <a:pt x="77678" y="28695"/>
                </a:moveTo>
                <a:lnTo>
                  <a:pt x="77651" y="28807"/>
                </a:lnTo>
                <a:lnTo>
                  <a:pt x="77988" y="28889"/>
                </a:lnTo>
                <a:lnTo>
                  <a:pt x="78015" y="28776"/>
                </a:lnTo>
                <a:lnTo>
                  <a:pt x="77678" y="28695"/>
                </a:lnTo>
                <a:close/>
                <a:moveTo>
                  <a:pt x="78352" y="28854"/>
                </a:moveTo>
                <a:lnTo>
                  <a:pt x="78328" y="28967"/>
                </a:lnTo>
                <a:cubicBezTo>
                  <a:pt x="78442" y="28992"/>
                  <a:pt x="78555" y="29017"/>
                  <a:pt x="78667" y="29042"/>
                </a:cubicBezTo>
                <a:lnTo>
                  <a:pt x="78691" y="28929"/>
                </a:lnTo>
                <a:lnTo>
                  <a:pt x="78352" y="28854"/>
                </a:lnTo>
                <a:close/>
                <a:moveTo>
                  <a:pt x="79028" y="29004"/>
                </a:moveTo>
                <a:lnTo>
                  <a:pt x="79005" y="29117"/>
                </a:lnTo>
                <a:cubicBezTo>
                  <a:pt x="79119" y="29140"/>
                  <a:pt x="79234" y="29163"/>
                  <a:pt x="79345" y="29186"/>
                </a:cubicBezTo>
                <a:lnTo>
                  <a:pt x="79366" y="29073"/>
                </a:lnTo>
                <a:cubicBezTo>
                  <a:pt x="79255" y="29050"/>
                  <a:pt x="79141" y="29027"/>
                  <a:pt x="79028" y="29004"/>
                </a:cubicBezTo>
                <a:close/>
                <a:moveTo>
                  <a:pt x="79708" y="29140"/>
                </a:moveTo>
                <a:lnTo>
                  <a:pt x="79686" y="29254"/>
                </a:lnTo>
                <a:cubicBezTo>
                  <a:pt x="79801" y="29276"/>
                  <a:pt x="79913" y="29297"/>
                  <a:pt x="80028" y="29319"/>
                </a:cubicBezTo>
                <a:lnTo>
                  <a:pt x="80049" y="29204"/>
                </a:lnTo>
                <a:cubicBezTo>
                  <a:pt x="79935" y="29184"/>
                  <a:pt x="79822" y="29162"/>
                  <a:pt x="79708" y="29140"/>
                </a:cubicBezTo>
                <a:close/>
                <a:moveTo>
                  <a:pt x="80387" y="29267"/>
                </a:moveTo>
                <a:lnTo>
                  <a:pt x="80369" y="29381"/>
                </a:lnTo>
                <a:lnTo>
                  <a:pt x="80712" y="29440"/>
                </a:lnTo>
                <a:lnTo>
                  <a:pt x="80729" y="29326"/>
                </a:lnTo>
                <a:cubicBezTo>
                  <a:pt x="80615" y="29306"/>
                  <a:pt x="80502" y="29286"/>
                  <a:pt x="80387" y="29267"/>
                </a:cubicBezTo>
                <a:close/>
                <a:moveTo>
                  <a:pt x="81072" y="29383"/>
                </a:moveTo>
                <a:lnTo>
                  <a:pt x="81054" y="29497"/>
                </a:lnTo>
                <a:lnTo>
                  <a:pt x="81397" y="29550"/>
                </a:lnTo>
                <a:lnTo>
                  <a:pt x="81414" y="29436"/>
                </a:lnTo>
                <a:lnTo>
                  <a:pt x="81072" y="29383"/>
                </a:lnTo>
                <a:close/>
                <a:moveTo>
                  <a:pt x="81756" y="29486"/>
                </a:moveTo>
                <a:lnTo>
                  <a:pt x="81740" y="29600"/>
                </a:lnTo>
                <a:cubicBezTo>
                  <a:pt x="81856" y="29617"/>
                  <a:pt x="81970" y="29633"/>
                  <a:pt x="82084" y="29649"/>
                </a:cubicBezTo>
                <a:lnTo>
                  <a:pt x="82098" y="29534"/>
                </a:lnTo>
                <a:lnTo>
                  <a:pt x="81756" y="29486"/>
                </a:lnTo>
                <a:close/>
                <a:moveTo>
                  <a:pt x="82443" y="29581"/>
                </a:moveTo>
                <a:lnTo>
                  <a:pt x="82428" y="29696"/>
                </a:lnTo>
                <a:cubicBezTo>
                  <a:pt x="82543" y="29710"/>
                  <a:pt x="82658" y="29724"/>
                  <a:pt x="82773" y="29736"/>
                </a:cubicBezTo>
                <a:lnTo>
                  <a:pt x="82787" y="29621"/>
                </a:lnTo>
                <a:cubicBezTo>
                  <a:pt x="82671" y="29609"/>
                  <a:pt x="82557" y="29596"/>
                  <a:pt x="82443" y="29581"/>
                </a:cubicBezTo>
                <a:close/>
                <a:moveTo>
                  <a:pt x="83132" y="29660"/>
                </a:moveTo>
                <a:lnTo>
                  <a:pt x="83120" y="29774"/>
                </a:lnTo>
                <a:cubicBezTo>
                  <a:pt x="83234" y="29786"/>
                  <a:pt x="83349" y="29798"/>
                  <a:pt x="83464" y="29810"/>
                </a:cubicBezTo>
                <a:lnTo>
                  <a:pt x="83477" y="29696"/>
                </a:lnTo>
                <a:cubicBezTo>
                  <a:pt x="83362" y="29683"/>
                  <a:pt x="83247" y="29671"/>
                  <a:pt x="83132" y="29660"/>
                </a:cubicBezTo>
                <a:close/>
                <a:moveTo>
                  <a:pt x="83819" y="29727"/>
                </a:moveTo>
                <a:lnTo>
                  <a:pt x="83808" y="29841"/>
                </a:lnTo>
                <a:cubicBezTo>
                  <a:pt x="83925" y="29853"/>
                  <a:pt x="84039" y="29861"/>
                  <a:pt x="84155" y="29870"/>
                </a:cubicBezTo>
                <a:lnTo>
                  <a:pt x="84164" y="29756"/>
                </a:lnTo>
                <a:cubicBezTo>
                  <a:pt x="84049" y="29747"/>
                  <a:pt x="83935" y="29738"/>
                  <a:pt x="83819" y="29727"/>
                </a:cubicBezTo>
                <a:close/>
                <a:moveTo>
                  <a:pt x="84511" y="29778"/>
                </a:moveTo>
                <a:lnTo>
                  <a:pt x="84503" y="29896"/>
                </a:lnTo>
                <a:cubicBezTo>
                  <a:pt x="84619" y="29903"/>
                  <a:pt x="84733" y="29910"/>
                  <a:pt x="84849" y="29917"/>
                </a:cubicBezTo>
                <a:lnTo>
                  <a:pt x="84855" y="29800"/>
                </a:lnTo>
                <a:cubicBezTo>
                  <a:pt x="84741" y="29793"/>
                  <a:pt x="84626" y="29786"/>
                  <a:pt x="84511" y="29778"/>
                </a:cubicBezTo>
                <a:close/>
                <a:moveTo>
                  <a:pt x="85200" y="29818"/>
                </a:moveTo>
                <a:lnTo>
                  <a:pt x="85196" y="29934"/>
                </a:lnTo>
                <a:cubicBezTo>
                  <a:pt x="85312" y="29940"/>
                  <a:pt x="85426" y="29946"/>
                  <a:pt x="85542" y="29948"/>
                </a:cubicBezTo>
                <a:lnTo>
                  <a:pt x="85547" y="29833"/>
                </a:lnTo>
                <a:cubicBezTo>
                  <a:pt x="85430" y="29828"/>
                  <a:pt x="85317" y="29824"/>
                  <a:pt x="85200" y="29818"/>
                </a:cubicBezTo>
                <a:close/>
                <a:moveTo>
                  <a:pt x="85893" y="29843"/>
                </a:moveTo>
                <a:lnTo>
                  <a:pt x="85890" y="29960"/>
                </a:lnTo>
                <a:cubicBezTo>
                  <a:pt x="86006" y="29963"/>
                  <a:pt x="86122" y="29964"/>
                  <a:pt x="86239" y="29967"/>
                </a:cubicBezTo>
                <a:lnTo>
                  <a:pt x="86240" y="29850"/>
                </a:lnTo>
                <a:cubicBezTo>
                  <a:pt x="86126" y="29848"/>
                  <a:pt x="86010" y="29847"/>
                  <a:pt x="85893" y="29843"/>
                </a:cubicBezTo>
                <a:close/>
                <a:moveTo>
                  <a:pt x="86586" y="29854"/>
                </a:moveTo>
                <a:lnTo>
                  <a:pt x="86586" y="29970"/>
                </a:lnTo>
                <a:lnTo>
                  <a:pt x="86706" y="29970"/>
                </a:lnTo>
                <a:lnTo>
                  <a:pt x="86706" y="2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diagram of a company's flow&#10;&#10;AI-generated content may be incorrect.">
            <a:extLst>
              <a:ext uri="{FF2B5EF4-FFF2-40B4-BE49-F238E27FC236}">
                <a16:creationId xmlns:a16="http://schemas.microsoft.com/office/drawing/2014/main" id="{CF39B9F4-EEDD-43FF-68BF-FF7774A9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09" y="979089"/>
            <a:ext cx="2430430" cy="3984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6">
          <a:extLst>
            <a:ext uri="{FF2B5EF4-FFF2-40B4-BE49-F238E27FC236}">
              <a16:creationId xmlns:a16="http://schemas.microsoft.com/office/drawing/2014/main" id="{7A34ADF1-80B5-8A24-535A-73432780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p40">
            <a:extLst>
              <a:ext uri="{FF2B5EF4-FFF2-40B4-BE49-F238E27FC236}">
                <a16:creationId xmlns:a16="http://schemas.microsoft.com/office/drawing/2014/main" id="{A6840F23-7D48-E7AC-6283-B3A5DFF199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469" y="246834"/>
            <a:ext cx="7641349" cy="861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1"/>
                </a:solidFill>
              </a:rPr>
              <a:t>Diversification Benefit</a:t>
            </a:r>
            <a:endParaRPr sz="5000" dirty="0"/>
          </a:p>
        </p:txBody>
      </p:sp>
      <p:grpSp>
        <p:nvGrpSpPr>
          <p:cNvPr id="4679" name="Google Shape;4679;p40">
            <a:extLst>
              <a:ext uri="{FF2B5EF4-FFF2-40B4-BE49-F238E27FC236}">
                <a16:creationId xmlns:a16="http://schemas.microsoft.com/office/drawing/2014/main" id="{721154DC-D2C0-F10F-34DA-F32D2962AA16}"/>
              </a:ext>
            </a:extLst>
          </p:cNvPr>
          <p:cNvGrpSpPr/>
          <p:nvPr/>
        </p:nvGrpSpPr>
        <p:grpSpPr>
          <a:xfrm flipH="1">
            <a:off x="-25" y="2921632"/>
            <a:ext cx="9535322" cy="5777478"/>
            <a:chOff x="-54" y="-396863"/>
            <a:chExt cx="9143961" cy="5540351"/>
          </a:xfrm>
        </p:grpSpPr>
        <p:sp>
          <p:nvSpPr>
            <p:cNvPr id="4680" name="Google Shape;4680;p40">
              <a:extLst>
                <a:ext uri="{FF2B5EF4-FFF2-40B4-BE49-F238E27FC236}">
                  <a16:creationId xmlns:a16="http://schemas.microsoft.com/office/drawing/2014/main" id="{650DE61F-0FF1-989C-3449-2C7DB6C0AD8E}"/>
                </a:ext>
              </a:extLst>
            </p:cNvPr>
            <p:cNvSpPr/>
            <p:nvPr/>
          </p:nvSpPr>
          <p:spPr>
            <a:xfrm>
              <a:off x="6903" y="-328728"/>
              <a:ext cx="9130191" cy="5472217"/>
            </a:xfrm>
            <a:custGeom>
              <a:avLst/>
              <a:gdLst/>
              <a:ahLst/>
              <a:cxnLst/>
              <a:rect l="l" t="t" r="r" b="b"/>
              <a:pathLst>
                <a:path w="86690" h="51958" extrusionOk="0">
                  <a:moveTo>
                    <a:pt x="78529" y="1"/>
                  </a:moveTo>
                  <a:lnTo>
                    <a:pt x="68896" y="7644"/>
                  </a:lnTo>
                  <a:lnTo>
                    <a:pt x="58761" y="3133"/>
                  </a:lnTo>
                  <a:lnTo>
                    <a:pt x="49091" y="10462"/>
                  </a:lnTo>
                  <a:lnTo>
                    <a:pt x="38244" y="27446"/>
                  </a:lnTo>
                  <a:lnTo>
                    <a:pt x="30320" y="33331"/>
                  </a:lnTo>
                  <a:lnTo>
                    <a:pt x="17487" y="16289"/>
                  </a:lnTo>
                  <a:lnTo>
                    <a:pt x="11510" y="21175"/>
                  </a:lnTo>
                  <a:lnTo>
                    <a:pt x="4258" y="9885"/>
                  </a:lnTo>
                  <a:lnTo>
                    <a:pt x="1" y="13954"/>
                  </a:lnTo>
                  <a:lnTo>
                    <a:pt x="1" y="51957"/>
                  </a:lnTo>
                  <a:lnTo>
                    <a:pt x="86690" y="51957"/>
                  </a:lnTo>
                  <a:lnTo>
                    <a:pt x="86690" y="8191"/>
                  </a:lnTo>
                  <a:lnTo>
                    <a:pt x="78529" y="1"/>
                  </a:lnTo>
                  <a:close/>
                </a:path>
              </a:pathLst>
            </a:custGeom>
            <a:gradFill>
              <a:gsLst>
                <a:gs pos="0">
                  <a:srgbClr val="B7D4FB">
                    <a:alpha val="61176"/>
                  </a:srgbClr>
                </a:gs>
                <a:gs pos="100000">
                  <a:srgbClr val="B7D4FB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1" name="Google Shape;4681;p40">
              <a:extLst>
                <a:ext uri="{FF2B5EF4-FFF2-40B4-BE49-F238E27FC236}">
                  <a16:creationId xmlns:a16="http://schemas.microsoft.com/office/drawing/2014/main" id="{AADB66A2-C0B0-5A2E-1BCA-20BB4B992448}"/>
                </a:ext>
              </a:extLst>
            </p:cNvPr>
            <p:cNvGrpSpPr/>
            <p:nvPr/>
          </p:nvGrpSpPr>
          <p:grpSpPr>
            <a:xfrm>
              <a:off x="-54" y="-396863"/>
              <a:ext cx="9143961" cy="3646168"/>
              <a:chOff x="366584" y="2553704"/>
              <a:chExt cx="2513251" cy="1002162"/>
            </a:xfrm>
          </p:grpSpPr>
          <p:sp>
            <p:nvSpPr>
              <p:cNvPr id="4682" name="Google Shape;4682;p40">
                <a:extLst>
                  <a:ext uri="{FF2B5EF4-FFF2-40B4-BE49-F238E27FC236}">
                    <a16:creationId xmlns:a16="http://schemas.microsoft.com/office/drawing/2014/main" id="{85966CC3-FB49-9C5D-DD4A-96819B5A89CA}"/>
                  </a:ext>
                </a:extLst>
              </p:cNvPr>
              <p:cNvSpPr/>
              <p:nvPr/>
            </p:nvSpPr>
            <p:spPr>
              <a:xfrm>
                <a:off x="482258" y="2849113"/>
                <a:ext cx="18990" cy="18903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3" extrusionOk="0">
                    <a:moveTo>
                      <a:pt x="328" y="0"/>
                    </a:moveTo>
                    <a:cubicBezTo>
                      <a:pt x="148" y="0"/>
                      <a:pt x="1" y="146"/>
                      <a:pt x="1" y="327"/>
                    </a:cubicBezTo>
                    <a:cubicBezTo>
                      <a:pt x="1" y="507"/>
                      <a:pt x="148" y="653"/>
                      <a:pt x="328" y="653"/>
                    </a:cubicBezTo>
                    <a:cubicBezTo>
                      <a:pt x="509" y="653"/>
                      <a:pt x="655" y="507"/>
                      <a:pt x="655" y="327"/>
                    </a:cubicBezTo>
                    <a:cubicBezTo>
                      <a:pt x="655" y="146"/>
                      <a:pt x="509" y="0"/>
                      <a:pt x="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40">
                <a:extLst>
                  <a:ext uri="{FF2B5EF4-FFF2-40B4-BE49-F238E27FC236}">
                    <a16:creationId xmlns:a16="http://schemas.microsoft.com/office/drawing/2014/main" id="{5ADA5173-C4F4-7C90-E6C8-04424461CBEC}"/>
                  </a:ext>
                </a:extLst>
              </p:cNvPr>
              <p:cNvSpPr/>
              <p:nvPr/>
            </p:nvSpPr>
            <p:spPr>
              <a:xfrm>
                <a:off x="473140" y="2839966"/>
                <a:ext cx="37313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286" extrusionOk="0">
                    <a:moveTo>
                      <a:pt x="643" y="96"/>
                    </a:moveTo>
                    <a:cubicBezTo>
                      <a:pt x="946" y="96"/>
                      <a:pt x="1190" y="342"/>
                      <a:pt x="1190" y="643"/>
                    </a:cubicBezTo>
                    <a:cubicBezTo>
                      <a:pt x="1190" y="945"/>
                      <a:pt x="946" y="1189"/>
                      <a:pt x="643" y="1189"/>
                    </a:cubicBezTo>
                    <a:cubicBezTo>
                      <a:pt x="342" y="1189"/>
                      <a:pt x="97" y="945"/>
                      <a:pt x="97" y="643"/>
                    </a:cubicBezTo>
                    <a:cubicBezTo>
                      <a:pt x="97" y="342"/>
                      <a:pt x="342" y="96"/>
                      <a:pt x="643" y="96"/>
                    </a:cubicBezTo>
                    <a:close/>
                    <a:moveTo>
                      <a:pt x="643" y="1"/>
                    </a:moveTo>
                    <a:cubicBezTo>
                      <a:pt x="290" y="1"/>
                      <a:pt x="0" y="288"/>
                      <a:pt x="0" y="643"/>
                    </a:cubicBezTo>
                    <a:cubicBezTo>
                      <a:pt x="0" y="996"/>
                      <a:pt x="289" y="1286"/>
                      <a:pt x="643" y="1286"/>
                    </a:cubicBezTo>
                    <a:cubicBezTo>
                      <a:pt x="999" y="1286"/>
                      <a:pt x="1288" y="996"/>
                      <a:pt x="1286" y="643"/>
                    </a:cubicBezTo>
                    <a:cubicBezTo>
                      <a:pt x="1286" y="289"/>
                      <a:pt x="999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40">
                <a:extLst>
                  <a:ext uri="{FF2B5EF4-FFF2-40B4-BE49-F238E27FC236}">
                    <a16:creationId xmlns:a16="http://schemas.microsoft.com/office/drawing/2014/main" id="{96E52D83-2847-646B-A0A8-AF2EC5F6A463}"/>
                  </a:ext>
                </a:extLst>
              </p:cNvPr>
              <p:cNvSpPr/>
              <p:nvPr/>
            </p:nvSpPr>
            <p:spPr>
              <a:xfrm>
                <a:off x="692156" y="3175901"/>
                <a:ext cx="18932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8" y="1"/>
                    </a:moveTo>
                    <a:cubicBezTo>
                      <a:pt x="146" y="1"/>
                      <a:pt x="1" y="148"/>
                      <a:pt x="1" y="328"/>
                    </a:cubicBezTo>
                    <a:cubicBezTo>
                      <a:pt x="1" y="508"/>
                      <a:pt x="146" y="655"/>
                      <a:pt x="328" y="655"/>
                    </a:cubicBezTo>
                    <a:cubicBezTo>
                      <a:pt x="508" y="655"/>
                      <a:pt x="653" y="508"/>
                      <a:pt x="653" y="328"/>
                    </a:cubicBezTo>
                    <a:cubicBezTo>
                      <a:pt x="653" y="148"/>
                      <a:pt x="509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40">
                <a:extLst>
                  <a:ext uri="{FF2B5EF4-FFF2-40B4-BE49-F238E27FC236}">
                    <a16:creationId xmlns:a16="http://schemas.microsoft.com/office/drawing/2014/main" id="{52CA1361-4894-286E-B3CC-C63027EC3228}"/>
                  </a:ext>
                </a:extLst>
              </p:cNvPr>
              <p:cNvSpPr/>
              <p:nvPr/>
            </p:nvSpPr>
            <p:spPr>
              <a:xfrm>
                <a:off x="683067" y="3166783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6"/>
                    </a:moveTo>
                    <a:cubicBezTo>
                      <a:pt x="943" y="96"/>
                      <a:pt x="1189" y="340"/>
                      <a:pt x="1189" y="643"/>
                    </a:cubicBezTo>
                    <a:cubicBezTo>
                      <a:pt x="1189" y="944"/>
                      <a:pt x="944" y="1188"/>
                      <a:pt x="643" y="1188"/>
                    </a:cubicBezTo>
                    <a:cubicBezTo>
                      <a:pt x="342" y="1188"/>
                      <a:pt x="96" y="944"/>
                      <a:pt x="96" y="643"/>
                    </a:cubicBezTo>
                    <a:cubicBezTo>
                      <a:pt x="96" y="340"/>
                      <a:pt x="342" y="96"/>
                      <a:pt x="643" y="96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0" y="289"/>
                      <a:pt x="0" y="643"/>
                    </a:cubicBezTo>
                    <a:cubicBezTo>
                      <a:pt x="0" y="996"/>
                      <a:pt x="288" y="1285"/>
                      <a:pt x="643" y="1285"/>
                    </a:cubicBezTo>
                    <a:cubicBezTo>
                      <a:pt x="996" y="1285"/>
                      <a:pt x="1286" y="996"/>
                      <a:pt x="1286" y="643"/>
                    </a:cubicBezTo>
                    <a:cubicBezTo>
                      <a:pt x="1286" y="289"/>
                      <a:pt x="999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40">
                <a:extLst>
                  <a:ext uri="{FF2B5EF4-FFF2-40B4-BE49-F238E27FC236}">
                    <a16:creationId xmlns:a16="http://schemas.microsoft.com/office/drawing/2014/main" id="{6A0F1AF4-EE7E-2FAF-E46C-9C05697F6D7D}"/>
                  </a:ext>
                </a:extLst>
              </p:cNvPr>
              <p:cNvSpPr/>
              <p:nvPr/>
            </p:nvSpPr>
            <p:spPr>
              <a:xfrm>
                <a:off x="865204" y="3034464"/>
                <a:ext cx="18932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8" y="1"/>
                    </a:moveTo>
                    <a:cubicBezTo>
                      <a:pt x="147" y="1"/>
                      <a:pt x="1" y="147"/>
                      <a:pt x="1" y="328"/>
                    </a:cubicBezTo>
                    <a:cubicBezTo>
                      <a:pt x="1" y="508"/>
                      <a:pt x="147" y="654"/>
                      <a:pt x="328" y="654"/>
                    </a:cubicBezTo>
                    <a:cubicBezTo>
                      <a:pt x="508" y="654"/>
                      <a:pt x="654" y="508"/>
                      <a:pt x="654" y="328"/>
                    </a:cubicBezTo>
                    <a:cubicBezTo>
                      <a:pt x="654" y="147"/>
                      <a:pt x="508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40">
                <a:extLst>
                  <a:ext uri="{FF2B5EF4-FFF2-40B4-BE49-F238E27FC236}">
                    <a16:creationId xmlns:a16="http://schemas.microsoft.com/office/drawing/2014/main" id="{6BB5ACE4-0A11-EF84-29F7-D59CD943A5EC}"/>
                  </a:ext>
                </a:extLst>
              </p:cNvPr>
              <p:cNvSpPr/>
              <p:nvPr/>
            </p:nvSpPr>
            <p:spPr>
              <a:xfrm>
                <a:off x="856086" y="3025345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6"/>
                    </a:moveTo>
                    <a:cubicBezTo>
                      <a:pt x="944" y="96"/>
                      <a:pt x="1189" y="340"/>
                      <a:pt x="1189" y="643"/>
                    </a:cubicBezTo>
                    <a:cubicBezTo>
                      <a:pt x="1189" y="944"/>
                      <a:pt x="944" y="1189"/>
                      <a:pt x="643" y="1189"/>
                    </a:cubicBezTo>
                    <a:cubicBezTo>
                      <a:pt x="342" y="1189"/>
                      <a:pt x="96" y="944"/>
                      <a:pt x="96" y="643"/>
                    </a:cubicBezTo>
                    <a:cubicBezTo>
                      <a:pt x="96" y="340"/>
                      <a:pt x="340" y="96"/>
                      <a:pt x="643" y="96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0" y="287"/>
                      <a:pt x="0" y="643"/>
                    </a:cubicBezTo>
                    <a:cubicBezTo>
                      <a:pt x="0" y="996"/>
                      <a:pt x="287" y="1286"/>
                      <a:pt x="643" y="1286"/>
                    </a:cubicBezTo>
                    <a:cubicBezTo>
                      <a:pt x="999" y="1286"/>
                      <a:pt x="1286" y="996"/>
                      <a:pt x="1286" y="643"/>
                    </a:cubicBezTo>
                    <a:cubicBezTo>
                      <a:pt x="1286" y="289"/>
                      <a:pt x="999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40">
                <a:extLst>
                  <a:ext uri="{FF2B5EF4-FFF2-40B4-BE49-F238E27FC236}">
                    <a16:creationId xmlns:a16="http://schemas.microsoft.com/office/drawing/2014/main" id="{186387FC-889B-A305-1784-97F9CF91C2AD}"/>
                  </a:ext>
                </a:extLst>
              </p:cNvPr>
              <p:cNvSpPr/>
              <p:nvPr/>
            </p:nvSpPr>
            <p:spPr>
              <a:xfrm>
                <a:off x="1236717" y="3527758"/>
                <a:ext cx="18961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5" extrusionOk="0">
                    <a:moveTo>
                      <a:pt x="327" y="1"/>
                    </a:moveTo>
                    <a:cubicBezTo>
                      <a:pt x="147" y="1"/>
                      <a:pt x="0" y="148"/>
                      <a:pt x="0" y="328"/>
                    </a:cubicBezTo>
                    <a:cubicBezTo>
                      <a:pt x="0" y="508"/>
                      <a:pt x="147" y="655"/>
                      <a:pt x="327" y="655"/>
                    </a:cubicBezTo>
                    <a:cubicBezTo>
                      <a:pt x="507" y="655"/>
                      <a:pt x="654" y="508"/>
                      <a:pt x="654" y="328"/>
                    </a:cubicBezTo>
                    <a:cubicBezTo>
                      <a:pt x="654" y="148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40">
                <a:extLst>
                  <a:ext uri="{FF2B5EF4-FFF2-40B4-BE49-F238E27FC236}">
                    <a16:creationId xmlns:a16="http://schemas.microsoft.com/office/drawing/2014/main" id="{2562FCB1-51D9-5C2A-CD3F-1C20FA2E243D}"/>
                  </a:ext>
                </a:extLst>
              </p:cNvPr>
              <p:cNvSpPr/>
              <p:nvPr/>
            </p:nvSpPr>
            <p:spPr>
              <a:xfrm>
                <a:off x="1227569" y="3518640"/>
                <a:ext cx="37255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6" extrusionOk="0">
                    <a:moveTo>
                      <a:pt x="643" y="97"/>
                    </a:moveTo>
                    <a:cubicBezTo>
                      <a:pt x="943" y="97"/>
                      <a:pt x="1188" y="343"/>
                      <a:pt x="1190" y="643"/>
                    </a:cubicBezTo>
                    <a:cubicBezTo>
                      <a:pt x="1190" y="944"/>
                      <a:pt x="945" y="1190"/>
                      <a:pt x="643" y="1190"/>
                    </a:cubicBezTo>
                    <a:cubicBezTo>
                      <a:pt x="342" y="1190"/>
                      <a:pt x="98" y="944"/>
                      <a:pt x="98" y="643"/>
                    </a:cubicBezTo>
                    <a:cubicBezTo>
                      <a:pt x="98" y="341"/>
                      <a:pt x="342" y="97"/>
                      <a:pt x="643" y="97"/>
                    </a:cubicBezTo>
                    <a:close/>
                    <a:moveTo>
                      <a:pt x="643" y="0"/>
                    </a:moveTo>
                    <a:cubicBezTo>
                      <a:pt x="291" y="0"/>
                      <a:pt x="1" y="289"/>
                      <a:pt x="1" y="643"/>
                    </a:cubicBezTo>
                    <a:cubicBezTo>
                      <a:pt x="1" y="997"/>
                      <a:pt x="288" y="1285"/>
                      <a:pt x="643" y="1285"/>
                    </a:cubicBezTo>
                    <a:cubicBezTo>
                      <a:pt x="998" y="1285"/>
                      <a:pt x="1286" y="997"/>
                      <a:pt x="1286" y="643"/>
                    </a:cubicBezTo>
                    <a:cubicBezTo>
                      <a:pt x="1286" y="289"/>
                      <a:pt x="999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40">
                <a:extLst>
                  <a:ext uri="{FF2B5EF4-FFF2-40B4-BE49-F238E27FC236}">
                    <a16:creationId xmlns:a16="http://schemas.microsoft.com/office/drawing/2014/main" id="{CFFD374E-EAF5-69FF-D2EF-2435A0C79B12}"/>
                  </a:ext>
                </a:extLst>
              </p:cNvPr>
              <p:cNvSpPr/>
              <p:nvPr/>
            </p:nvSpPr>
            <p:spPr>
              <a:xfrm>
                <a:off x="1466068" y="3357228"/>
                <a:ext cx="18932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8" y="1"/>
                    </a:moveTo>
                    <a:cubicBezTo>
                      <a:pt x="146" y="1"/>
                      <a:pt x="1" y="148"/>
                      <a:pt x="1" y="328"/>
                    </a:cubicBezTo>
                    <a:cubicBezTo>
                      <a:pt x="1" y="508"/>
                      <a:pt x="146" y="655"/>
                      <a:pt x="328" y="655"/>
                    </a:cubicBezTo>
                    <a:cubicBezTo>
                      <a:pt x="508" y="655"/>
                      <a:pt x="653" y="508"/>
                      <a:pt x="653" y="328"/>
                    </a:cubicBezTo>
                    <a:cubicBezTo>
                      <a:pt x="653" y="148"/>
                      <a:pt x="508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40">
                <a:extLst>
                  <a:ext uri="{FF2B5EF4-FFF2-40B4-BE49-F238E27FC236}">
                    <a16:creationId xmlns:a16="http://schemas.microsoft.com/office/drawing/2014/main" id="{46692C1C-C921-F0C8-076B-10D708B94EC4}"/>
                  </a:ext>
                </a:extLst>
              </p:cNvPr>
              <p:cNvSpPr/>
              <p:nvPr/>
            </p:nvSpPr>
            <p:spPr>
              <a:xfrm>
                <a:off x="1456949" y="3348081"/>
                <a:ext cx="37226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7" extrusionOk="0">
                    <a:moveTo>
                      <a:pt x="643" y="98"/>
                    </a:moveTo>
                    <a:cubicBezTo>
                      <a:pt x="943" y="98"/>
                      <a:pt x="1188" y="342"/>
                      <a:pt x="1188" y="644"/>
                    </a:cubicBezTo>
                    <a:cubicBezTo>
                      <a:pt x="1188" y="945"/>
                      <a:pt x="944" y="1191"/>
                      <a:pt x="643" y="1191"/>
                    </a:cubicBezTo>
                    <a:cubicBezTo>
                      <a:pt x="340" y="1191"/>
                      <a:pt x="96" y="945"/>
                      <a:pt x="96" y="644"/>
                    </a:cubicBezTo>
                    <a:cubicBezTo>
                      <a:pt x="96" y="342"/>
                      <a:pt x="340" y="98"/>
                      <a:pt x="643" y="98"/>
                    </a:cubicBezTo>
                    <a:close/>
                    <a:moveTo>
                      <a:pt x="643" y="1"/>
                    </a:moveTo>
                    <a:cubicBezTo>
                      <a:pt x="289" y="1"/>
                      <a:pt x="0" y="289"/>
                      <a:pt x="0" y="644"/>
                    </a:cubicBezTo>
                    <a:cubicBezTo>
                      <a:pt x="0" y="998"/>
                      <a:pt x="287" y="1286"/>
                      <a:pt x="643" y="1286"/>
                    </a:cubicBezTo>
                    <a:cubicBezTo>
                      <a:pt x="996" y="1286"/>
                      <a:pt x="1286" y="998"/>
                      <a:pt x="1286" y="644"/>
                    </a:cubicBezTo>
                    <a:cubicBezTo>
                      <a:pt x="1286" y="289"/>
                      <a:pt x="997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40">
                <a:extLst>
                  <a:ext uri="{FF2B5EF4-FFF2-40B4-BE49-F238E27FC236}">
                    <a16:creationId xmlns:a16="http://schemas.microsoft.com/office/drawing/2014/main" id="{A4AB24A0-DD2E-F700-2901-BBEC243C062B}"/>
                  </a:ext>
                </a:extLst>
              </p:cNvPr>
              <p:cNvSpPr/>
              <p:nvPr/>
            </p:nvSpPr>
            <p:spPr>
              <a:xfrm>
                <a:off x="1780061" y="2865758"/>
                <a:ext cx="18932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08"/>
                      <a:pt x="146" y="653"/>
                      <a:pt x="326" y="653"/>
                    </a:cubicBezTo>
                    <a:cubicBezTo>
                      <a:pt x="508" y="653"/>
                      <a:pt x="653" y="508"/>
                      <a:pt x="653" y="326"/>
                    </a:cubicBezTo>
                    <a:cubicBezTo>
                      <a:pt x="653" y="146"/>
                      <a:pt x="508" y="1"/>
                      <a:pt x="3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40">
                <a:extLst>
                  <a:ext uri="{FF2B5EF4-FFF2-40B4-BE49-F238E27FC236}">
                    <a16:creationId xmlns:a16="http://schemas.microsoft.com/office/drawing/2014/main" id="{1A45396B-5D4E-9D7B-67AF-BA517E45C09D}"/>
                  </a:ext>
                </a:extLst>
              </p:cNvPr>
              <p:cNvSpPr/>
              <p:nvPr/>
            </p:nvSpPr>
            <p:spPr>
              <a:xfrm>
                <a:off x="1770943" y="2856668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6"/>
                    </a:moveTo>
                    <a:cubicBezTo>
                      <a:pt x="944" y="96"/>
                      <a:pt x="1188" y="340"/>
                      <a:pt x="1188" y="643"/>
                    </a:cubicBezTo>
                    <a:cubicBezTo>
                      <a:pt x="1188" y="945"/>
                      <a:pt x="944" y="1189"/>
                      <a:pt x="643" y="1189"/>
                    </a:cubicBezTo>
                    <a:cubicBezTo>
                      <a:pt x="340" y="1189"/>
                      <a:pt x="96" y="945"/>
                      <a:pt x="96" y="643"/>
                    </a:cubicBezTo>
                    <a:cubicBezTo>
                      <a:pt x="96" y="340"/>
                      <a:pt x="340" y="96"/>
                      <a:pt x="643" y="96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0" y="289"/>
                      <a:pt x="0" y="643"/>
                    </a:cubicBezTo>
                    <a:cubicBezTo>
                      <a:pt x="0" y="996"/>
                      <a:pt x="287" y="1286"/>
                      <a:pt x="643" y="1286"/>
                    </a:cubicBezTo>
                    <a:cubicBezTo>
                      <a:pt x="997" y="1286"/>
                      <a:pt x="1285" y="996"/>
                      <a:pt x="1285" y="643"/>
                    </a:cubicBezTo>
                    <a:cubicBezTo>
                      <a:pt x="1285" y="289"/>
                      <a:pt x="997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40">
                <a:extLst>
                  <a:ext uri="{FF2B5EF4-FFF2-40B4-BE49-F238E27FC236}">
                    <a16:creationId xmlns:a16="http://schemas.microsoft.com/office/drawing/2014/main" id="{49D944F1-D4EC-3712-8730-815BEF5F3C54}"/>
                  </a:ext>
                </a:extLst>
              </p:cNvPr>
              <p:cNvSpPr/>
              <p:nvPr/>
            </p:nvSpPr>
            <p:spPr>
              <a:xfrm>
                <a:off x="2059955" y="2653630"/>
                <a:ext cx="18903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55" extrusionOk="0">
                    <a:moveTo>
                      <a:pt x="327" y="1"/>
                    </a:moveTo>
                    <a:cubicBezTo>
                      <a:pt x="146" y="1"/>
                      <a:pt x="0" y="148"/>
                      <a:pt x="0" y="328"/>
                    </a:cubicBezTo>
                    <a:cubicBezTo>
                      <a:pt x="0" y="509"/>
                      <a:pt x="146" y="655"/>
                      <a:pt x="327" y="655"/>
                    </a:cubicBezTo>
                    <a:cubicBezTo>
                      <a:pt x="507" y="655"/>
                      <a:pt x="653" y="509"/>
                      <a:pt x="653" y="328"/>
                    </a:cubicBezTo>
                    <a:cubicBezTo>
                      <a:pt x="653" y="148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40">
                <a:extLst>
                  <a:ext uri="{FF2B5EF4-FFF2-40B4-BE49-F238E27FC236}">
                    <a16:creationId xmlns:a16="http://schemas.microsoft.com/office/drawing/2014/main" id="{79BC5891-AFA8-B3A0-C35A-8FCF2E403347}"/>
                  </a:ext>
                </a:extLst>
              </p:cNvPr>
              <p:cNvSpPr/>
              <p:nvPr/>
            </p:nvSpPr>
            <p:spPr>
              <a:xfrm>
                <a:off x="2050807" y="2644512"/>
                <a:ext cx="37226" cy="3722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6" extrusionOk="0">
                    <a:moveTo>
                      <a:pt x="643" y="97"/>
                    </a:moveTo>
                    <a:cubicBezTo>
                      <a:pt x="945" y="97"/>
                      <a:pt x="1189" y="342"/>
                      <a:pt x="1189" y="643"/>
                    </a:cubicBezTo>
                    <a:cubicBezTo>
                      <a:pt x="1189" y="946"/>
                      <a:pt x="945" y="1190"/>
                      <a:pt x="643" y="1190"/>
                    </a:cubicBezTo>
                    <a:cubicBezTo>
                      <a:pt x="341" y="1190"/>
                      <a:pt x="96" y="946"/>
                      <a:pt x="96" y="643"/>
                    </a:cubicBezTo>
                    <a:cubicBezTo>
                      <a:pt x="96" y="342"/>
                      <a:pt x="341" y="97"/>
                      <a:pt x="643" y="97"/>
                    </a:cubicBezTo>
                    <a:close/>
                    <a:moveTo>
                      <a:pt x="643" y="0"/>
                    </a:moveTo>
                    <a:cubicBezTo>
                      <a:pt x="289" y="0"/>
                      <a:pt x="1" y="289"/>
                      <a:pt x="1" y="643"/>
                    </a:cubicBezTo>
                    <a:cubicBezTo>
                      <a:pt x="1" y="997"/>
                      <a:pt x="288" y="1286"/>
                      <a:pt x="643" y="1286"/>
                    </a:cubicBezTo>
                    <a:cubicBezTo>
                      <a:pt x="997" y="1286"/>
                      <a:pt x="1286" y="997"/>
                      <a:pt x="1286" y="643"/>
                    </a:cubicBezTo>
                    <a:cubicBezTo>
                      <a:pt x="1286" y="290"/>
                      <a:pt x="997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40">
                <a:extLst>
                  <a:ext uri="{FF2B5EF4-FFF2-40B4-BE49-F238E27FC236}">
                    <a16:creationId xmlns:a16="http://schemas.microsoft.com/office/drawing/2014/main" id="{1AD6C285-DCCF-7B12-5CCD-FFC1304D7A65}"/>
                  </a:ext>
                </a:extLst>
              </p:cNvPr>
              <p:cNvSpPr/>
              <p:nvPr/>
            </p:nvSpPr>
            <p:spPr>
              <a:xfrm>
                <a:off x="2353309" y="2784242"/>
                <a:ext cx="18961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5" extrusionOk="0">
                    <a:moveTo>
                      <a:pt x="328" y="0"/>
                    </a:moveTo>
                    <a:cubicBezTo>
                      <a:pt x="146" y="0"/>
                      <a:pt x="0" y="147"/>
                      <a:pt x="0" y="327"/>
                    </a:cubicBezTo>
                    <a:cubicBezTo>
                      <a:pt x="0" y="507"/>
                      <a:pt x="146" y="654"/>
                      <a:pt x="328" y="654"/>
                    </a:cubicBezTo>
                    <a:cubicBezTo>
                      <a:pt x="507" y="654"/>
                      <a:pt x="655" y="507"/>
                      <a:pt x="655" y="327"/>
                    </a:cubicBezTo>
                    <a:cubicBezTo>
                      <a:pt x="655" y="147"/>
                      <a:pt x="507" y="3"/>
                      <a:pt x="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40">
                <a:extLst>
                  <a:ext uri="{FF2B5EF4-FFF2-40B4-BE49-F238E27FC236}">
                    <a16:creationId xmlns:a16="http://schemas.microsoft.com/office/drawing/2014/main" id="{A17CBAE9-EC7C-1FC7-ABEA-F7EB54FEAE8F}"/>
                  </a:ext>
                </a:extLst>
              </p:cNvPr>
              <p:cNvSpPr/>
              <p:nvPr/>
            </p:nvSpPr>
            <p:spPr>
              <a:xfrm>
                <a:off x="2344161" y="2775094"/>
                <a:ext cx="37284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287" extrusionOk="0">
                    <a:moveTo>
                      <a:pt x="644" y="99"/>
                    </a:moveTo>
                    <a:cubicBezTo>
                      <a:pt x="945" y="99"/>
                      <a:pt x="1189" y="344"/>
                      <a:pt x="1189" y="645"/>
                    </a:cubicBezTo>
                    <a:cubicBezTo>
                      <a:pt x="1189" y="948"/>
                      <a:pt x="945" y="1192"/>
                      <a:pt x="644" y="1192"/>
                    </a:cubicBezTo>
                    <a:cubicBezTo>
                      <a:pt x="341" y="1192"/>
                      <a:pt x="97" y="948"/>
                      <a:pt x="97" y="645"/>
                    </a:cubicBezTo>
                    <a:cubicBezTo>
                      <a:pt x="97" y="344"/>
                      <a:pt x="342" y="99"/>
                      <a:pt x="644" y="99"/>
                    </a:cubicBezTo>
                    <a:close/>
                    <a:moveTo>
                      <a:pt x="644" y="1"/>
                    </a:moveTo>
                    <a:cubicBezTo>
                      <a:pt x="289" y="1"/>
                      <a:pt x="1" y="288"/>
                      <a:pt x="1" y="643"/>
                    </a:cubicBezTo>
                    <a:cubicBezTo>
                      <a:pt x="1" y="998"/>
                      <a:pt x="288" y="1286"/>
                      <a:pt x="644" y="1286"/>
                    </a:cubicBezTo>
                    <a:cubicBezTo>
                      <a:pt x="999" y="1286"/>
                      <a:pt x="1288" y="999"/>
                      <a:pt x="1286" y="643"/>
                    </a:cubicBezTo>
                    <a:cubicBezTo>
                      <a:pt x="1286" y="291"/>
                      <a:pt x="998" y="1"/>
                      <a:pt x="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40">
                <a:extLst>
                  <a:ext uri="{FF2B5EF4-FFF2-40B4-BE49-F238E27FC236}">
                    <a16:creationId xmlns:a16="http://schemas.microsoft.com/office/drawing/2014/main" id="{2E88BF13-AF0E-9632-D2C7-2625873C9521}"/>
                  </a:ext>
                </a:extLst>
              </p:cNvPr>
              <p:cNvSpPr/>
              <p:nvPr/>
            </p:nvSpPr>
            <p:spPr>
              <a:xfrm>
                <a:off x="2632334" y="2562851"/>
                <a:ext cx="18903" cy="1896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55" extrusionOk="0">
                    <a:moveTo>
                      <a:pt x="327" y="1"/>
                    </a:moveTo>
                    <a:cubicBezTo>
                      <a:pt x="146" y="1"/>
                      <a:pt x="0" y="148"/>
                      <a:pt x="0" y="328"/>
                    </a:cubicBezTo>
                    <a:cubicBezTo>
                      <a:pt x="0" y="508"/>
                      <a:pt x="146" y="655"/>
                      <a:pt x="327" y="655"/>
                    </a:cubicBezTo>
                    <a:cubicBezTo>
                      <a:pt x="507" y="655"/>
                      <a:pt x="653" y="508"/>
                      <a:pt x="653" y="328"/>
                    </a:cubicBezTo>
                    <a:cubicBezTo>
                      <a:pt x="653" y="148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40">
                <a:extLst>
                  <a:ext uri="{FF2B5EF4-FFF2-40B4-BE49-F238E27FC236}">
                    <a16:creationId xmlns:a16="http://schemas.microsoft.com/office/drawing/2014/main" id="{93262586-8F92-1033-5C0E-A49A06020AAD}"/>
                  </a:ext>
                </a:extLst>
              </p:cNvPr>
              <p:cNvSpPr/>
              <p:nvPr/>
            </p:nvSpPr>
            <p:spPr>
              <a:xfrm>
                <a:off x="2623186" y="2553704"/>
                <a:ext cx="37226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7" extrusionOk="0">
                    <a:moveTo>
                      <a:pt x="643" y="98"/>
                    </a:moveTo>
                    <a:cubicBezTo>
                      <a:pt x="944" y="98"/>
                      <a:pt x="1189" y="342"/>
                      <a:pt x="1189" y="644"/>
                    </a:cubicBezTo>
                    <a:cubicBezTo>
                      <a:pt x="1189" y="945"/>
                      <a:pt x="944" y="1191"/>
                      <a:pt x="643" y="1191"/>
                    </a:cubicBezTo>
                    <a:cubicBezTo>
                      <a:pt x="340" y="1191"/>
                      <a:pt x="96" y="945"/>
                      <a:pt x="96" y="644"/>
                    </a:cubicBezTo>
                    <a:cubicBezTo>
                      <a:pt x="96" y="342"/>
                      <a:pt x="340" y="98"/>
                      <a:pt x="643" y="98"/>
                    </a:cubicBezTo>
                    <a:close/>
                    <a:moveTo>
                      <a:pt x="643" y="1"/>
                    </a:moveTo>
                    <a:cubicBezTo>
                      <a:pt x="289" y="1"/>
                      <a:pt x="0" y="288"/>
                      <a:pt x="0" y="644"/>
                    </a:cubicBezTo>
                    <a:cubicBezTo>
                      <a:pt x="0" y="998"/>
                      <a:pt x="288" y="1286"/>
                      <a:pt x="643" y="1286"/>
                    </a:cubicBezTo>
                    <a:cubicBezTo>
                      <a:pt x="997" y="1286"/>
                      <a:pt x="1286" y="998"/>
                      <a:pt x="1286" y="644"/>
                    </a:cubicBezTo>
                    <a:cubicBezTo>
                      <a:pt x="1286" y="291"/>
                      <a:pt x="996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40">
                <a:extLst>
                  <a:ext uri="{FF2B5EF4-FFF2-40B4-BE49-F238E27FC236}">
                    <a16:creationId xmlns:a16="http://schemas.microsoft.com/office/drawing/2014/main" id="{A123CE17-77ED-D1EF-220E-815D74AFC123}"/>
                  </a:ext>
                </a:extLst>
              </p:cNvPr>
              <p:cNvSpPr/>
              <p:nvPr/>
            </p:nvSpPr>
            <p:spPr>
              <a:xfrm>
                <a:off x="366584" y="2570725"/>
                <a:ext cx="2513251" cy="968265"/>
              </a:xfrm>
              <a:custGeom>
                <a:avLst/>
                <a:gdLst/>
                <a:ahLst/>
                <a:cxnLst/>
                <a:rect l="l" t="t" r="r" b="b"/>
                <a:pathLst>
                  <a:path w="86821" h="33449" extrusionOk="0">
                    <a:moveTo>
                      <a:pt x="78594" y="1"/>
                    </a:moveTo>
                    <a:cubicBezTo>
                      <a:pt x="78581" y="1"/>
                      <a:pt x="78569" y="5"/>
                      <a:pt x="78558" y="14"/>
                    </a:cubicBezTo>
                    <a:lnTo>
                      <a:pt x="68952" y="7638"/>
                    </a:lnTo>
                    <a:lnTo>
                      <a:pt x="58850" y="3140"/>
                    </a:lnTo>
                    <a:cubicBezTo>
                      <a:pt x="58842" y="3137"/>
                      <a:pt x="58834" y="3136"/>
                      <a:pt x="58826" y="3136"/>
                    </a:cubicBezTo>
                    <a:cubicBezTo>
                      <a:pt x="58814" y="3136"/>
                      <a:pt x="58802" y="3140"/>
                      <a:pt x="58791" y="3148"/>
                    </a:cubicBezTo>
                    <a:lnTo>
                      <a:pt x="49118" y="10475"/>
                    </a:lnTo>
                    <a:cubicBezTo>
                      <a:pt x="49112" y="10480"/>
                      <a:pt x="49108" y="10485"/>
                      <a:pt x="49104" y="10490"/>
                    </a:cubicBezTo>
                    <a:lnTo>
                      <a:pt x="38263" y="27465"/>
                    </a:lnTo>
                    <a:lnTo>
                      <a:pt x="30394" y="33310"/>
                    </a:lnTo>
                    <a:lnTo>
                      <a:pt x="17596" y="16314"/>
                    </a:lnTo>
                    <a:cubicBezTo>
                      <a:pt x="17586" y="16301"/>
                      <a:pt x="17572" y="16292"/>
                      <a:pt x="17556" y="16289"/>
                    </a:cubicBezTo>
                    <a:cubicBezTo>
                      <a:pt x="17554" y="16289"/>
                      <a:pt x="17553" y="16289"/>
                      <a:pt x="17551" y="16289"/>
                    </a:cubicBezTo>
                    <a:cubicBezTo>
                      <a:pt x="17537" y="16289"/>
                      <a:pt x="17523" y="16295"/>
                      <a:pt x="17513" y="16302"/>
                    </a:cubicBezTo>
                    <a:lnTo>
                      <a:pt x="11586" y="21148"/>
                    </a:lnTo>
                    <a:lnTo>
                      <a:pt x="4371" y="9913"/>
                    </a:lnTo>
                    <a:cubicBezTo>
                      <a:pt x="4361" y="9898"/>
                      <a:pt x="4345" y="9888"/>
                      <a:pt x="4330" y="9887"/>
                    </a:cubicBezTo>
                    <a:cubicBezTo>
                      <a:pt x="4327" y="9887"/>
                      <a:pt x="4324" y="9886"/>
                      <a:pt x="4322" y="9886"/>
                    </a:cubicBezTo>
                    <a:cubicBezTo>
                      <a:pt x="4308" y="9886"/>
                      <a:pt x="4293" y="9892"/>
                      <a:pt x="4283" y="9903"/>
                    </a:cubicBezTo>
                    <a:lnTo>
                      <a:pt x="24" y="13972"/>
                    </a:lnTo>
                    <a:cubicBezTo>
                      <a:pt x="1" y="13993"/>
                      <a:pt x="1" y="14030"/>
                      <a:pt x="22" y="14053"/>
                    </a:cubicBezTo>
                    <a:cubicBezTo>
                      <a:pt x="33" y="14065"/>
                      <a:pt x="48" y="14070"/>
                      <a:pt x="63" y="14070"/>
                    </a:cubicBezTo>
                    <a:cubicBezTo>
                      <a:pt x="78" y="14070"/>
                      <a:pt x="93" y="14065"/>
                      <a:pt x="104" y="14054"/>
                    </a:cubicBezTo>
                    <a:lnTo>
                      <a:pt x="4314" y="10034"/>
                    </a:lnTo>
                    <a:lnTo>
                      <a:pt x="11526" y="21265"/>
                    </a:lnTo>
                    <a:cubicBezTo>
                      <a:pt x="11535" y="21279"/>
                      <a:pt x="11549" y="21288"/>
                      <a:pt x="11565" y="21291"/>
                    </a:cubicBezTo>
                    <a:cubicBezTo>
                      <a:pt x="11567" y="21291"/>
                      <a:pt x="11570" y="21292"/>
                      <a:pt x="11573" y="21292"/>
                    </a:cubicBezTo>
                    <a:cubicBezTo>
                      <a:pt x="11586" y="21292"/>
                      <a:pt x="11600" y="21286"/>
                      <a:pt x="11612" y="21278"/>
                    </a:cubicBezTo>
                    <a:lnTo>
                      <a:pt x="17542" y="16431"/>
                    </a:lnTo>
                    <a:lnTo>
                      <a:pt x="30338" y="33426"/>
                    </a:lnTo>
                    <a:cubicBezTo>
                      <a:pt x="30349" y="33440"/>
                      <a:pt x="30366" y="33449"/>
                      <a:pt x="30385" y="33449"/>
                    </a:cubicBezTo>
                    <a:cubicBezTo>
                      <a:pt x="30396" y="33449"/>
                      <a:pt x="30408" y="33446"/>
                      <a:pt x="30418" y="33439"/>
                    </a:cubicBezTo>
                    <a:lnTo>
                      <a:pt x="38341" y="27553"/>
                    </a:lnTo>
                    <a:cubicBezTo>
                      <a:pt x="38347" y="27549"/>
                      <a:pt x="38351" y="27543"/>
                      <a:pt x="38356" y="27536"/>
                    </a:cubicBezTo>
                    <a:lnTo>
                      <a:pt x="49197" y="10561"/>
                    </a:lnTo>
                    <a:lnTo>
                      <a:pt x="58834" y="3262"/>
                    </a:lnTo>
                    <a:lnTo>
                      <a:pt x="68938" y="7759"/>
                    </a:lnTo>
                    <a:cubicBezTo>
                      <a:pt x="68945" y="7762"/>
                      <a:pt x="68953" y="7764"/>
                      <a:pt x="68961" y="7764"/>
                    </a:cubicBezTo>
                    <a:cubicBezTo>
                      <a:pt x="68974" y="7764"/>
                      <a:pt x="68987" y="7760"/>
                      <a:pt x="68997" y="7752"/>
                    </a:cubicBezTo>
                    <a:lnTo>
                      <a:pt x="78588" y="140"/>
                    </a:lnTo>
                    <a:lnTo>
                      <a:pt x="86713" y="8295"/>
                    </a:lnTo>
                    <a:cubicBezTo>
                      <a:pt x="86724" y="8306"/>
                      <a:pt x="86739" y="8312"/>
                      <a:pt x="86754" y="8312"/>
                    </a:cubicBezTo>
                    <a:cubicBezTo>
                      <a:pt x="86769" y="8312"/>
                      <a:pt x="86784" y="8306"/>
                      <a:pt x="86796" y="8295"/>
                    </a:cubicBezTo>
                    <a:cubicBezTo>
                      <a:pt x="86820" y="8268"/>
                      <a:pt x="86820" y="8232"/>
                      <a:pt x="86797" y="8209"/>
                    </a:cubicBezTo>
                    <a:lnTo>
                      <a:pt x="78635" y="19"/>
                    </a:lnTo>
                    <a:cubicBezTo>
                      <a:pt x="78624" y="7"/>
                      <a:pt x="78609" y="1"/>
                      <a:pt x="78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01" name="Google Shape;4701;p40">
            <a:extLst>
              <a:ext uri="{FF2B5EF4-FFF2-40B4-BE49-F238E27FC236}">
                <a16:creationId xmlns:a16="http://schemas.microsoft.com/office/drawing/2014/main" id="{C15DC5FB-5DE2-DC95-EA84-9A1D5DF0D7DE}"/>
              </a:ext>
            </a:extLst>
          </p:cNvPr>
          <p:cNvSpPr/>
          <p:nvPr/>
        </p:nvSpPr>
        <p:spPr>
          <a:xfrm>
            <a:off x="27" y="2703109"/>
            <a:ext cx="9144015" cy="3160561"/>
          </a:xfrm>
          <a:custGeom>
            <a:avLst/>
            <a:gdLst/>
            <a:ahLst/>
            <a:cxnLst/>
            <a:rect l="l" t="t" r="r" b="b"/>
            <a:pathLst>
              <a:path w="86706" h="29970" extrusionOk="0">
                <a:moveTo>
                  <a:pt x="12377" y="0"/>
                </a:moveTo>
                <a:lnTo>
                  <a:pt x="12379" y="116"/>
                </a:lnTo>
                <a:cubicBezTo>
                  <a:pt x="12493" y="116"/>
                  <a:pt x="12610" y="116"/>
                  <a:pt x="12724" y="119"/>
                </a:cubicBezTo>
                <a:lnTo>
                  <a:pt x="12726" y="0"/>
                </a:lnTo>
                <a:close/>
                <a:moveTo>
                  <a:pt x="12029" y="1"/>
                </a:moveTo>
                <a:cubicBezTo>
                  <a:pt x="11913" y="1"/>
                  <a:pt x="11797" y="4"/>
                  <a:pt x="11682" y="6"/>
                </a:cubicBezTo>
                <a:lnTo>
                  <a:pt x="11683" y="121"/>
                </a:lnTo>
                <a:cubicBezTo>
                  <a:pt x="11799" y="120"/>
                  <a:pt x="11914" y="119"/>
                  <a:pt x="12029" y="119"/>
                </a:cubicBezTo>
                <a:lnTo>
                  <a:pt x="12029" y="1"/>
                </a:lnTo>
                <a:close/>
                <a:moveTo>
                  <a:pt x="13070" y="6"/>
                </a:moveTo>
                <a:lnTo>
                  <a:pt x="13068" y="121"/>
                </a:lnTo>
                <a:cubicBezTo>
                  <a:pt x="13184" y="123"/>
                  <a:pt x="13300" y="126"/>
                  <a:pt x="13414" y="129"/>
                </a:cubicBezTo>
                <a:lnTo>
                  <a:pt x="13417" y="13"/>
                </a:lnTo>
                <a:cubicBezTo>
                  <a:pt x="13303" y="9"/>
                  <a:pt x="13186" y="7"/>
                  <a:pt x="13070" y="6"/>
                </a:cubicBezTo>
                <a:close/>
                <a:moveTo>
                  <a:pt x="11333" y="13"/>
                </a:moveTo>
                <a:cubicBezTo>
                  <a:pt x="11219" y="14"/>
                  <a:pt x="11103" y="19"/>
                  <a:pt x="10986" y="21"/>
                </a:cubicBezTo>
                <a:lnTo>
                  <a:pt x="10990" y="137"/>
                </a:lnTo>
                <a:cubicBezTo>
                  <a:pt x="11106" y="134"/>
                  <a:pt x="11220" y="133"/>
                  <a:pt x="11336" y="129"/>
                </a:cubicBezTo>
                <a:lnTo>
                  <a:pt x="11333" y="13"/>
                </a:lnTo>
                <a:close/>
                <a:moveTo>
                  <a:pt x="13764" y="23"/>
                </a:moveTo>
                <a:lnTo>
                  <a:pt x="13761" y="139"/>
                </a:lnTo>
                <a:cubicBezTo>
                  <a:pt x="13877" y="143"/>
                  <a:pt x="13992" y="147"/>
                  <a:pt x="14107" y="151"/>
                </a:cubicBezTo>
                <a:lnTo>
                  <a:pt x="14111" y="36"/>
                </a:lnTo>
                <a:cubicBezTo>
                  <a:pt x="13997" y="31"/>
                  <a:pt x="13881" y="27"/>
                  <a:pt x="13764" y="23"/>
                </a:cubicBezTo>
                <a:close/>
                <a:moveTo>
                  <a:pt x="10639" y="36"/>
                </a:moveTo>
                <a:cubicBezTo>
                  <a:pt x="10525" y="40"/>
                  <a:pt x="10408" y="44"/>
                  <a:pt x="10292" y="50"/>
                </a:cubicBezTo>
                <a:lnTo>
                  <a:pt x="10298" y="166"/>
                </a:lnTo>
                <a:cubicBezTo>
                  <a:pt x="10413" y="161"/>
                  <a:pt x="10529" y="156"/>
                  <a:pt x="10643" y="151"/>
                </a:cubicBezTo>
                <a:lnTo>
                  <a:pt x="10639" y="36"/>
                </a:lnTo>
                <a:close/>
                <a:moveTo>
                  <a:pt x="14457" y="51"/>
                </a:moveTo>
                <a:lnTo>
                  <a:pt x="14452" y="169"/>
                </a:lnTo>
                <a:cubicBezTo>
                  <a:pt x="14568" y="173"/>
                  <a:pt x="14684" y="179"/>
                  <a:pt x="14798" y="186"/>
                </a:cubicBezTo>
                <a:lnTo>
                  <a:pt x="14804" y="70"/>
                </a:lnTo>
                <a:cubicBezTo>
                  <a:pt x="14689" y="64"/>
                  <a:pt x="14574" y="57"/>
                  <a:pt x="14457" y="51"/>
                </a:cubicBezTo>
                <a:close/>
                <a:moveTo>
                  <a:pt x="9946" y="69"/>
                </a:moveTo>
                <a:cubicBezTo>
                  <a:pt x="9832" y="73"/>
                  <a:pt x="9715" y="80"/>
                  <a:pt x="9599" y="87"/>
                </a:cubicBezTo>
                <a:lnTo>
                  <a:pt x="9607" y="204"/>
                </a:lnTo>
                <a:cubicBezTo>
                  <a:pt x="9722" y="197"/>
                  <a:pt x="9837" y="190"/>
                  <a:pt x="9951" y="184"/>
                </a:cubicBezTo>
                <a:lnTo>
                  <a:pt x="9946" y="69"/>
                </a:lnTo>
                <a:close/>
                <a:moveTo>
                  <a:pt x="15152" y="91"/>
                </a:moveTo>
                <a:lnTo>
                  <a:pt x="15145" y="207"/>
                </a:lnTo>
                <a:cubicBezTo>
                  <a:pt x="15259" y="216"/>
                  <a:pt x="15375" y="223"/>
                  <a:pt x="15489" y="233"/>
                </a:cubicBezTo>
                <a:lnTo>
                  <a:pt x="15498" y="116"/>
                </a:lnTo>
                <a:cubicBezTo>
                  <a:pt x="15382" y="107"/>
                  <a:pt x="15268" y="99"/>
                  <a:pt x="15152" y="91"/>
                </a:cubicBezTo>
                <a:close/>
                <a:moveTo>
                  <a:pt x="9254" y="109"/>
                </a:moveTo>
                <a:cubicBezTo>
                  <a:pt x="9140" y="116"/>
                  <a:pt x="9022" y="126"/>
                  <a:pt x="8907" y="134"/>
                </a:cubicBezTo>
                <a:lnTo>
                  <a:pt x="8915" y="250"/>
                </a:lnTo>
                <a:cubicBezTo>
                  <a:pt x="9030" y="241"/>
                  <a:pt x="9147" y="234"/>
                  <a:pt x="9261" y="226"/>
                </a:cubicBezTo>
                <a:lnTo>
                  <a:pt x="9254" y="109"/>
                </a:lnTo>
                <a:close/>
                <a:moveTo>
                  <a:pt x="15845" y="144"/>
                </a:moveTo>
                <a:lnTo>
                  <a:pt x="15835" y="259"/>
                </a:lnTo>
                <a:cubicBezTo>
                  <a:pt x="15949" y="269"/>
                  <a:pt x="16066" y="279"/>
                  <a:pt x="16180" y="290"/>
                </a:cubicBezTo>
                <a:lnTo>
                  <a:pt x="16190" y="176"/>
                </a:lnTo>
                <a:cubicBezTo>
                  <a:pt x="16075" y="164"/>
                  <a:pt x="15960" y="154"/>
                  <a:pt x="15845" y="144"/>
                </a:cubicBezTo>
                <a:close/>
                <a:moveTo>
                  <a:pt x="8560" y="163"/>
                </a:moveTo>
                <a:cubicBezTo>
                  <a:pt x="8444" y="173"/>
                  <a:pt x="8330" y="183"/>
                  <a:pt x="8214" y="193"/>
                </a:cubicBezTo>
                <a:lnTo>
                  <a:pt x="8226" y="307"/>
                </a:lnTo>
                <a:cubicBezTo>
                  <a:pt x="8341" y="297"/>
                  <a:pt x="8455" y="287"/>
                  <a:pt x="8570" y="279"/>
                </a:cubicBezTo>
                <a:lnTo>
                  <a:pt x="8560" y="163"/>
                </a:lnTo>
                <a:close/>
                <a:moveTo>
                  <a:pt x="16537" y="211"/>
                </a:moveTo>
                <a:lnTo>
                  <a:pt x="16525" y="326"/>
                </a:lnTo>
                <a:cubicBezTo>
                  <a:pt x="16640" y="336"/>
                  <a:pt x="16755" y="349"/>
                  <a:pt x="16869" y="361"/>
                </a:cubicBezTo>
                <a:lnTo>
                  <a:pt x="16882" y="249"/>
                </a:lnTo>
                <a:cubicBezTo>
                  <a:pt x="16767" y="234"/>
                  <a:pt x="16653" y="223"/>
                  <a:pt x="16537" y="211"/>
                </a:cubicBezTo>
                <a:close/>
                <a:moveTo>
                  <a:pt x="7869" y="227"/>
                </a:moveTo>
                <a:cubicBezTo>
                  <a:pt x="7754" y="237"/>
                  <a:pt x="7640" y="249"/>
                  <a:pt x="7523" y="261"/>
                </a:cubicBezTo>
                <a:lnTo>
                  <a:pt x="7536" y="376"/>
                </a:lnTo>
                <a:cubicBezTo>
                  <a:pt x="7650" y="363"/>
                  <a:pt x="7766" y="351"/>
                  <a:pt x="7879" y="341"/>
                </a:cubicBezTo>
                <a:lnTo>
                  <a:pt x="7869" y="227"/>
                </a:lnTo>
                <a:close/>
                <a:moveTo>
                  <a:pt x="17227" y="286"/>
                </a:moveTo>
                <a:lnTo>
                  <a:pt x="17213" y="400"/>
                </a:lnTo>
                <a:lnTo>
                  <a:pt x="17556" y="443"/>
                </a:lnTo>
                <a:lnTo>
                  <a:pt x="17571" y="329"/>
                </a:lnTo>
                <a:cubicBezTo>
                  <a:pt x="17457" y="314"/>
                  <a:pt x="17341" y="300"/>
                  <a:pt x="17227" y="286"/>
                </a:cubicBezTo>
                <a:close/>
                <a:moveTo>
                  <a:pt x="7177" y="296"/>
                </a:moveTo>
                <a:cubicBezTo>
                  <a:pt x="7063" y="309"/>
                  <a:pt x="6949" y="321"/>
                  <a:pt x="6833" y="336"/>
                </a:cubicBezTo>
                <a:lnTo>
                  <a:pt x="6847" y="450"/>
                </a:lnTo>
                <a:cubicBezTo>
                  <a:pt x="6963" y="437"/>
                  <a:pt x="7077" y="423"/>
                  <a:pt x="7190" y="411"/>
                </a:cubicBezTo>
                <a:lnTo>
                  <a:pt x="7177" y="296"/>
                </a:lnTo>
                <a:close/>
                <a:moveTo>
                  <a:pt x="6490" y="378"/>
                </a:moveTo>
                <a:cubicBezTo>
                  <a:pt x="6376" y="391"/>
                  <a:pt x="6259" y="407"/>
                  <a:pt x="6145" y="421"/>
                </a:cubicBezTo>
                <a:lnTo>
                  <a:pt x="6159" y="536"/>
                </a:lnTo>
                <a:cubicBezTo>
                  <a:pt x="6273" y="521"/>
                  <a:pt x="6390" y="506"/>
                  <a:pt x="6505" y="493"/>
                </a:cubicBezTo>
                <a:lnTo>
                  <a:pt x="6490" y="378"/>
                </a:lnTo>
                <a:close/>
                <a:moveTo>
                  <a:pt x="17914" y="373"/>
                </a:moveTo>
                <a:lnTo>
                  <a:pt x="17898" y="487"/>
                </a:lnTo>
                <a:lnTo>
                  <a:pt x="18241" y="536"/>
                </a:lnTo>
                <a:lnTo>
                  <a:pt x="18260" y="421"/>
                </a:lnTo>
                <a:cubicBezTo>
                  <a:pt x="18143" y="406"/>
                  <a:pt x="18028" y="388"/>
                  <a:pt x="17914" y="373"/>
                </a:cubicBezTo>
                <a:close/>
                <a:moveTo>
                  <a:pt x="5802" y="466"/>
                </a:moveTo>
                <a:cubicBezTo>
                  <a:pt x="5688" y="483"/>
                  <a:pt x="5572" y="498"/>
                  <a:pt x="5458" y="514"/>
                </a:cubicBezTo>
                <a:lnTo>
                  <a:pt x="5473" y="628"/>
                </a:lnTo>
                <a:cubicBezTo>
                  <a:pt x="5588" y="613"/>
                  <a:pt x="5702" y="597"/>
                  <a:pt x="5819" y="580"/>
                </a:cubicBezTo>
                <a:lnTo>
                  <a:pt x="5802" y="466"/>
                </a:lnTo>
                <a:close/>
                <a:moveTo>
                  <a:pt x="18604" y="473"/>
                </a:moveTo>
                <a:lnTo>
                  <a:pt x="18587" y="587"/>
                </a:lnTo>
                <a:cubicBezTo>
                  <a:pt x="18701" y="606"/>
                  <a:pt x="18815" y="626"/>
                  <a:pt x="18930" y="643"/>
                </a:cubicBezTo>
                <a:lnTo>
                  <a:pt x="18948" y="528"/>
                </a:lnTo>
                <a:cubicBezTo>
                  <a:pt x="18834" y="508"/>
                  <a:pt x="18718" y="491"/>
                  <a:pt x="18604" y="473"/>
                </a:cubicBezTo>
                <a:close/>
                <a:moveTo>
                  <a:pt x="5114" y="566"/>
                </a:moveTo>
                <a:cubicBezTo>
                  <a:pt x="4999" y="581"/>
                  <a:pt x="4885" y="600"/>
                  <a:pt x="4771" y="617"/>
                </a:cubicBezTo>
                <a:lnTo>
                  <a:pt x="4788" y="733"/>
                </a:lnTo>
                <a:cubicBezTo>
                  <a:pt x="4902" y="714"/>
                  <a:pt x="5016" y="697"/>
                  <a:pt x="5131" y="680"/>
                </a:cubicBezTo>
                <a:lnTo>
                  <a:pt x="5114" y="566"/>
                </a:lnTo>
                <a:close/>
                <a:moveTo>
                  <a:pt x="19291" y="587"/>
                </a:moveTo>
                <a:lnTo>
                  <a:pt x="19272" y="701"/>
                </a:lnTo>
                <a:cubicBezTo>
                  <a:pt x="19384" y="721"/>
                  <a:pt x="19498" y="741"/>
                  <a:pt x="19612" y="763"/>
                </a:cubicBezTo>
                <a:lnTo>
                  <a:pt x="19634" y="648"/>
                </a:lnTo>
                <a:cubicBezTo>
                  <a:pt x="19519" y="628"/>
                  <a:pt x="19405" y="607"/>
                  <a:pt x="19291" y="587"/>
                </a:cubicBezTo>
                <a:close/>
                <a:moveTo>
                  <a:pt x="4428" y="671"/>
                </a:moveTo>
                <a:cubicBezTo>
                  <a:pt x="4314" y="690"/>
                  <a:pt x="4200" y="707"/>
                  <a:pt x="4085" y="727"/>
                </a:cubicBezTo>
                <a:lnTo>
                  <a:pt x="4105" y="841"/>
                </a:lnTo>
                <a:cubicBezTo>
                  <a:pt x="4220" y="823"/>
                  <a:pt x="4331" y="804"/>
                  <a:pt x="4445" y="786"/>
                </a:cubicBezTo>
                <a:lnTo>
                  <a:pt x="4428" y="671"/>
                </a:lnTo>
                <a:close/>
                <a:moveTo>
                  <a:pt x="19974" y="713"/>
                </a:moveTo>
                <a:lnTo>
                  <a:pt x="19952" y="827"/>
                </a:lnTo>
                <a:cubicBezTo>
                  <a:pt x="20066" y="848"/>
                  <a:pt x="20181" y="870"/>
                  <a:pt x="20293" y="893"/>
                </a:cubicBezTo>
                <a:lnTo>
                  <a:pt x="20315" y="780"/>
                </a:lnTo>
                <a:cubicBezTo>
                  <a:pt x="20202" y="757"/>
                  <a:pt x="20088" y="734"/>
                  <a:pt x="19974" y="713"/>
                </a:cubicBezTo>
                <a:close/>
                <a:moveTo>
                  <a:pt x="3743" y="784"/>
                </a:moveTo>
                <a:cubicBezTo>
                  <a:pt x="3630" y="804"/>
                  <a:pt x="3515" y="826"/>
                  <a:pt x="3401" y="844"/>
                </a:cubicBezTo>
                <a:lnTo>
                  <a:pt x="3421" y="958"/>
                </a:lnTo>
                <a:cubicBezTo>
                  <a:pt x="3535" y="940"/>
                  <a:pt x="3650" y="920"/>
                  <a:pt x="3763" y="898"/>
                </a:cubicBezTo>
                <a:lnTo>
                  <a:pt x="3743" y="784"/>
                </a:lnTo>
                <a:close/>
                <a:moveTo>
                  <a:pt x="20655" y="850"/>
                </a:moveTo>
                <a:lnTo>
                  <a:pt x="20632" y="963"/>
                </a:lnTo>
                <a:cubicBezTo>
                  <a:pt x="20746" y="987"/>
                  <a:pt x="20859" y="1010"/>
                  <a:pt x="20972" y="1035"/>
                </a:cubicBezTo>
                <a:lnTo>
                  <a:pt x="20995" y="923"/>
                </a:lnTo>
                <a:cubicBezTo>
                  <a:pt x="20882" y="898"/>
                  <a:pt x="20769" y="873"/>
                  <a:pt x="20655" y="850"/>
                </a:cubicBezTo>
                <a:close/>
                <a:moveTo>
                  <a:pt x="3058" y="907"/>
                </a:moveTo>
                <a:cubicBezTo>
                  <a:pt x="2946" y="928"/>
                  <a:pt x="2831" y="950"/>
                  <a:pt x="2717" y="971"/>
                </a:cubicBezTo>
                <a:lnTo>
                  <a:pt x="2739" y="1085"/>
                </a:lnTo>
                <a:cubicBezTo>
                  <a:pt x="2853" y="1064"/>
                  <a:pt x="2967" y="1043"/>
                  <a:pt x="3080" y="1021"/>
                </a:cubicBezTo>
                <a:lnTo>
                  <a:pt x="3058" y="907"/>
                </a:lnTo>
                <a:close/>
                <a:moveTo>
                  <a:pt x="21336" y="998"/>
                </a:moveTo>
                <a:lnTo>
                  <a:pt x="21310" y="1111"/>
                </a:lnTo>
                <a:cubicBezTo>
                  <a:pt x="21423" y="1135"/>
                  <a:pt x="21536" y="1163"/>
                  <a:pt x="21647" y="1190"/>
                </a:cubicBezTo>
                <a:lnTo>
                  <a:pt x="21673" y="1077"/>
                </a:lnTo>
                <a:cubicBezTo>
                  <a:pt x="21560" y="1050"/>
                  <a:pt x="21447" y="1023"/>
                  <a:pt x="21336" y="998"/>
                </a:cubicBezTo>
                <a:close/>
                <a:moveTo>
                  <a:pt x="2377" y="1037"/>
                </a:moveTo>
                <a:cubicBezTo>
                  <a:pt x="2263" y="1061"/>
                  <a:pt x="2150" y="1083"/>
                  <a:pt x="2036" y="1105"/>
                </a:cubicBezTo>
                <a:lnTo>
                  <a:pt x="2059" y="1218"/>
                </a:lnTo>
                <a:cubicBezTo>
                  <a:pt x="2173" y="1194"/>
                  <a:pt x="2287" y="1173"/>
                  <a:pt x="2399" y="1151"/>
                </a:cubicBezTo>
                <a:lnTo>
                  <a:pt x="2377" y="1037"/>
                </a:lnTo>
                <a:close/>
                <a:moveTo>
                  <a:pt x="22010" y="1158"/>
                </a:moveTo>
                <a:lnTo>
                  <a:pt x="21983" y="1271"/>
                </a:lnTo>
                <a:cubicBezTo>
                  <a:pt x="22096" y="1298"/>
                  <a:pt x="22207" y="1327"/>
                  <a:pt x="22319" y="1355"/>
                </a:cubicBezTo>
                <a:lnTo>
                  <a:pt x="22346" y="1243"/>
                </a:lnTo>
                <a:cubicBezTo>
                  <a:pt x="22236" y="1214"/>
                  <a:pt x="22123" y="1185"/>
                  <a:pt x="22010" y="1158"/>
                </a:cubicBezTo>
                <a:close/>
                <a:moveTo>
                  <a:pt x="1696" y="1173"/>
                </a:moveTo>
                <a:cubicBezTo>
                  <a:pt x="1585" y="1197"/>
                  <a:pt x="1472" y="1221"/>
                  <a:pt x="1358" y="1244"/>
                </a:cubicBezTo>
                <a:lnTo>
                  <a:pt x="1380" y="1357"/>
                </a:lnTo>
                <a:cubicBezTo>
                  <a:pt x="1495" y="1334"/>
                  <a:pt x="1607" y="1311"/>
                  <a:pt x="1720" y="1285"/>
                </a:cubicBezTo>
                <a:lnTo>
                  <a:pt x="1696" y="1173"/>
                </a:lnTo>
                <a:close/>
                <a:moveTo>
                  <a:pt x="1018" y="1315"/>
                </a:moveTo>
                <a:cubicBezTo>
                  <a:pt x="906" y="1341"/>
                  <a:pt x="792" y="1365"/>
                  <a:pt x="679" y="1391"/>
                </a:cubicBezTo>
                <a:lnTo>
                  <a:pt x="703" y="1504"/>
                </a:lnTo>
                <a:cubicBezTo>
                  <a:pt x="816" y="1478"/>
                  <a:pt x="929" y="1454"/>
                  <a:pt x="1043" y="1428"/>
                </a:cubicBezTo>
                <a:lnTo>
                  <a:pt x="1018" y="1315"/>
                </a:lnTo>
                <a:close/>
                <a:moveTo>
                  <a:pt x="22683" y="1330"/>
                </a:moveTo>
                <a:lnTo>
                  <a:pt x="22653" y="1442"/>
                </a:lnTo>
                <a:cubicBezTo>
                  <a:pt x="22764" y="1471"/>
                  <a:pt x="22876" y="1501"/>
                  <a:pt x="22987" y="1531"/>
                </a:cubicBezTo>
                <a:lnTo>
                  <a:pt x="23017" y="1420"/>
                </a:lnTo>
                <a:cubicBezTo>
                  <a:pt x="22907" y="1388"/>
                  <a:pt x="22796" y="1361"/>
                  <a:pt x="22683" y="1330"/>
                </a:cubicBezTo>
                <a:close/>
                <a:moveTo>
                  <a:pt x="339" y="1468"/>
                </a:moveTo>
                <a:cubicBezTo>
                  <a:pt x="228" y="1492"/>
                  <a:pt x="114" y="1518"/>
                  <a:pt x="1" y="1544"/>
                </a:cubicBezTo>
                <a:lnTo>
                  <a:pt x="28" y="1657"/>
                </a:lnTo>
                <a:cubicBezTo>
                  <a:pt x="142" y="1630"/>
                  <a:pt x="254" y="1605"/>
                  <a:pt x="365" y="1580"/>
                </a:cubicBezTo>
                <a:lnTo>
                  <a:pt x="339" y="1468"/>
                </a:lnTo>
                <a:close/>
                <a:moveTo>
                  <a:pt x="23353" y="1514"/>
                </a:moveTo>
                <a:lnTo>
                  <a:pt x="23321" y="1625"/>
                </a:lnTo>
                <a:cubicBezTo>
                  <a:pt x="23431" y="1655"/>
                  <a:pt x="23543" y="1687"/>
                  <a:pt x="23653" y="1720"/>
                </a:cubicBezTo>
                <a:lnTo>
                  <a:pt x="23685" y="1611"/>
                </a:lnTo>
                <a:cubicBezTo>
                  <a:pt x="23574" y="1577"/>
                  <a:pt x="23464" y="1545"/>
                  <a:pt x="23353" y="1514"/>
                </a:cubicBezTo>
                <a:close/>
                <a:moveTo>
                  <a:pt x="24017" y="1708"/>
                </a:moveTo>
                <a:lnTo>
                  <a:pt x="23982" y="1820"/>
                </a:lnTo>
                <a:cubicBezTo>
                  <a:pt x="24094" y="1851"/>
                  <a:pt x="24202" y="1885"/>
                  <a:pt x="24314" y="1919"/>
                </a:cubicBezTo>
                <a:lnTo>
                  <a:pt x="24347" y="1811"/>
                </a:lnTo>
                <a:cubicBezTo>
                  <a:pt x="24238" y="1775"/>
                  <a:pt x="24128" y="1742"/>
                  <a:pt x="24017" y="1708"/>
                </a:cubicBezTo>
                <a:close/>
                <a:moveTo>
                  <a:pt x="24678" y="1912"/>
                </a:moveTo>
                <a:lnTo>
                  <a:pt x="24642" y="2022"/>
                </a:lnTo>
                <a:cubicBezTo>
                  <a:pt x="24751" y="2057"/>
                  <a:pt x="24861" y="2092"/>
                  <a:pt x="24971" y="2128"/>
                </a:cubicBezTo>
                <a:lnTo>
                  <a:pt x="25006" y="2018"/>
                </a:lnTo>
                <a:cubicBezTo>
                  <a:pt x="24896" y="1982"/>
                  <a:pt x="24786" y="1948"/>
                  <a:pt x="24678" y="1912"/>
                </a:cubicBezTo>
                <a:close/>
                <a:moveTo>
                  <a:pt x="25336" y="2128"/>
                </a:moveTo>
                <a:lnTo>
                  <a:pt x="25299" y="2237"/>
                </a:lnTo>
                <a:cubicBezTo>
                  <a:pt x="25409" y="2272"/>
                  <a:pt x="25518" y="2311"/>
                  <a:pt x="25628" y="2348"/>
                </a:cubicBezTo>
                <a:lnTo>
                  <a:pt x="25665" y="2241"/>
                </a:lnTo>
                <a:cubicBezTo>
                  <a:pt x="25556" y="2201"/>
                  <a:pt x="25445" y="2165"/>
                  <a:pt x="25336" y="2128"/>
                </a:cubicBezTo>
                <a:close/>
                <a:moveTo>
                  <a:pt x="25993" y="2354"/>
                </a:moveTo>
                <a:lnTo>
                  <a:pt x="25953" y="2462"/>
                </a:lnTo>
                <a:cubicBezTo>
                  <a:pt x="26063" y="2499"/>
                  <a:pt x="26172" y="2539"/>
                  <a:pt x="26280" y="2578"/>
                </a:cubicBezTo>
                <a:lnTo>
                  <a:pt x="26320" y="2469"/>
                </a:lnTo>
                <a:cubicBezTo>
                  <a:pt x="26210" y="2429"/>
                  <a:pt x="26102" y="2392"/>
                  <a:pt x="25993" y="2354"/>
                </a:cubicBezTo>
                <a:close/>
                <a:moveTo>
                  <a:pt x="26644" y="2586"/>
                </a:moveTo>
                <a:lnTo>
                  <a:pt x="26606" y="2696"/>
                </a:lnTo>
                <a:cubicBezTo>
                  <a:pt x="26714" y="2736"/>
                  <a:pt x="26822" y="2776"/>
                  <a:pt x="26930" y="2816"/>
                </a:cubicBezTo>
                <a:lnTo>
                  <a:pt x="26970" y="2708"/>
                </a:lnTo>
                <a:cubicBezTo>
                  <a:pt x="26860" y="2668"/>
                  <a:pt x="26753" y="2626"/>
                  <a:pt x="26644" y="2586"/>
                </a:cubicBezTo>
                <a:close/>
                <a:moveTo>
                  <a:pt x="27294" y="2835"/>
                </a:moveTo>
                <a:lnTo>
                  <a:pt x="27253" y="2942"/>
                </a:lnTo>
                <a:cubicBezTo>
                  <a:pt x="27360" y="2983"/>
                  <a:pt x="27470" y="3023"/>
                  <a:pt x="27577" y="3066"/>
                </a:cubicBezTo>
                <a:lnTo>
                  <a:pt x="27617" y="2962"/>
                </a:lnTo>
                <a:cubicBezTo>
                  <a:pt x="27510" y="2919"/>
                  <a:pt x="27401" y="2876"/>
                  <a:pt x="27294" y="2835"/>
                </a:cubicBezTo>
                <a:close/>
                <a:moveTo>
                  <a:pt x="27941" y="3089"/>
                </a:moveTo>
                <a:lnTo>
                  <a:pt x="27898" y="3196"/>
                </a:lnTo>
                <a:cubicBezTo>
                  <a:pt x="28006" y="3238"/>
                  <a:pt x="28113" y="3281"/>
                  <a:pt x="28220" y="3326"/>
                </a:cubicBezTo>
                <a:lnTo>
                  <a:pt x="28263" y="3219"/>
                </a:lnTo>
                <a:cubicBezTo>
                  <a:pt x="28155" y="3173"/>
                  <a:pt x="28048" y="3132"/>
                  <a:pt x="27941" y="3089"/>
                </a:cubicBezTo>
                <a:close/>
                <a:moveTo>
                  <a:pt x="28584" y="3350"/>
                </a:moveTo>
                <a:lnTo>
                  <a:pt x="28538" y="3458"/>
                </a:lnTo>
                <a:cubicBezTo>
                  <a:pt x="28645" y="3503"/>
                  <a:pt x="28751" y="3548"/>
                  <a:pt x="28858" y="3592"/>
                </a:cubicBezTo>
                <a:lnTo>
                  <a:pt x="28902" y="3485"/>
                </a:lnTo>
                <a:cubicBezTo>
                  <a:pt x="28795" y="3440"/>
                  <a:pt x="28691" y="3396"/>
                  <a:pt x="28584" y="3350"/>
                </a:cubicBezTo>
                <a:close/>
                <a:moveTo>
                  <a:pt x="29222" y="3622"/>
                </a:moveTo>
                <a:lnTo>
                  <a:pt x="29177" y="3728"/>
                </a:lnTo>
                <a:cubicBezTo>
                  <a:pt x="29281" y="3775"/>
                  <a:pt x="29388" y="3820"/>
                  <a:pt x="29494" y="3867"/>
                </a:cubicBezTo>
                <a:lnTo>
                  <a:pt x="29541" y="3762"/>
                </a:lnTo>
                <a:cubicBezTo>
                  <a:pt x="29435" y="3715"/>
                  <a:pt x="29328" y="3669"/>
                  <a:pt x="29222" y="3622"/>
                </a:cubicBezTo>
                <a:close/>
                <a:moveTo>
                  <a:pt x="29856" y="3900"/>
                </a:moveTo>
                <a:lnTo>
                  <a:pt x="29809" y="4006"/>
                </a:lnTo>
                <a:cubicBezTo>
                  <a:pt x="29915" y="4055"/>
                  <a:pt x="30021" y="4100"/>
                  <a:pt x="30126" y="4149"/>
                </a:cubicBezTo>
                <a:lnTo>
                  <a:pt x="30172" y="4043"/>
                </a:lnTo>
                <a:cubicBezTo>
                  <a:pt x="30066" y="3995"/>
                  <a:pt x="29962" y="3947"/>
                  <a:pt x="29856" y="3900"/>
                </a:cubicBezTo>
                <a:close/>
                <a:moveTo>
                  <a:pt x="30491" y="4187"/>
                </a:moveTo>
                <a:lnTo>
                  <a:pt x="30442" y="4293"/>
                </a:lnTo>
                <a:cubicBezTo>
                  <a:pt x="30548" y="4342"/>
                  <a:pt x="30650" y="4392"/>
                  <a:pt x="30756" y="4440"/>
                </a:cubicBezTo>
                <a:lnTo>
                  <a:pt x="30805" y="4334"/>
                </a:lnTo>
                <a:cubicBezTo>
                  <a:pt x="30700" y="4284"/>
                  <a:pt x="30595" y="4236"/>
                  <a:pt x="30491" y="4187"/>
                </a:cubicBezTo>
                <a:close/>
                <a:moveTo>
                  <a:pt x="31119" y="4484"/>
                </a:moveTo>
                <a:lnTo>
                  <a:pt x="31069" y="4589"/>
                </a:lnTo>
                <a:cubicBezTo>
                  <a:pt x="31172" y="4639"/>
                  <a:pt x="31277" y="4689"/>
                  <a:pt x="31380" y="4739"/>
                </a:cubicBezTo>
                <a:lnTo>
                  <a:pt x="31430" y="4634"/>
                </a:lnTo>
                <a:cubicBezTo>
                  <a:pt x="31327" y="4584"/>
                  <a:pt x="31222" y="4534"/>
                  <a:pt x="31119" y="4484"/>
                </a:cubicBezTo>
                <a:close/>
                <a:moveTo>
                  <a:pt x="31743" y="4784"/>
                </a:moveTo>
                <a:lnTo>
                  <a:pt x="31693" y="4889"/>
                </a:lnTo>
                <a:cubicBezTo>
                  <a:pt x="31797" y="4940"/>
                  <a:pt x="31900" y="4990"/>
                  <a:pt x="32004" y="5041"/>
                </a:cubicBezTo>
                <a:lnTo>
                  <a:pt x="32053" y="4939"/>
                </a:lnTo>
                <a:cubicBezTo>
                  <a:pt x="31950" y="4886"/>
                  <a:pt x="31846" y="4834"/>
                  <a:pt x="31743" y="4784"/>
                </a:cubicBezTo>
                <a:close/>
                <a:moveTo>
                  <a:pt x="32366" y="5093"/>
                </a:moveTo>
                <a:lnTo>
                  <a:pt x="32314" y="5197"/>
                </a:lnTo>
                <a:cubicBezTo>
                  <a:pt x="32416" y="5248"/>
                  <a:pt x="32520" y="5300"/>
                  <a:pt x="32623" y="5351"/>
                </a:cubicBezTo>
                <a:lnTo>
                  <a:pt x="32677" y="5250"/>
                </a:lnTo>
                <a:cubicBezTo>
                  <a:pt x="32573" y="5197"/>
                  <a:pt x="32470" y="5146"/>
                  <a:pt x="32366" y="5093"/>
                </a:cubicBezTo>
                <a:close/>
                <a:moveTo>
                  <a:pt x="32986" y="5406"/>
                </a:moveTo>
                <a:lnTo>
                  <a:pt x="32933" y="5510"/>
                </a:lnTo>
                <a:cubicBezTo>
                  <a:pt x="33034" y="5561"/>
                  <a:pt x="33137" y="5614"/>
                  <a:pt x="33240" y="5668"/>
                </a:cubicBezTo>
                <a:lnTo>
                  <a:pt x="33294" y="5564"/>
                </a:lnTo>
                <a:cubicBezTo>
                  <a:pt x="33191" y="5511"/>
                  <a:pt x="33088" y="5460"/>
                  <a:pt x="32986" y="5406"/>
                </a:cubicBezTo>
                <a:close/>
                <a:moveTo>
                  <a:pt x="33600" y="5727"/>
                </a:moveTo>
                <a:lnTo>
                  <a:pt x="33547" y="5828"/>
                </a:lnTo>
                <a:cubicBezTo>
                  <a:pt x="33650" y="5883"/>
                  <a:pt x="33751" y="5938"/>
                  <a:pt x="33854" y="5991"/>
                </a:cubicBezTo>
                <a:lnTo>
                  <a:pt x="33907" y="5890"/>
                </a:lnTo>
                <a:cubicBezTo>
                  <a:pt x="33805" y="5834"/>
                  <a:pt x="33701" y="5781"/>
                  <a:pt x="33600" y="5727"/>
                </a:cubicBezTo>
                <a:close/>
                <a:moveTo>
                  <a:pt x="34214" y="6054"/>
                </a:moveTo>
                <a:lnTo>
                  <a:pt x="34158" y="6155"/>
                </a:lnTo>
                <a:cubicBezTo>
                  <a:pt x="34261" y="6210"/>
                  <a:pt x="34362" y="6264"/>
                  <a:pt x="34464" y="6320"/>
                </a:cubicBezTo>
                <a:lnTo>
                  <a:pt x="34519" y="6218"/>
                </a:lnTo>
                <a:cubicBezTo>
                  <a:pt x="34418" y="6163"/>
                  <a:pt x="34315" y="6108"/>
                  <a:pt x="34214" y="6054"/>
                </a:cubicBezTo>
                <a:close/>
                <a:moveTo>
                  <a:pt x="34822" y="6382"/>
                </a:moveTo>
                <a:lnTo>
                  <a:pt x="34768" y="6484"/>
                </a:lnTo>
                <a:cubicBezTo>
                  <a:pt x="34869" y="6540"/>
                  <a:pt x="34969" y="6597"/>
                  <a:pt x="35071" y="6652"/>
                </a:cubicBezTo>
                <a:lnTo>
                  <a:pt x="35126" y="6550"/>
                </a:lnTo>
                <a:cubicBezTo>
                  <a:pt x="35025" y="6492"/>
                  <a:pt x="34925" y="6438"/>
                  <a:pt x="34822" y="6382"/>
                </a:cubicBezTo>
                <a:close/>
                <a:moveTo>
                  <a:pt x="35432" y="6718"/>
                </a:moveTo>
                <a:lnTo>
                  <a:pt x="35375" y="6819"/>
                </a:lnTo>
                <a:cubicBezTo>
                  <a:pt x="35475" y="6877"/>
                  <a:pt x="35575" y="6932"/>
                  <a:pt x="35676" y="6989"/>
                </a:cubicBezTo>
                <a:lnTo>
                  <a:pt x="35735" y="6888"/>
                </a:lnTo>
                <a:cubicBezTo>
                  <a:pt x="35633" y="6831"/>
                  <a:pt x="35532" y="6775"/>
                  <a:pt x="35432" y="6718"/>
                </a:cubicBezTo>
                <a:close/>
                <a:moveTo>
                  <a:pt x="36033" y="7061"/>
                </a:moveTo>
                <a:lnTo>
                  <a:pt x="35976" y="7161"/>
                </a:lnTo>
                <a:cubicBezTo>
                  <a:pt x="36077" y="7218"/>
                  <a:pt x="36177" y="7275"/>
                  <a:pt x="36277" y="7332"/>
                </a:cubicBezTo>
                <a:lnTo>
                  <a:pt x="36335" y="7232"/>
                </a:lnTo>
                <a:cubicBezTo>
                  <a:pt x="36233" y="7175"/>
                  <a:pt x="36133" y="7118"/>
                  <a:pt x="36033" y="7061"/>
                </a:cubicBezTo>
                <a:close/>
                <a:moveTo>
                  <a:pt x="36636" y="7405"/>
                </a:moveTo>
                <a:lnTo>
                  <a:pt x="36579" y="7505"/>
                </a:lnTo>
                <a:cubicBezTo>
                  <a:pt x="36679" y="7562"/>
                  <a:pt x="36779" y="7619"/>
                  <a:pt x="36879" y="7678"/>
                </a:cubicBezTo>
                <a:lnTo>
                  <a:pt x="36936" y="7578"/>
                </a:lnTo>
                <a:cubicBezTo>
                  <a:pt x="36836" y="7521"/>
                  <a:pt x="36736" y="7462"/>
                  <a:pt x="36636" y="7405"/>
                </a:cubicBezTo>
                <a:close/>
                <a:moveTo>
                  <a:pt x="37237" y="7753"/>
                </a:moveTo>
                <a:lnTo>
                  <a:pt x="37179" y="7853"/>
                </a:lnTo>
                <a:lnTo>
                  <a:pt x="37477" y="8028"/>
                </a:lnTo>
                <a:lnTo>
                  <a:pt x="37537" y="7928"/>
                </a:lnTo>
                <a:lnTo>
                  <a:pt x="37237" y="7753"/>
                </a:lnTo>
                <a:close/>
                <a:moveTo>
                  <a:pt x="37834" y="8106"/>
                </a:moveTo>
                <a:lnTo>
                  <a:pt x="37776" y="8206"/>
                </a:lnTo>
                <a:lnTo>
                  <a:pt x="38074" y="8383"/>
                </a:lnTo>
                <a:lnTo>
                  <a:pt x="38133" y="8283"/>
                </a:lnTo>
                <a:lnTo>
                  <a:pt x="37834" y="8106"/>
                </a:lnTo>
                <a:close/>
                <a:moveTo>
                  <a:pt x="38428" y="8463"/>
                </a:moveTo>
                <a:lnTo>
                  <a:pt x="38370" y="8562"/>
                </a:lnTo>
                <a:lnTo>
                  <a:pt x="38667" y="8740"/>
                </a:lnTo>
                <a:lnTo>
                  <a:pt x="38725" y="8642"/>
                </a:lnTo>
                <a:lnTo>
                  <a:pt x="38428" y="8463"/>
                </a:lnTo>
                <a:close/>
                <a:moveTo>
                  <a:pt x="39024" y="8823"/>
                </a:moveTo>
                <a:lnTo>
                  <a:pt x="38962" y="8920"/>
                </a:lnTo>
                <a:lnTo>
                  <a:pt x="39259" y="9102"/>
                </a:lnTo>
                <a:lnTo>
                  <a:pt x="39319" y="9003"/>
                </a:lnTo>
                <a:lnTo>
                  <a:pt x="39024" y="8823"/>
                </a:lnTo>
                <a:close/>
                <a:moveTo>
                  <a:pt x="39614" y="9184"/>
                </a:moveTo>
                <a:lnTo>
                  <a:pt x="39554" y="9283"/>
                </a:lnTo>
                <a:lnTo>
                  <a:pt x="39848" y="9466"/>
                </a:lnTo>
                <a:lnTo>
                  <a:pt x="39909" y="9367"/>
                </a:lnTo>
                <a:lnTo>
                  <a:pt x="39614" y="9184"/>
                </a:lnTo>
                <a:close/>
                <a:moveTo>
                  <a:pt x="40203" y="9549"/>
                </a:moveTo>
                <a:lnTo>
                  <a:pt x="40142" y="9647"/>
                </a:lnTo>
                <a:lnTo>
                  <a:pt x="40438" y="9831"/>
                </a:lnTo>
                <a:lnTo>
                  <a:pt x="40498" y="9733"/>
                </a:lnTo>
                <a:lnTo>
                  <a:pt x="40203" y="9549"/>
                </a:lnTo>
                <a:close/>
                <a:moveTo>
                  <a:pt x="40792" y="9917"/>
                </a:moveTo>
                <a:lnTo>
                  <a:pt x="40732" y="10016"/>
                </a:lnTo>
                <a:lnTo>
                  <a:pt x="41025" y="10201"/>
                </a:lnTo>
                <a:lnTo>
                  <a:pt x="41085" y="10103"/>
                </a:lnTo>
                <a:lnTo>
                  <a:pt x="40792" y="9917"/>
                </a:lnTo>
                <a:close/>
                <a:moveTo>
                  <a:pt x="41380" y="10288"/>
                </a:moveTo>
                <a:lnTo>
                  <a:pt x="41317" y="10387"/>
                </a:lnTo>
                <a:lnTo>
                  <a:pt x="41610" y="10573"/>
                </a:lnTo>
                <a:lnTo>
                  <a:pt x="41673" y="10474"/>
                </a:lnTo>
                <a:lnTo>
                  <a:pt x="41380" y="10288"/>
                </a:lnTo>
                <a:close/>
                <a:moveTo>
                  <a:pt x="41966" y="10660"/>
                </a:moveTo>
                <a:lnTo>
                  <a:pt x="41903" y="10758"/>
                </a:lnTo>
                <a:lnTo>
                  <a:pt x="42194" y="10945"/>
                </a:lnTo>
                <a:lnTo>
                  <a:pt x="42259" y="10847"/>
                </a:lnTo>
                <a:lnTo>
                  <a:pt x="41966" y="10660"/>
                </a:lnTo>
                <a:close/>
                <a:moveTo>
                  <a:pt x="42547" y="11037"/>
                </a:moveTo>
                <a:lnTo>
                  <a:pt x="42484" y="11132"/>
                </a:lnTo>
                <a:lnTo>
                  <a:pt x="42776" y="11320"/>
                </a:lnTo>
                <a:lnTo>
                  <a:pt x="42838" y="11224"/>
                </a:lnTo>
                <a:lnTo>
                  <a:pt x="42547" y="11037"/>
                </a:lnTo>
                <a:close/>
                <a:moveTo>
                  <a:pt x="43130" y="11412"/>
                </a:moveTo>
                <a:lnTo>
                  <a:pt x="43067" y="11510"/>
                </a:lnTo>
                <a:lnTo>
                  <a:pt x="43358" y="11698"/>
                </a:lnTo>
                <a:lnTo>
                  <a:pt x="43420" y="11602"/>
                </a:lnTo>
                <a:lnTo>
                  <a:pt x="43130" y="11412"/>
                </a:lnTo>
                <a:close/>
                <a:moveTo>
                  <a:pt x="43710" y="11791"/>
                </a:moveTo>
                <a:lnTo>
                  <a:pt x="43647" y="11888"/>
                </a:lnTo>
                <a:lnTo>
                  <a:pt x="43938" y="12077"/>
                </a:lnTo>
                <a:lnTo>
                  <a:pt x="44001" y="11981"/>
                </a:lnTo>
                <a:lnTo>
                  <a:pt x="43710" y="11791"/>
                </a:lnTo>
                <a:close/>
                <a:moveTo>
                  <a:pt x="44294" y="12172"/>
                </a:moveTo>
                <a:lnTo>
                  <a:pt x="44228" y="12268"/>
                </a:lnTo>
                <a:lnTo>
                  <a:pt x="44518" y="12458"/>
                </a:lnTo>
                <a:lnTo>
                  <a:pt x="44582" y="12362"/>
                </a:lnTo>
                <a:lnTo>
                  <a:pt x="44294" y="12172"/>
                </a:lnTo>
                <a:close/>
                <a:moveTo>
                  <a:pt x="44872" y="12552"/>
                </a:moveTo>
                <a:lnTo>
                  <a:pt x="44808" y="12648"/>
                </a:lnTo>
                <a:lnTo>
                  <a:pt x="45096" y="12839"/>
                </a:lnTo>
                <a:lnTo>
                  <a:pt x="45161" y="12743"/>
                </a:lnTo>
                <a:lnTo>
                  <a:pt x="44872" y="12552"/>
                </a:lnTo>
                <a:close/>
                <a:moveTo>
                  <a:pt x="45450" y="12933"/>
                </a:moveTo>
                <a:lnTo>
                  <a:pt x="45386" y="13031"/>
                </a:lnTo>
                <a:lnTo>
                  <a:pt x="45676" y="13219"/>
                </a:lnTo>
                <a:lnTo>
                  <a:pt x="45739" y="13123"/>
                </a:lnTo>
                <a:lnTo>
                  <a:pt x="45450" y="12933"/>
                </a:lnTo>
                <a:close/>
                <a:moveTo>
                  <a:pt x="46030" y="13312"/>
                </a:moveTo>
                <a:lnTo>
                  <a:pt x="45967" y="13409"/>
                </a:lnTo>
                <a:lnTo>
                  <a:pt x="46259" y="13597"/>
                </a:lnTo>
                <a:lnTo>
                  <a:pt x="46322" y="13502"/>
                </a:lnTo>
                <a:lnTo>
                  <a:pt x="46030" y="13312"/>
                </a:lnTo>
                <a:close/>
                <a:moveTo>
                  <a:pt x="46612" y="13689"/>
                </a:moveTo>
                <a:lnTo>
                  <a:pt x="46550" y="13786"/>
                </a:lnTo>
                <a:lnTo>
                  <a:pt x="46840" y="13975"/>
                </a:lnTo>
                <a:lnTo>
                  <a:pt x="46903" y="13876"/>
                </a:lnTo>
                <a:lnTo>
                  <a:pt x="46612" y="13689"/>
                </a:lnTo>
                <a:close/>
                <a:moveTo>
                  <a:pt x="47194" y="14066"/>
                </a:moveTo>
                <a:lnTo>
                  <a:pt x="47131" y="14162"/>
                </a:lnTo>
                <a:lnTo>
                  <a:pt x="47424" y="14350"/>
                </a:lnTo>
                <a:lnTo>
                  <a:pt x="47486" y="14253"/>
                </a:lnTo>
                <a:lnTo>
                  <a:pt x="47194" y="14066"/>
                </a:lnTo>
                <a:close/>
                <a:moveTo>
                  <a:pt x="47778" y="14439"/>
                </a:moveTo>
                <a:lnTo>
                  <a:pt x="47716" y="14537"/>
                </a:lnTo>
                <a:lnTo>
                  <a:pt x="48008" y="14724"/>
                </a:lnTo>
                <a:lnTo>
                  <a:pt x="48071" y="14626"/>
                </a:lnTo>
                <a:lnTo>
                  <a:pt x="47778" y="14439"/>
                </a:lnTo>
                <a:close/>
                <a:moveTo>
                  <a:pt x="48364" y="14811"/>
                </a:moveTo>
                <a:lnTo>
                  <a:pt x="48301" y="14910"/>
                </a:lnTo>
                <a:lnTo>
                  <a:pt x="48594" y="15096"/>
                </a:lnTo>
                <a:lnTo>
                  <a:pt x="48657" y="14997"/>
                </a:lnTo>
                <a:lnTo>
                  <a:pt x="48364" y="14811"/>
                </a:lnTo>
                <a:close/>
                <a:moveTo>
                  <a:pt x="48951" y="15181"/>
                </a:moveTo>
                <a:lnTo>
                  <a:pt x="48888" y="15280"/>
                </a:lnTo>
                <a:lnTo>
                  <a:pt x="49181" y="15466"/>
                </a:lnTo>
                <a:lnTo>
                  <a:pt x="49244" y="15366"/>
                </a:lnTo>
                <a:lnTo>
                  <a:pt x="48951" y="15181"/>
                </a:lnTo>
                <a:close/>
                <a:moveTo>
                  <a:pt x="49535" y="15553"/>
                </a:moveTo>
                <a:lnTo>
                  <a:pt x="49474" y="15651"/>
                </a:lnTo>
                <a:lnTo>
                  <a:pt x="49768" y="15835"/>
                </a:lnTo>
                <a:lnTo>
                  <a:pt x="49829" y="15737"/>
                </a:lnTo>
                <a:lnTo>
                  <a:pt x="49535" y="15553"/>
                </a:lnTo>
                <a:close/>
                <a:moveTo>
                  <a:pt x="50123" y="15921"/>
                </a:moveTo>
                <a:lnTo>
                  <a:pt x="50063" y="16018"/>
                </a:lnTo>
                <a:lnTo>
                  <a:pt x="50358" y="16201"/>
                </a:lnTo>
                <a:lnTo>
                  <a:pt x="50418" y="16102"/>
                </a:lnTo>
                <a:lnTo>
                  <a:pt x="50123" y="15921"/>
                </a:lnTo>
                <a:close/>
                <a:moveTo>
                  <a:pt x="50713" y="16285"/>
                </a:moveTo>
                <a:lnTo>
                  <a:pt x="50652" y="16382"/>
                </a:lnTo>
                <a:lnTo>
                  <a:pt x="50946" y="16565"/>
                </a:lnTo>
                <a:lnTo>
                  <a:pt x="51007" y="16467"/>
                </a:lnTo>
                <a:lnTo>
                  <a:pt x="50713" y="16285"/>
                </a:lnTo>
                <a:close/>
                <a:moveTo>
                  <a:pt x="51303" y="16649"/>
                </a:moveTo>
                <a:lnTo>
                  <a:pt x="51243" y="16747"/>
                </a:lnTo>
                <a:lnTo>
                  <a:pt x="51539" y="16928"/>
                </a:lnTo>
                <a:lnTo>
                  <a:pt x="51600" y="16829"/>
                </a:lnTo>
                <a:lnTo>
                  <a:pt x="51303" y="16649"/>
                </a:lnTo>
                <a:close/>
                <a:moveTo>
                  <a:pt x="51896" y="17009"/>
                </a:moveTo>
                <a:lnTo>
                  <a:pt x="51836" y="17108"/>
                </a:lnTo>
                <a:lnTo>
                  <a:pt x="52131" y="17288"/>
                </a:lnTo>
                <a:lnTo>
                  <a:pt x="52193" y="17189"/>
                </a:lnTo>
                <a:lnTo>
                  <a:pt x="51896" y="17009"/>
                </a:lnTo>
                <a:close/>
                <a:moveTo>
                  <a:pt x="52487" y="17368"/>
                </a:moveTo>
                <a:lnTo>
                  <a:pt x="52428" y="17466"/>
                </a:lnTo>
                <a:lnTo>
                  <a:pt x="52727" y="17645"/>
                </a:lnTo>
                <a:lnTo>
                  <a:pt x="52784" y="17546"/>
                </a:lnTo>
                <a:lnTo>
                  <a:pt x="52487" y="17368"/>
                </a:lnTo>
                <a:close/>
                <a:moveTo>
                  <a:pt x="53083" y="17725"/>
                </a:moveTo>
                <a:lnTo>
                  <a:pt x="53024" y="17825"/>
                </a:lnTo>
                <a:lnTo>
                  <a:pt x="53322" y="18002"/>
                </a:lnTo>
                <a:lnTo>
                  <a:pt x="53381" y="17902"/>
                </a:lnTo>
                <a:lnTo>
                  <a:pt x="53083" y="17725"/>
                </a:lnTo>
                <a:close/>
                <a:moveTo>
                  <a:pt x="53680" y="18078"/>
                </a:moveTo>
                <a:lnTo>
                  <a:pt x="53621" y="18178"/>
                </a:lnTo>
                <a:lnTo>
                  <a:pt x="53919" y="18353"/>
                </a:lnTo>
                <a:lnTo>
                  <a:pt x="53978" y="18253"/>
                </a:lnTo>
                <a:lnTo>
                  <a:pt x="53680" y="18078"/>
                </a:lnTo>
                <a:close/>
                <a:moveTo>
                  <a:pt x="54276" y="18430"/>
                </a:moveTo>
                <a:lnTo>
                  <a:pt x="54217" y="18530"/>
                </a:lnTo>
                <a:lnTo>
                  <a:pt x="54516" y="18706"/>
                </a:lnTo>
                <a:lnTo>
                  <a:pt x="54576" y="18606"/>
                </a:lnTo>
                <a:lnTo>
                  <a:pt x="54276" y="18430"/>
                </a:lnTo>
                <a:close/>
                <a:moveTo>
                  <a:pt x="54873" y="18780"/>
                </a:moveTo>
                <a:lnTo>
                  <a:pt x="54816" y="18880"/>
                </a:lnTo>
                <a:lnTo>
                  <a:pt x="55116" y="19053"/>
                </a:lnTo>
                <a:lnTo>
                  <a:pt x="55173" y="18953"/>
                </a:lnTo>
                <a:lnTo>
                  <a:pt x="54873" y="18780"/>
                </a:lnTo>
                <a:close/>
                <a:moveTo>
                  <a:pt x="55473" y="19127"/>
                </a:moveTo>
                <a:lnTo>
                  <a:pt x="55416" y="19227"/>
                </a:lnTo>
                <a:lnTo>
                  <a:pt x="55719" y="19400"/>
                </a:lnTo>
                <a:lnTo>
                  <a:pt x="55773" y="19300"/>
                </a:lnTo>
                <a:lnTo>
                  <a:pt x="55473" y="19127"/>
                </a:lnTo>
                <a:close/>
                <a:moveTo>
                  <a:pt x="56077" y="19471"/>
                </a:moveTo>
                <a:lnTo>
                  <a:pt x="56020" y="19571"/>
                </a:lnTo>
                <a:lnTo>
                  <a:pt x="56322" y="19743"/>
                </a:lnTo>
                <a:lnTo>
                  <a:pt x="56379" y="19643"/>
                </a:lnTo>
                <a:lnTo>
                  <a:pt x="56077" y="19471"/>
                </a:lnTo>
                <a:close/>
                <a:moveTo>
                  <a:pt x="56683" y="19814"/>
                </a:moveTo>
                <a:lnTo>
                  <a:pt x="56626" y="19914"/>
                </a:lnTo>
                <a:lnTo>
                  <a:pt x="56927" y="20084"/>
                </a:lnTo>
                <a:lnTo>
                  <a:pt x="56984" y="19984"/>
                </a:lnTo>
                <a:lnTo>
                  <a:pt x="56683" y="19814"/>
                </a:lnTo>
                <a:close/>
                <a:moveTo>
                  <a:pt x="57284" y="20151"/>
                </a:moveTo>
                <a:lnTo>
                  <a:pt x="57228" y="20253"/>
                </a:lnTo>
                <a:lnTo>
                  <a:pt x="57533" y="20421"/>
                </a:lnTo>
                <a:lnTo>
                  <a:pt x="57587" y="20320"/>
                </a:lnTo>
                <a:lnTo>
                  <a:pt x="57284" y="20151"/>
                </a:lnTo>
                <a:close/>
                <a:moveTo>
                  <a:pt x="57893" y="20485"/>
                </a:moveTo>
                <a:lnTo>
                  <a:pt x="57837" y="20587"/>
                </a:lnTo>
                <a:lnTo>
                  <a:pt x="58141" y="20755"/>
                </a:lnTo>
                <a:lnTo>
                  <a:pt x="58197" y="20651"/>
                </a:lnTo>
                <a:lnTo>
                  <a:pt x="57893" y="20485"/>
                </a:lnTo>
                <a:close/>
                <a:moveTo>
                  <a:pt x="58500" y="20820"/>
                </a:moveTo>
                <a:lnTo>
                  <a:pt x="58444" y="20921"/>
                </a:lnTo>
                <a:lnTo>
                  <a:pt x="58749" y="21087"/>
                </a:lnTo>
                <a:lnTo>
                  <a:pt x="58805" y="20985"/>
                </a:lnTo>
                <a:lnTo>
                  <a:pt x="58500" y="20820"/>
                </a:lnTo>
                <a:close/>
                <a:moveTo>
                  <a:pt x="59111" y="21150"/>
                </a:moveTo>
                <a:lnTo>
                  <a:pt x="59055" y="21251"/>
                </a:lnTo>
                <a:lnTo>
                  <a:pt x="59361" y="21415"/>
                </a:lnTo>
                <a:lnTo>
                  <a:pt x="59415" y="21314"/>
                </a:lnTo>
                <a:lnTo>
                  <a:pt x="59111" y="21150"/>
                </a:lnTo>
                <a:close/>
                <a:moveTo>
                  <a:pt x="59721" y="21477"/>
                </a:moveTo>
                <a:lnTo>
                  <a:pt x="59668" y="21578"/>
                </a:lnTo>
                <a:cubicBezTo>
                  <a:pt x="59769" y="21634"/>
                  <a:pt x="59872" y="21687"/>
                  <a:pt x="59975" y="21741"/>
                </a:cubicBezTo>
                <a:lnTo>
                  <a:pt x="60028" y="21638"/>
                </a:lnTo>
                <a:cubicBezTo>
                  <a:pt x="59925" y="21585"/>
                  <a:pt x="59822" y="21529"/>
                  <a:pt x="59721" y="21477"/>
                </a:cubicBezTo>
                <a:close/>
                <a:moveTo>
                  <a:pt x="60335" y="21799"/>
                </a:moveTo>
                <a:lnTo>
                  <a:pt x="60282" y="21901"/>
                </a:lnTo>
                <a:cubicBezTo>
                  <a:pt x="60383" y="21955"/>
                  <a:pt x="60486" y="22008"/>
                  <a:pt x="60589" y="22062"/>
                </a:cubicBezTo>
                <a:lnTo>
                  <a:pt x="60642" y="21959"/>
                </a:lnTo>
                <a:cubicBezTo>
                  <a:pt x="60540" y="21906"/>
                  <a:pt x="60436" y="21852"/>
                  <a:pt x="60335" y="21799"/>
                </a:cubicBezTo>
                <a:close/>
                <a:moveTo>
                  <a:pt x="60950" y="22118"/>
                </a:moveTo>
                <a:lnTo>
                  <a:pt x="60897" y="22222"/>
                </a:lnTo>
                <a:lnTo>
                  <a:pt x="61206" y="22381"/>
                </a:lnTo>
                <a:lnTo>
                  <a:pt x="61260" y="22278"/>
                </a:lnTo>
                <a:lnTo>
                  <a:pt x="60950" y="22118"/>
                </a:lnTo>
                <a:close/>
                <a:moveTo>
                  <a:pt x="61567" y="22435"/>
                </a:moveTo>
                <a:lnTo>
                  <a:pt x="61514" y="22538"/>
                </a:lnTo>
                <a:lnTo>
                  <a:pt x="61824" y="22695"/>
                </a:lnTo>
                <a:lnTo>
                  <a:pt x="61876" y="22592"/>
                </a:lnTo>
                <a:lnTo>
                  <a:pt x="61567" y="22435"/>
                </a:lnTo>
                <a:close/>
                <a:moveTo>
                  <a:pt x="62184" y="22748"/>
                </a:moveTo>
                <a:lnTo>
                  <a:pt x="62133" y="22851"/>
                </a:lnTo>
                <a:lnTo>
                  <a:pt x="62443" y="23006"/>
                </a:lnTo>
                <a:lnTo>
                  <a:pt x="62496" y="22902"/>
                </a:lnTo>
                <a:lnTo>
                  <a:pt x="62184" y="22748"/>
                </a:lnTo>
                <a:close/>
                <a:moveTo>
                  <a:pt x="62807" y="23056"/>
                </a:moveTo>
                <a:lnTo>
                  <a:pt x="62755" y="23159"/>
                </a:lnTo>
                <a:cubicBezTo>
                  <a:pt x="62860" y="23212"/>
                  <a:pt x="62963" y="23263"/>
                  <a:pt x="63067" y="23313"/>
                </a:cubicBezTo>
                <a:lnTo>
                  <a:pt x="63118" y="23209"/>
                </a:lnTo>
                <a:cubicBezTo>
                  <a:pt x="63014" y="23158"/>
                  <a:pt x="62911" y="23108"/>
                  <a:pt x="62807" y="23056"/>
                </a:cubicBezTo>
                <a:close/>
                <a:moveTo>
                  <a:pt x="63428" y="23360"/>
                </a:moveTo>
                <a:lnTo>
                  <a:pt x="63378" y="23465"/>
                </a:lnTo>
                <a:cubicBezTo>
                  <a:pt x="63482" y="23516"/>
                  <a:pt x="63588" y="23566"/>
                  <a:pt x="63691" y="23616"/>
                </a:cubicBezTo>
                <a:lnTo>
                  <a:pt x="63741" y="23513"/>
                </a:lnTo>
                <a:cubicBezTo>
                  <a:pt x="63638" y="23463"/>
                  <a:pt x="63532" y="23410"/>
                  <a:pt x="63428" y="23360"/>
                </a:cubicBezTo>
                <a:close/>
                <a:moveTo>
                  <a:pt x="64054" y="23663"/>
                </a:moveTo>
                <a:lnTo>
                  <a:pt x="64004" y="23766"/>
                </a:lnTo>
                <a:cubicBezTo>
                  <a:pt x="64109" y="23816"/>
                  <a:pt x="64214" y="23864"/>
                  <a:pt x="64318" y="23914"/>
                </a:cubicBezTo>
                <a:lnTo>
                  <a:pt x="64365" y="23812"/>
                </a:lnTo>
                <a:cubicBezTo>
                  <a:pt x="64262" y="23763"/>
                  <a:pt x="64156" y="23713"/>
                  <a:pt x="64054" y="23663"/>
                </a:cubicBezTo>
                <a:close/>
                <a:moveTo>
                  <a:pt x="64678" y="23957"/>
                </a:moveTo>
                <a:lnTo>
                  <a:pt x="64631" y="24063"/>
                </a:lnTo>
                <a:lnTo>
                  <a:pt x="64945" y="24209"/>
                </a:lnTo>
                <a:lnTo>
                  <a:pt x="64992" y="24104"/>
                </a:lnTo>
                <a:lnTo>
                  <a:pt x="64678" y="23957"/>
                </a:lnTo>
                <a:close/>
                <a:moveTo>
                  <a:pt x="65306" y="24250"/>
                </a:moveTo>
                <a:lnTo>
                  <a:pt x="65258" y="24356"/>
                </a:lnTo>
                <a:lnTo>
                  <a:pt x="65575" y="24500"/>
                </a:lnTo>
                <a:lnTo>
                  <a:pt x="65620" y="24394"/>
                </a:lnTo>
                <a:cubicBezTo>
                  <a:pt x="65518" y="24347"/>
                  <a:pt x="65412" y="24299"/>
                  <a:pt x="65306" y="24250"/>
                </a:cubicBezTo>
                <a:close/>
                <a:moveTo>
                  <a:pt x="65940" y="24537"/>
                </a:moveTo>
                <a:lnTo>
                  <a:pt x="65892" y="24643"/>
                </a:lnTo>
                <a:lnTo>
                  <a:pt x="66209" y="24786"/>
                </a:lnTo>
                <a:lnTo>
                  <a:pt x="66256" y="24680"/>
                </a:lnTo>
                <a:lnTo>
                  <a:pt x="65940" y="24537"/>
                </a:lnTo>
                <a:close/>
                <a:moveTo>
                  <a:pt x="66570" y="24821"/>
                </a:moveTo>
                <a:lnTo>
                  <a:pt x="66524" y="24927"/>
                </a:lnTo>
                <a:cubicBezTo>
                  <a:pt x="66630" y="24973"/>
                  <a:pt x="66737" y="25020"/>
                  <a:pt x="66841" y="25066"/>
                </a:cubicBezTo>
                <a:lnTo>
                  <a:pt x="66889" y="24961"/>
                </a:lnTo>
                <a:cubicBezTo>
                  <a:pt x="66781" y="24914"/>
                  <a:pt x="66676" y="24867"/>
                  <a:pt x="66570" y="24821"/>
                </a:cubicBezTo>
                <a:close/>
                <a:moveTo>
                  <a:pt x="67206" y="25098"/>
                </a:moveTo>
                <a:lnTo>
                  <a:pt x="67160" y="25204"/>
                </a:lnTo>
                <a:cubicBezTo>
                  <a:pt x="67267" y="25250"/>
                  <a:pt x="67374" y="25297"/>
                  <a:pt x="67480" y="25341"/>
                </a:cubicBezTo>
                <a:lnTo>
                  <a:pt x="67524" y="25236"/>
                </a:lnTo>
                <a:cubicBezTo>
                  <a:pt x="67418" y="25190"/>
                  <a:pt x="67311" y="25144"/>
                  <a:pt x="67206" y="25098"/>
                </a:cubicBezTo>
                <a:close/>
                <a:moveTo>
                  <a:pt x="67844" y="25371"/>
                </a:moveTo>
                <a:lnTo>
                  <a:pt x="67798" y="25478"/>
                </a:lnTo>
                <a:cubicBezTo>
                  <a:pt x="67905" y="25523"/>
                  <a:pt x="68011" y="25568"/>
                  <a:pt x="68118" y="25613"/>
                </a:cubicBezTo>
                <a:lnTo>
                  <a:pt x="68162" y="25505"/>
                </a:lnTo>
                <a:cubicBezTo>
                  <a:pt x="68055" y="25461"/>
                  <a:pt x="67951" y="25415"/>
                  <a:pt x="67844" y="25371"/>
                </a:cubicBezTo>
                <a:close/>
                <a:moveTo>
                  <a:pt x="68482" y="25637"/>
                </a:moveTo>
                <a:lnTo>
                  <a:pt x="68438" y="25744"/>
                </a:lnTo>
                <a:cubicBezTo>
                  <a:pt x="68545" y="25790"/>
                  <a:pt x="68652" y="25834"/>
                  <a:pt x="68759" y="25877"/>
                </a:cubicBezTo>
                <a:lnTo>
                  <a:pt x="68804" y="25770"/>
                </a:lnTo>
                <a:cubicBezTo>
                  <a:pt x="68697" y="25725"/>
                  <a:pt x="68589" y="25683"/>
                  <a:pt x="68482" y="25637"/>
                </a:cubicBezTo>
                <a:close/>
                <a:moveTo>
                  <a:pt x="69125" y="25901"/>
                </a:moveTo>
                <a:lnTo>
                  <a:pt x="69082" y="26008"/>
                </a:lnTo>
                <a:lnTo>
                  <a:pt x="69404" y="26137"/>
                </a:lnTo>
                <a:lnTo>
                  <a:pt x="69446" y="26030"/>
                </a:lnTo>
                <a:lnTo>
                  <a:pt x="69125" y="25901"/>
                </a:lnTo>
                <a:close/>
                <a:moveTo>
                  <a:pt x="69769" y="26157"/>
                </a:moveTo>
                <a:lnTo>
                  <a:pt x="69726" y="26264"/>
                </a:lnTo>
                <a:cubicBezTo>
                  <a:pt x="69833" y="26307"/>
                  <a:pt x="69943" y="26349"/>
                  <a:pt x="70050" y="26391"/>
                </a:cubicBezTo>
                <a:lnTo>
                  <a:pt x="70093" y="26284"/>
                </a:lnTo>
                <a:cubicBezTo>
                  <a:pt x="69986" y="26241"/>
                  <a:pt x="69876" y="26200"/>
                  <a:pt x="69769" y="26157"/>
                </a:cubicBezTo>
                <a:close/>
                <a:moveTo>
                  <a:pt x="70413" y="26408"/>
                </a:moveTo>
                <a:lnTo>
                  <a:pt x="70373" y="26515"/>
                </a:lnTo>
                <a:cubicBezTo>
                  <a:pt x="70482" y="26557"/>
                  <a:pt x="70589" y="26598"/>
                  <a:pt x="70697" y="26639"/>
                </a:cubicBezTo>
                <a:lnTo>
                  <a:pt x="70737" y="26532"/>
                </a:lnTo>
                <a:cubicBezTo>
                  <a:pt x="70630" y="26491"/>
                  <a:pt x="70523" y="26449"/>
                  <a:pt x="70413" y="26408"/>
                </a:cubicBezTo>
                <a:close/>
                <a:moveTo>
                  <a:pt x="71066" y="26651"/>
                </a:moveTo>
                <a:lnTo>
                  <a:pt x="71024" y="26761"/>
                </a:lnTo>
                <a:cubicBezTo>
                  <a:pt x="71132" y="26799"/>
                  <a:pt x="71240" y="26841"/>
                  <a:pt x="71350" y="26879"/>
                </a:cubicBezTo>
                <a:lnTo>
                  <a:pt x="71390" y="26771"/>
                </a:lnTo>
                <a:cubicBezTo>
                  <a:pt x="71283" y="26732"/>
                  <a:pt x="71174" y="26692"/>
                  <a:pt x="71066" y="26651"/>
                </a:cubicBezTo>
                <a:close/>
                <a:moveTo>
                  <a:pt x="71714" y="26891"/>
                </a:moveTo>
                <a:lnTo>
                  <a:pt x="71674" y="26999"/>
                </a:lnTo>
                <a:cubicBezTo>
                  <a:pt x="71783" y="27038"/>
                  <a:pt x="71893" y="27076"/>
                  <a:pt x="72001" y="27115"/>
                </a:cubicBezTo>
                <a:lnTo>
                  <a:pt x="72040" y="27006"/>
                </a:lnTo>
                <a:cubicBezTo>
                  <a:pt x="71931" y="26969"/>
                  <a:pt x="71823" y="26929"/>
                  <a:pt x="71714" y="26891"/>
                </a:cubicBezTo>
                <a:close/>
                <a:moveTo>
                  <a:pt x="72367" y="27121"/>
                </a:moveTo>
                <a:lnTo>
                  <a:pt x="72330" y="27229"/>
                </a:lnTo>
                <a:cubicBezTo>
                  <a:pt x="72440" y="27268"/>
                  <a:pt x="72550" y="27305"/>
                  <a:pt x="72658" y="27342"/>
                </a:cubicBezTo>
                <a:lnTo>
                  <a:pt x="72694" y="27234"/>
                </a:lnTo>
                <a:lnTo>
                  <a:pt x="72367" y="27121"/>
                </a:lnTo>
                <a:close/>
                <a:moveTo>
                  <a:pt x="73022" y="27346"/>
                </a:moveTo>
                <a:lnTo>
                  <a:pt x="72985" y="27455"/>
                </a:lnTo>
                <a:cubicBezTo>
                  <a:pt x="73095" y="27491"/>
                  <a:pt x="73207" y="27528"/>
                  <a:pt x="73315" y="27563"/>
                </a:cubicBezTo>
                <a:lnTo>
                  <a:pt x="73351" y="27455"/>
                </a:lnTo>
                <a:cubicBezTo>
                  <a:pt x="73242" y="27419"/>
                  <a:pt x="73131" y="27383"/>
                  <a:pt x="73022" y="27346"/>
                </a:cubicBezTo>
                <a:close/>
                <a:moveTo>
                  <a:pt x="73681" y="27562"/>
                </a:moveTo>
                <a:lnTo>
                  <a:pt x="73645" y="27672"/>
                </a:lnTo>
                <a:cubicBezTo>
                  <a:pt x="73757" y="27708"/>
                  <a:pt x="73865" y="27742"/>
                  <a:pt x="73975" y="27778"/>
                </a:cubicBezTo>
                <a:lnTo>
                  <a:pt x="74011" y="27668"/>
                </a:lnTo>
                <a:cubicBezTo>
                  <a:pt x="73901" y="27633"/>
                  <a:pt x="73792" y="27598"/>
                  <a:pt x="73681" y="27562"/>
                </a:cubicBezTo>
                <a:close/>
                <a:moveTo>
                  <a:pt x="74339" y="27770"/>
                </a:moveTo>
                <a:lnTo>
                  <a:pt x="74306" y="27882"/>
                </a:lnTo>
                <a:lnTo>
                  <a:pt x="74638" y="27983"/>
                </a:lnTo>
                <a:lnTo>
                  <a:pt x="74671" y="27872"/>
                </a:lnTo>
                <a:cubicBezTo>
                  <a:pt x="74561" y="27839"/>
                  <a:pt x="74451" y="27805"/>
                  <a:pt x="74339" y="27770"/>
                </a:cubicBezTo>
                <a:close/>
                <a:moveTo>
                  <a:pt x="75002" y="27975"/>
                </a:moveTo>
                <a:lnTo>
                  <a:pt x="74969" y="28085"/>
                </a:lnTo>
                <a:cubicBezTo>
                  <a:pt x="75082" y="28119"/>
                  <a:pt x="75193" y="28150"/>
                  <a:pt x="75303" y="28183"/>
                </a:cubicBezTo>
                <a:lnTo>
                  <a:pt x="75333" y="28072"/>
                </a:lnTo>
                <a:cubicBezTo>
                  <a:pt x="75223" y="28040"/>
                  <a:pt x="75112" y="28008"/>
                  <a:pt x="75002" y="27975"/>
                </a:cubicBezTo>
                <a:close/>
                <a:moveTo>
                  <a:pt x="75670" y="28168"/>
                </a:moveTo>
                <a:lnTo>
                  <a:pt x="75637" y="28277"/>
                </a:lnTo>
                <a:cubicBezTo>
                  <a:pt x="75749" y="28310"/>
                  <a:pt x="75860" y="28342"/>
                  <a:pt x="75972" y="28372"/>
                </a:cubicBezTo>
                <a:lnTo>
                  <a:pt x="76003" y="28259"/>
                </a:lnTo>
                <a:cubicBezTo>
                  <a:pt x="75893" y="28229"/>
                  <a:pt x="75780" y="28199"/>
                  <a:pt x="75670" y="28168"/>
                </a:cubicBezTo>
                <a:close/>
                <a:moveTo>
                  <a:pt x="76336" y="28353"/>
                </a:moveTo>
                <a:lnTo>
                  <a:pt x="76306" y="28463"/>
                </a:lnTo>
                <a:cubicBezTo>
                  <a:pt x="76417" y="28493"/>
                  <a:pt x="76529" y="28522"/>
                  <a:pt x="76641" y="28552"/>
                </a:cubicBezTo>
                <a:lnTo>
                  <a:pt x="76670" y="28442"/>
                </a:lnTo>
                <a:cubicBezTo>
                  <a:pt x="76559" y="28413"/>
                  <a:pt x="76449" y="28383"/>
                  <a:pt x="76336" y="28353"/>
                </a:cubicBezTo>
                <a:close/>
                <a:moveTo>
                  <a:pt x="77006" y="28527"/>
                </a:moveTo>
                <a:lnTo>
                  <a:pt x="76977" y="28640"/>
                </a:lnTo>
                <a:cubicBezTo>
                  <a:pt x="77088" y="28670"/>
                  <a:pt x="77201" y="28697"/>
                  <a:pt x="77314" y="28726"/>
                </a:cubicBezTo>
                <a:lnTo>
                  <a:pt x="77341" y="28612"/>
                </a:lnTo>
                <a:cubicBezTo>
                  <a:pt x="77230" y="28585"/>
                  <a:pt x="77117" y="28556"/>
                  <a:pt x="77006" y="28527"/>
                </a:cubicBezTo>
                <a:close/>
                <a:moveTo>
                  <a:pt x="77678" y="28695"/>
                </a:moveTo>
                <a:lnTo>
                  <a:pt x="77651" y="28807"/>
                </a:lnTo>
                <a:lnTo>
                  <a:pt x="77988" y="28889"/>
                </a:lnTo>
                <a:lnTo>
                  <a:pt x="78015" y="28776"/>
                </a:lnTo>
                <a:lnTo>
                  <a:pt x="77678" y="28695"/>
                </a:lnTo>
                <a:close/>
                <a:moveTo>
                  <a:pt x="78352" y="28854"/>
                </a:moveTo>
                <a:lnTo>
                  <a:pt x="78328" y="28967"/>
                </a:lnTo>
                <a:cubicBezTo>
                  <a:pt x="78442" y="28992"/>
                  <a:pt x="78555" y="29017"/>
                  <a:pt x="78667" y="29042"/>
                </a:cubicBezTo>
                <a:lnTo>
                  <a:pt x="78691" y="28929"/>
                </a:lnTo>
                <a:lnTo>
                  <a:pt x="78352" y="28854"/>
                </a:lnTo>
                <a:close/>
                <a:moveTo>
                  <a:pt x="79028" y="29004"/>
                </a:moveTo>
                <a:lnTo>
                  <a:pt x="79005" y="29117"/>
                </a:lnTo>
                <a:cubicBezTo>
                  <a:pt x="79119" y="29140"/>
                  <a:pt x="79234" y="29163"/>
                  <a:pt x="79345" y="29186"/>
                </a:cubicBezTo>
                <a:lnTo>
                  <a:pt x="79366" y="29073"/>
                </a:lnTo>
                <a:cubicBezTo>
                  <a:pt x="79255" y="29050"/>
                  <a:pt x="79141" y="29027"/>
                  <a:pt x="79028" y="29004"/>
                </a:cubicBezTo>
                <a:close/>
                <a:moveTo>
                  <a:pt x="79708" y="29140"/>
                </a:moveTo>
                <a:lnTo>
                  <a:pt x="79686" y="29254"/>
                </a:lnTo>
                <a:cubicBezTo>
                  <a:pt x="79801" y="29276"/>
                  <a:pt x="79913" y="29297"/>
                  <a:pt x="80028" y="29319"/>
                </a:cubicBezTo>
                <a:lnTo>
                  <a:pt x="80049" y="29204"/>
                </a:lnTo>
                <a:cubicBezTo>
                  <a:pt x="79935" y="29184"/>
                  <a:pt x="79822" y="29162"/>
                  <a:pt x="79708" y="29140"/>
                </a:cubicBezTo>
                <a:close/>
                <a:moveTo>
                  <a:pt x="80387" y="29267"/>
                </a:moveTo>
                <a:lnTo>
                  <a:pt x="80369" y="29381"/>
                </a:lnTo>
                <a:lnTo>
                  <a:pt x="80712" y="29440"/>
                </a:lnTo>
                <a:lnTo>
                  <a:pt x="80729" y="29326"/>
                </a:lnTo>
                <a:cubicBezTo>
                  <a:pt x="80615" y="29306"/>
                  <a:pt x="80502" y="29286"/>
                  <a:pt x="80387" y="29267"/>
                </a:cubicBezTo>
                <a:close/>
                <a:moveTo>
                  <a:pt x="81072" y="29383"/>
                </a:moveTo>
                <a:lnTo>
                  <a:pt x="81054" y="29497"/>
                </a:lnTo>
                <a:lnTo>
                  <a:pt x="81397" y="29550"/>
                </a:lnTo>
                <a:lnTo>
                  <a:pt x="81414" y="29436"/>
                </a:lnTo>
                <a:lnTo>
                  <a:pt x="81072" y="29383"/>
                </a:lnTo>
                <a:close/>
                <a:moveTo>
                  <a:pt x="81756" y="29486"/>
                </a:moveTo>
                <a:lnTo>
                  <a:pt x="81740" y="29600"/>
                </a:lnTo>
                <a:cubicBezTo>
                  <a:pt x="81856" y="29617"/>
                  <a:pt x="81970" y="29633"/>
                  <a:pt x="82084" y="29649"/>
                </a:cubicBezTo>
                <a:lnTo>
                  <a:pt x="82098" y="29534"/>
                </a:lnTo>
                <a:lnTo>
                  <a:pt x="81756" y="29486"/>
                </a:lnTo>
                <a:close/>
                <a:moveTo>
                  <a:pt x="82443" y="29581"/>
                </a:moveTo>
                <a:lnTo>
                  <a:pt x="82428" y="29696"/>
                </a:lnTo>
                <a:cubicBezTo>
                  <a:pt x="82543" y="29710"/>
                  <a:pt x="82658" y="29724"/>
                  <a:pt x="82773" y="29736"/>
                </a:cubicBezTo>
                <a:lnTo>
                  <a:pt x="82787" y="29621"/>
                </a:lnTo>
                <a:cubicBezTo>
                  <a:pt x="82671" y="29609"/>
                  <a:pt x="82557" y="29596"/>
                  <a:pt x="82443" y="29581"/>
                </a:cubicBezTo>
                <a:close/>
                <a:moveTo>
                  <a:pt x="83132" y="29660"/>
                </a:moveTo>
                <a:lnTo>
                  <a:pt x="83120" y="29774"/>
                </a:lnTo>
                <a:cubicBezTo>
                  <a:pt x="83234" y="29786"/>
                  <a:pt x="83349" y="29798"/>
                  <a:pt x="83464" y="29810"/>
                </a:cubicBezTo>
                <a:lnTo>
                  <a:pt x="83477" y="29696"/>
                </a:lnTo>
                <a:cubicBezTo>
                  <a:pt x="83362" y="29683"/>
                  <a:pt x="83247" y="29671"/>
                  <a:pt x="83132" y="29660"/>
                </a:cubicBezTo>
                <a:close/>
                <a:moveTo>
                  <a:pt x="83819" y="29727"/>
                </a:moveTo>
                <a:lnTo>
                  <a:pt x="83808" y="29841"/>
                </a:lnTo>
                <a:cubicBezTo>
                  <a:pt x="83925" y="29853"/>
                  <a:pt x="84039" y="29861"/>
                  <a:pt x="84155" y="29870"/>
                </a:cubicBezTo>
                <a:lnTo>
                  <a:pt x="84164" y="29756"/>
                </a:lnTo>
                <a:cubicBezTo>
                  <a:pt x="84049" y="29747"/>
                  <a:pt x="83935" y="29738"/>
                  <a:pt x="83819" y="29727"/>
                </a:cubicBezTo>
                <a:close/>
                <a:moveTo>
                  <a:pt x="84511" y="29778"/>
                </a:moveTo>
                <a:lnTo>
                  <a:pt x="84503" y="29896"/>
                </a:lnTo>
                <a:cubicBezTo>
                  <a:pt x="84619" y="29903"/>
                  <a:pt x="84733" y="29910"/>
                  <a:pt x="84849" y="29917"/>
                </a:cubicBezTo>
                <a:lnTo>
                  <a:pt x="84855" y="29800"/>
                </a:lnTo>
                <a:cubicBezTo>
                  <a:pt x="84741" y="29793"/>
                  <a:pt x="84626" y="29786"/>
                  <a:pt x="84511" y="29778"/>
                </a:cubicBezTo>
                <a:close/>
                <a:moveTo>
                  <a:pt x="85200" y="29818"/>
                </a:moveTo>
                <a:lnTo>
                  <a:pt x="85196" y="29934"/>
                </a:lnTo>
                <a:cubicBezTo>
                  <a:pt x="85312" y="29940"/>
                  <a:pt x="85426" y="29946"/>
                  <a:pt x="85542" y="29948"/>
                </a:cubicBezTo>
                <a:lnTo>
                  <a:pt x="85547" y="29833"/>
                </a:lnTo>
                <a:cubicBezTo>
                  <a:pt x="85430" y="29828"/>
                  <a:pt x="85317" y="29824"/>
                  <a:pt x="85200" y="29818"/>
                </a:cubicBezTo>
                <a:close/>
                <a:moveTo>
                  <a:pt x="85893" y="29843"/>
                </a:moveTo>
                <a:lnTo>
                  <a:pt x="85890" y="29960"/>
                </a:lnTo>
                <a:cubicBezTo>
                  <a:pt x="86006" y="29963"/>
                  <a:pt x="86122" y="29964"/>
                  <a:pt x="86239" y="29967"/>
                </a:cubicBezTo>
                <a:lnTo>
                  <a:pt x="86240" y="29850"/>
                </a:lnTo>
                <a:cubicBezTo>
                  <a:pt x="86126" y="29848"/>
                  <a:pt x="86010" y="29847"/>
                  <a:pt x="85893" y="29843"/>
                </a:cubicBezTo>
                <a:close/>
                <a:moveTo>
                  <a:pt x="86586" y="29854"/>
                </a:moveTo>
                <a:lnTo>
                  <a:pt x="86586" y="29970"/>
                </a:lnTo>
                <a:lnTo>
                  <a:pt x="86706" y="29970"/>
                </a:lnTo>
                <a:lnTo>
                  <a:pt x="86706" y="2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chart of a red and blue chart&#10;&#10;AI-generated content may be incorrect.">
            <a:extLst>
              <a:ext uri="{FF2B5EF4-FFF2-40B4-BE49-F238E27FC236}">
                <a16:creationId xmlns:a16="http://schemas.microsoft.com/office/drawing/2014/main" id="{73BB4E3E-240E-19C7-0FBC-ADFE9B92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89" y="1052073"/>
            <a:ext cx="5122144" cy="37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0" name="Google Shape;5240;p59"/>
          <p:cNvSpPr txBox="1">
            <a:spLocks noGrp="1"/>
          </p:cNvSpPr>
          <p:nvPr>
            <p:ph type="title"/>
          </p:nvPr>
        </p:nvSpPr>
        <p:spPr>
          <a:xfrm>
            <a:off x="533602" y="1624451"/>
            <a:ext cx="1801699" cy="613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30-40%</a:t>
            </a:r>
            <a:endParaRPr sz="3000" dirty="0"/>
          </a:p>
        </p:txBody>
      </p:sp>
      <p:sp>
        <p:nvSpPr>
          <p:cNvPr id="5241" name="Google Shape;5241;p59"/>
          <p:cNvSpPr txBox="1">
            <a:spLocks noGrp="1"/>
          </p:cNvSpPr>
          <p:nvPr>
            <p:ph type="title" idx="3"/>
          </p:nvPr>
        </p:nvSpPr>
        <p:spPr>
          <a:xfrm>
            <a:off x="4944608" y="1595390"/>
            <a:ext cx="1280128" cy="634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~10%</a:t>
            </a:r>
            <a:endParaRPr sz="3000" dirty="0"/>
          </a:p>
        </p:txBody>
      </p:sp>
      <p:sp>
        <p:nvSpPr>
          <p:cNvPr id="5242" name="Google Shape;5242;p59"/>
          <p:cNvSpPr txBox="1">
            <a:spLocks noGrp="1"/>
          </p:cNvSpPr>
          <p:nvPr>
            <p:ph type="title" idx="15"/>
          </p:nvPr>
        </p:nvSpPr>
        <p:spPr>
          <a:xfrm>
            <a:off x="458743" y="22091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Let’s talk numbers!!!</a:t>
            </a:r>
            <a:endParaRPr dirty="0"/>
          </a:p>
        </p:txBody>
      </p:sp>
      <p:sp>
        <p:nvSpPr>
          <p:cNvPr id="5243" name="Google Shape;5243;p59"/>
          <p:cNvSpPr txBox="1">
            <a:spLocks noGrp="1"/>
          </p:cNvSpPr>
          <p:nvPr>
            <p:ph type="subTitle" idx="4"/>
          </p:nvPr>
        </p:nvSpPr>
        <p:spPr>
          <a:xfrm>
            <a:off x="2423100" y="2102196"/>
            <a:ext cx="238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Diversification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R</a:t>
            </a:r>
            <a:r>
              <a:rPr lang="en" sz="2000" dirty="0"/>
              <a:t>educes volatility</a:t>
            </a:r>
            <a:endParaRPr sz="2000" dirty="0"/>
          </a:p>
        </p:txBody>
      </p:sp>
      <p:sp>
        <p:nvSpPr>
          <p:cNvPr id="5244" name="Google Shape;5244;p59"/>
          <p:cNvSpPr txBox="1">
            <a:spLocks noGrp="1"/>
          </p:cNvSpPr>
          <p:nvPr>
            <p:ph type="subTitle" idx="5"/>
          </p:nvPr>
        </p:nvSpPr>
        <p:spPr>
          <a:xfrm>
            <a:off x="6461498" y="1660598"/>
            <a:ext cx="21489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Stocks</a:t>
            </a:r>
            <a:endParaRPr dirty="0"/>
          </a:p>
        </p:txBody>
      </p:sp>
      <p:sp>
        <p:nvSpPr>
          <p:cNvPr id="5245" name="Google Shape;5245;p59"/>
          <p:cNvSpPr/>
          <p:nvPr/>
        </p:nvSpPr>
        <p:spPr>
          <a:xfrm>
            <a:off x="720000" y="2272408"/>
            <a:ext cx="1394100" cy="24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6" name="Google Shape;5246;p59"/>
          <p:cNvSpPr/>
          <p:nvPr/>
        </p:nvSpPr>
        <p:spPr>
          <a:xfrm>
            <a:off x="4944607" y="2246192"/>
            <a:ext cx="1394100" cy="24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9" name="Google Shape;5249;p59"/>
          <p:cNvSpPr txBox="1">
            <a:spLocks noGrp="1"/>
          </p:cNvSpPr>
          <p:nvPr>
            <p:ph type="title" idx="8"/>
          </p:nvPr>
        </p:nvSpPr>
        <p:spPr>
          <a:xfrm>
            <a:off x="899250" y="3198550"/>
            <a:ext cx="1017928" cy="613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5%</a:t>
            </a:r>
            <a:endParaRPr sz="3000" dirty="0"/>
          </a:p>
        </p:txBody>
      </p:sp>
      <p:sp>
        <p:nvSpPr>
          <p:cNvPr id="5250" name="Google Shape;5250;p59"/>
          <p:cNvSpPr txBox="1">
            <a:spLocks noGrp="1"/>
          </p:cNvSpPr>
          <p:nvPr>
            <p:ph type="title" idx="9"/>
          </p:nvPr>
        </p:nvSpPr>
        <p:spPr>
          <a:xfrm>
            <a:off x="4675340" y="3052000"/>
            <a:ext cx="1786158" cy="700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~5–6 </a:t>
            </a:r>
            <a:r>
              <a:rPr lang="en" sz="3000" dirty="0"/>
              <a:t>%</a:t>
            </a:r>
            <a:endParaRPr sz="3000" dirty="0"/>
          </a:p>
        </p:txBody>
      </p:sp>
      <p:sp>
        <p:nvSpPr>
          <p:cNvPr id="5251" name="Google Shape;5251;p59"/>
          <p:cNvSpPr txBox="1">
            <a:spLocks noGrp="1"/>
          </p:cNvSpPr>
          <p:nvPr>
            <p:ph type="subTitle" idx="13"/>
          </p:nvPr>
        </p:nvSpPr>
        <p:spPr>
          <a:xfrm>
            <a:off x="5630680" y="747788"/>
            <a:ext cx="311879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Historical returns</a:t>
            </a:r>
            <a:endParaRPr dirty="0"/>
          </a:p>
        </p:txBody>
      </p:sp>
      <p:sp>
        <p:nvSpPr>
          <p:cNvPr id="5252" name="Google Shape;5252;p59"/>
          <p:cNvSpPr txBox="1">
            <a:spLocks noGrp="1"/>
          </p:cNvSpPr>
          <p:nvPr>
            <p:ph type="subTitle" idx="14"/>
          </p:nvPr>
        </p:nvSpPr>
        <p:spPr>
          <a:xfrm>
            <a:off x="6564838" y="3198550"/>
            <a:ext cx="21489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Crypto</a:t>
            </a:r>
          </a:p>
        </p:txBody>
      </p:sp>
      <p:sp>
        <p:nvSpPr>
          <p:cNvPr id="5253" name="Google Shape;5253;p59"/>
          <p:cNvSpPr/>
          <p:nvPr/>
        </p:nvSpPr>
        <p:spPr>
          <a:xfrm>
            <a:off x="720000" y="3854708"/>
            <a:ext cx="1394100" cy="24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4" name="Google Shape;5254;p59"/>
          <p:cNvSpPr/>
          <p:nvPr/>
        </p:nvSpPr>
        <p:spPr>
          <a:xfrm>
            <a:off x="720000" y="3854700"/>
            <a:ext cx="114887" cy="24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5" name="Google Shape;5255;p59"/>
          <p:cNvSpPr/>
          <p:nvPr/>
        </p:nvSpPr>
        <p:spPr>
          <a:xfrm>
            <a:off x="4779900" y="3854708"/>
            <a:ext cx="1394100" cy="24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59"/>
          <p:cNvSpPr/>
          <p:nvPr/>
        </p:nvSpPr>
        <p:spPr>
          <a:xfrm>
            <a:off x="720000" y="2272400"/>
            <a:ext cx="358500" cy="24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7" name="Google Shape;5257;p59"/>
          <p:cNvSpPr/>
          <p:nvPr/>
        </p:nvSpPr>
        <p:spPr>
          <a:xfrm>
            <a:off x="4779900" y="3854700"/>
            <a:ext cx="218400" cy="24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257;p59">
            <a:extLst>
              <a:ext uri="{FF2B5EF4-FFF2-40B4-BE49-F238E27FC236}">
                <a16:creationId xmlns:a16="http://schemas.microsoft.com/office/drawing/2014/main" id="{91910CB6-B2EA-4453-C474-AD55D1275FD1}"/>
              </a:ext>
            </a:extLst>
          </p:cNvPr>
          <p:cNvSpPr/>
          <p:nvPr/>
        </p:nvSpPr>
        <p:spPr>
          <a:xfrm>
            <a:off x="4955555" y="2238100"/>
            <a:ext cx="218400" cy="24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252;p59">
            <a:extLst>
              <a:ext uri="{FF2B5EF4-FFF2-40B4-BE49-F238E27FC236}">
                <a16:creationId xmlns:a16="http://schemas.microsoft.com/office/drawing/2014/main" id="{46895992-42D9-B85B-88E7-97508C14FEF6}"/>
              </a:ext>
            </a:extLst>
          </p:cNvPr>
          <p:cNvSpPr txBox="1">
            <a:spLocks/>
          </p:cNvSpPr>
          <p:nvPr/>
        </p:nvSpPr>
        <p:spPr>
          <a:xfrm>
            <a:off x="2423100" y="3512100"/>
            <a:ext cx="21489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defRPr sz="2200" b="0" i="0" u="none" strike="noStrike" cap="none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CA" sz="2000" dirty="0"/>
              <a:t>Crypto boosts diversification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p44"/>
          <p:cNvSpPr txBox="1">
            <a:spLocks noGrp="1"/>
          </p:cNvSpPr>
          <p:nvPr>
            <p:ph type="title"/>
          </p:nvPr>
        </p:nvSpPr>
        <p:spPr>
          <a:xfrm>
            <a:off x="2997482" y="736458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Problems</a:t>
            </a:r>
            <a:endParaRPr sz="50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092A3C9-07A0-F09A-15BD-3A5B172BA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4948" y="1661644"/>
            <a:ext cx="4384534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Markets are volatile and fast-changing ⚡📉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Traditional methods are rigid and slow to adapt ⚙️🐢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Fail during high uncertainty or regime shifts ⚠️🌪️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Economic and sentiment data often ignored 📰💬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Lack real-time, adaptive decision-making ⏱️📊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8">
          <a:extLst>
            <a:ext uri="{FF2B5EF4-FFF2-40B4-BE49-F238E27FC236}">
              <a16:creationId xmlns:a16="http://schemas.microsoft.com/office/drawing/2014/main" id="{3E588B35-057D-298F-0C89-1B30EBF87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p44">
            <a:extLst>
              <a:ext uri="{FF2B5EF4-FFF2-40B4-BE49-F238E27FC236}">
                <a16:creationId xmlns:a16="http://schemas.microsoft.com/office/drawing/2014/main" id="{E08A8AD3-4813-0F01-18A8-E8911F098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6" y="117392"/>
            <a:ext cx="921345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Why would someone wants to solve this problem?</a:t>
            </a:r>
            <a:endParaRPr sz="5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1104AA-1E30-63AC-ADB6-ACFC06585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53948" y="2116004"/>
            <a:ext cx="5436104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Improved ROI and better risk control through smarter allocation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Competitive edge with AI-driven, data-based decision systems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Unified management of stocks, ETFs, and crypto for diversification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Increased operational efficiency via automated portfolio decisions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Opportunity to leverage real-time economic and sentiment data</a:t>
            </a:r>
          </a:p>
        </p:txBody>
      </p:sp>
    </p:spTree>
    <p:extLst>
      <p:ext uri="{BB962C8B-B14F-4D97-AF65-F5344CB8AC3E}">
        <p14:creationId xmlns:p14="http://schemas.microsoft.com/office/powerpoint/2010/main" val="775097475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Major for College: Financial Mathematics by Slidesgo">
  <a:themeElements>
    <a:clrScheme name="Simple Light">
      <a:dk1>
        <a:srgbClr val="1A2A55"/>
      </a:dk1>
      <a:lt1>
        <a:srgbClr val="3290F0"/>
      </a:lt1>
      <a:dk2>
        <a:srgbClr val="F4FAFF"/>
      </a:dk2>
      <a:lt2>
        <a:srgbClr val="DBEAFF"/>
      </a:lt2>
      <a:accent1>
        <a:srgbClr val="4862AA"/>
      </a:accent1>
      <a:accent2>
        <a:srgbClr val="D2D7DB"/>
      </a:accent2>
      <a:accent3>
        <a:srgbClr val="9BABB9"/>
      </a:accent3>
      <a:accent4>
        <a:srgbClr val="FFFFFF"/>
      </a:accent4>
      <a:accent5>
        <a:srgbClr val="FFFFFF"/>
      </a:accent5>
      <a:accent6>
        <a:srgbClr val="FFFFFF"/>
      </a:accent6>
      <a:hlink>
        <a:srgbClr val="1A2A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398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Wingdings</vt:lpstr>
      <vt:lpstr>Poller One</vt:lpstr>
      <vt:lpstr>Times New Roman</vt:lpstr>
      <vt:lpstr>Arial</vt:lpstr>
      <vt:lpstr>Albert Sans ExtraBold</vt:lpstr>
      <vt:lpstr>Inter</vt:lpstr>
      <vt:lpstr>Barlow</vt:lpstr>
      <vt:lpstr>Economy Major for College: Financial Mathematics by Slidesgo</vt:lpstr>
      <vt:lpstr>STOCKIFY ( PORTFOLIO ALLOCATION USING RL AGENTS)</vt:lpstr>
      <vt:lpstr>Ajay Kumar</vt:lpstr>
      <vt:lpstr>Trading Basics</vt:lpstr>
      <vt:lpstr>Portfolio Management</vt:lpstr>
      <vt:lpstr>Steps For Portfolio Allocation </vt:lpstr>
      <vt:lpstr>Diversification Benefit</vt:lpstr>
      <vt:lpstr>30-40%</vt:lpstr>
      <vt:lpstr>Problems</vt:lpstr>
      <vt:lpstr>Why would someone wants to solve this problem?</vt:lpstr>
      <vt:lpstr>Differentiation</vt:lpstr>
      <vt:lpstr>Target Audience</vt:lpstr>
      <vt:lpstr>Data and Insights</vt:lpstr>
      <vt:lpstr>Data and Insights</vt:lpstr>
      <vt:lpstr>MASTER DOC</vt:lpstr>
      <vt:lpstr>Big Data Pipeline</vt:lpstr>
      <vt:lpstr>UI Wireframe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Sneh Pathak</dc:creator>
  <cp:lastModifiedBy>Sneh Pathak</cp:lastModifiedBy>
  <cp:revision>5</cp:revision>
  <dcterms:modified xsi:type="dcterms:W3CDTF">2025-05-27T02:46:50Z</dcterms:modified>
</cp:coreProperties>
</file>