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325" r:id="rId5"/>
    <p:sldId id="259" r:id="rId6"/>
    <p:sldId id="257" r:id="rId7"/>
    <p:sldId id="261" r:id="rId8"/>
    <p:sldId id="258" r:id="rId9"/>
    <p:sldId id="264" r:id="rId10"/>
    <p:sldId id="263" r:id="rId11"/>
    <p:sldId id="265" r:id="rId12"/>
    <p:sldId id="341" r:id="rId13"/>
    <p:sldId id="342" r:id="rId14"/>
    <p:sldId id="268" r:id="rId15"/>
    <p:sldId id="267" r:id="rId16"/>
    <p:sldId id="266" r:id="rId17"/>
    <p:sldId id="34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816" userDrawn="1">
          <p15:clr>
            <a:srgbClr val="A4A3A4"/>
          </p15:clr>
        </p15:guide>
        <p15:guide id="2" orient="horz" pos="38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D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268" autoAdjust="0"/>
  </p:normalViewPr>
  <p:slideViewPr>
    <p:cSldViewPr snapToGrid="0">
      <p:cViewPr>
        <p:scale>
          <a:sx n="75" d="100"/>
          <a:sy n="75" d="100"/>
        </p:scale>
        <p:origin x="974" y="43"/>
      </p:cViewPr>
      <p:guideLst>
        <p:guide pos="816"/>
        <p:guide orient="horz" pos="38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2816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rit Raj" userId="f55bc9bdcde40f07" providerId="LiveId" clId="{8EAEDAF5-7EE3-49A2-85C6-60748F479AA4}"/>
    <pc:docChg chg="undo custSel addSld delSld modSld sldOrd">
      <pc:chgData name="Amrit Raj" userId="f55bc9bdcde40f07" providerId="LiveId" clId="{8EAEDAF5-7EE3-49A2-85C6-60748F479AA4}" dt="2025-07-08T01:16:47.720" v="455"/>
      <pc:docMkLst>
        <pc:docMk/>
      </pc:docMkLst>
      <pc:sldChg chg="addSp delSp modSp mod">
        <pc:chgData name="Amrit Raj" userId="f55bc9bdcde40f07" providerId="LiveId" clId="{8EAEDAF5-7EE3-49A2-85C6-60748F479AA4}" dt="2025-07-07T18:02:21.558" v="32" actId="21"/>
        <pc:sldMkLst>
          <pc:docMk/>
          <pc:sldMk cId="435195399" sldId="257"/>
        </pc:sldMkLst>
        <pc:spChg chg="mod">
          <ac:chgData name="Amrit Raj" userId="f55bc9bdcde40f07" providerId="LiveId" clId="{8EAEDAF5-7EE3-49A2-85C6-60748F479AA4}" dt="2025-07-07T18:02:05.168" v="30" actId="27636"/>
          <ac:spMkLst>
            <pc:docMk/>
            <pc:sldMk cId="435195399" sldId="257"/>
            <ac:spMk id="3" creationId="{FEECEBD4-35BF-26BB-D438-DA43EBD5EE89}"/>
          </ac:spMkLst>
        </pc:spChg>
        <pc:picChg chg="add del mod">
          <ac:chgData name="Amrit Raj" userId="f55bc9bdcde40f07" providerId="LiveId" clId="{8EAEDAF5-7EE3-49A2-85C6-60748F479AA4}" dt="2025-07-07T18:02:21.558" v="32" actId="21"/>
          <ac:picMkLst>
            <pc:docMk/>
            <pc:sldMk cId="435195399" sldId="257"/>
            <ac:picMk id="10" creationId="{D7D16740-EEF4-7100-5839-0A835D170931}"/>
          </ac:picMkLst>
        </pc:picChg>
      </pc:sldChg>
      <pc:sldChg chg="ord">
        <pc:chgData name="Amrit Raj" userId="f55bc9bdcde40f07" providerId="LiveId" clId="{8EAEDAF5-7EE3-49A2-85C6-60748F479AA4}" dt="2025-07-08T01:16:47.720" v="455"/>
        <pc:sldMkLst>
          <pc:docMk/>
          <pc:sldMk cId="1008037533" sldId="259"/>
        </pc:sldMkLst>
      </pc:sldChg>
      <pc:sldChg chg="addSp delSp modSp mod">
        <pc:chgData name="Amrit Raj" userId="f55bc9bdcde40f07" providerId="LiveId" clId="{8EAEDAF5-7EE3-49A2-85C6-60748F479AA4}" dt="2025-07-07T18:03:24.152" v="50" actId="1076"/>
        <pc:sldMkLst>
          <pc:docMk/>
          <pc:sldMk cId="3666674671" sldId="261"/>
        </pc:sldMkLst>
        <pc:spChg chg="add del mod">
          <ac:chgData name="Amrit Raj" userId="f55bc9bdcde40f07" providerId="LiveId" clId="{8EAEDAF5-7EE3-49A2-85C6-60748F479AA4}" dt="2025-07-07T18:01:08.106" v="17" actId="478"/>
          <ac:spMkLst>
            <pc:docMk/>
            <pc:sldMk cId="3666674671" sldId="261"/>
            <ac:spMk id="7" creationId="{D5D51762-00DA-0400-EB09-F29FA36DBEF3}"/>
          </ac:spMkLst>
        </pc:spChg>
        <pc:picChg chg="add del mod">
          <ac:chgData name="Amrit Raj" userId="f55bc9bdcde40f07" providerId="LiveId" clId="{8EAEDAF5-7EE3-49A2-85C6-60748F479AA4}" dt="2025-07-07T18:02:48.990" v="37" actId="21"/>
          <ac:picMkLst>
            <pc:docMk/>
            <pc:sldMk cId="3666674671" sldId="261"/>
            <ac:picMk id="8" creationId="{D7D16740-EEF4-7100-5839-0A835D170931}"/>
          </ac:picMkLst>
        </pc:picChg>
        <pc:picChg chg="add mod">
          <ac:chgData name="Amrit Raj" userId="f55bc9bdcde40f07" providerId="LiveId" clId="{8EAEDAF5-7EE3-49A2-85C6-60748F479AA4}" dt="2025-07-07T18:03:24.152" v="50" actId="1076"/>
          <ac:picMkLst>
            <pc:docMk/>
            <pc:sldMk cId="3666674671" sldId="261"/>
            <ac:picMk id="9" creationId="{68B3927C-62E9-AC73-F0C1-378126B40BD2}"/>
          </ac:picMkLst>
        </pc:picChg>
        <pc:picChg chg="add del mod">
          <ac:chgData name="Amrit Raj" userId="f55bc9bdcde40f07" providerId="LiveId" clId="{8EAEDAF5-7EE3-49A2-85C6-60748F479AA4}" dt="2025-07-07T18:01:35.772" v="22" actId="21"/>
          <ac:picMkLst>
            <pc:docMk/>
            <pc:sldMk cId="3666674671" sldId="261"/>
            <ac:picMk id="10" creationId="{D7D16740-EEF4-7100-5839-0A835D170931}"/>
          </ac:picMkLst>
        </pc:picChg>
        <pc:picChg chg="del">
          <ac:chgData name="Amrit Raj" userId="f55bc9bdcde40f07" providerId="LiveId" clId="{8EAEDAF5-7EE3-49A2-85C6-60748F479AA4}" dt="2025-07-07T18:00:58.913" v="14" actId="478"/>
          <ac:picMkLst>
            <pc:docMk/>
            <pc:sldMk cId="3666674671" sldId="261"/>
            <ac:picMk id="16" creationId="{363B2CE7-DE69-D368-9719-08D0C83ABC06}"/>
          </ac:picMkLst>
        </pc:picChg>
      </pc:sldChg>
      <pc:sldChg chg="addSp delSp modSp mod">
        <pc:chgData name="Amrit Raj" userId="f55bc9bdcde40f07" providerId="LiveId" clId="{8EAEDAF5-7EE3-49A2-85C6-60748F479AA4}" dt="2025-07-07T18:04:43.860" v="70" actId="20577"/>
        <pc:sldMkLst>
          <pc:docMk/>
          <pc:sldMk cId="2737241225" sldId="263"/>
        </pc:sldMkLst>
        <pc:spChg chg="mod">
          <ac:chgData name="Amrit Raj" userId="f55bc9bdcde40f07" providerId="LiveId" clId="{8EAEDAF5-7EE3-49A2-85C6-60748F479AA4}" dt="2025-07-07T18:04:07.853" v="61" actId="14100"/>
          <ac:spMkLst>
            <pc:docMk/>
            <pc:sldMk cId="2737241225" sldId="263"/>
            <ac:spMk id="2" creationId="{338A15DE-D135-0710-9984-A0A55E960CB0}"/>
          </ac:spMkLst>
        </pc:spChg>
        <pc:spChg chg="mod">
          <ac:chgData name="Amrit Raj" userId="f55bc9bdcde40f07" providerId="LiveId" clId="{8EAEDAF5-7EE3-49A2-85C6-60748F479AA4}" dt="2025-07-07T18:04:43.860" v="70" actId="20577"/>
          <ac:spMkLst>
            <pc:docMk/>
            <pc:sldMk cId="2737241225" sldId="263"/>
            <ac:spMk id="3" creationId="{ECC8AA23-D8D0-93BE-5C5F-103A750B0D2F}"/>
          </ac:spMkLst>
        </pc:spChg>
        <pc:spChg chg="add del mod">
          <ac:chgData name="Amrit Raj" userId="f55bc9bdcde40f07" providerId="LiveId" clId="{8EAEDAF5-7EE3-49A2-85C6-60748F479AA4}" dt="2025-07-07T18:03:36.304" v="53" actId="478"/>
          <ac:spMkLst>
            <pc:docMk/>
            <pc:sldMk cId="2737241225" sldId="263"/>
            <ac:spMk id="13" creationId="{0E77F227-6F2D-CB64-A65E-94171D54CEDC}"/>
          </ac:spMkLst>
        </pc:spChg>
        <pc:picChg chg="mod">
          <ac:chgData name="Amrit Raj" userId="f55bc9bdcde40f07" providerId="LiveId" clId="{8EAEDAF5-7EE3-49A2-85C6-60748F479AA4}" dt="2025-07-07T18:04:30.477" v="66" actId="14100"/>
          <ac:picMkLst>
            <pc:docMk/>
            <pc:sldMk cId="2737241225" sldId="263"/>
            <ac:picMk id="5" creationId="{70484F32-676B-6F98-F88B-F2D20267AEAA}"/>
          </ac:picMkLst>
        </pc:picChg>
        <pc:picChg chg="del">
          <ac:chgData name="Amrit Raj" userId="f55bc9bdcde40f07" providerId="LiveId" clId="{8EAEDAF5-7EE3-49A2-85C6-60748F479AA4}" dt="2025-07-07T18:02:39.895" v="35" actId="21"/>
          <ac:picMkLst>
            <pc:docMk/>
            <pc:sldMk cId="2737241225" sldId="263"/>
            <ac:picMk id="10" creationId="{68B3927C-62E9-AC73-F0C1-378126B40BD2}"/>
          </ac:picMkLst>
        </pc:picChg>
        <pc:picChg chg="add mod">
          <ac:chgData name="Amrit Raj" userId="f55bc9bdcde40f07" providerId="LiveId" clId="{8EAEDAF5-7EE3-49A2-85C6-60748F479AA4}" dt="2025-07-07T18:03:16.872" v="49"/>
          <ac:picMkLst>
            <pc:docMk/>
            <pc:sldMk cId="2737241225" sldId="263"/>
            <ac:picMk id="14" creationId="{D7D16740-EEF4-7100-5839-0A835D170931}"/>
          </ac:picMkLst>
        </pc:picChg>
        <pc:picChg chg="add del mod">
          <ac:chgData name="Amrit Raj" userId="f55bc9bdcde40f07" providerId="LiveId" clId="{8EAEDAF5-7EE3-49A2-85C6-60748F479AA4}" dt="2025-07-07T18:03:50.155" v="57" actId="478"/>
          <ac:picMkLst>
            <pc:docMk/>
            <pc:sldMk cId="2737241225" sldId="263"/>
            <ac:picMk id="15" creationId="{8197132D-3FA4-2D49-93A9-C784E9FF496A}"/>
          </ac:picMkLst>
        </pc:picChg>
      </pc:sldChg>
      <pc:sldChg chg="ord">
        <pc:chgData name="Amrit Raj" userId="f55bc9bdcde40f07" providerId="LiveId" clId="{8EAEDAF5-7EE3-49A2-85C6-60748F479AA4}" dt="2025-07-07T18:19:49.786" v="156"/>
        <pc:sldMkLst>
          <pc:docMk/>
          <pc:sldMk cId="729609147" sldId="265"/>
        </pc:sldMkLst>
      </pc:sldChg>
      <pc:sldChg chg="addSp delSp modSp mod">
        <pc:chgData name="Amrit Raj" userId="f55bc9bdcde40f07" providerId="LiveId" clId="{8EAEDAF5-7EE3-49A2-85C6-60748F479AA4}" dt="2025-07-07T18:59:35.204" v="451" actId="14100"/>
        <pc:sldMkLst>
          <pc:docMk/>
          <pc:sldMk cId="643777997" sldId="266"/>
        </pc:sldMkLst>
        <pc:spChg chg="mod">
          <ac:chgData name="Amrit Raj" userId="f55bc9bdcde40f07" providerId="LiveId" clId="{8EAEDAF5-7EE3-49A2-85C6-60748F479AA4}" dt="2025-07-07T18:57:51.591" v="364" actId="14100"/>
          <ac:spMkLst>
            <pc:docMk/>
            <pc:sldMk cId="643777997" sldId="266"/>
            <ac:spMk id="2" creationId="{5D030A76-B788-B363-104E-266B7C7F7208}"/>
          </ac:spMkLst>
        </pc:spChg>
        <pc:spChg chg="mod">
          <ac:chgData name="Amrit Raj" userId="f55bc9bdcde40f07" providerId="LiveId" clId="{8EAEDAF5-7EE3-49A2-85C6-60748F479AA4}" dt="2025-07-07T18:59:35.204" v="451" actId="14100"/>
          <ac:spMkLst>
            <pc:docMk/>
            <pc:sldMk cId="643777997" sldId="266"/>
            <ac:spMk id="3" creationId="{05948542-FCE1-3AE6-C6C9-17975609DF70}"/>
          </ac:spMkLst>
        </pc:spChg>
        <pc:spChg chg="del mod">
          <ac:chgData name="Amrit Raj" userId="f55bc9bdcde40f07" providerId="LiveId" clId="{8EAEDAF5-7EE3-49A2-85C6-60748F479AA4}" dt="2025-07-07T18:54:43.288" v="354" actId="21"/>
          <ac:spMkLst>
            <pc:docMk/>
            <pc:sldMk cId="643777997" sldId="266"/>
            <ac:spMk id="4" creationId="{3EE67564-0457-E486-97D0-8109D2C97B3F}"/>
          </ac:spMkLst>
        </pc:spChg>
        <pc:spChg chg="add del mod">
          <ac:chgData name="Amrit Raj" userId="f55bc9bdcde40f07" providerId="LiveId" clId="{8EAEDAF5-7EE3-49A2-85C6-60748F479AA4}" dt="2025-07-07T18:54:46.876" v="355" actId="21"/>
          <ac:spMkLst>
            <pc:docMk/>
            <pc:sldMk cId="643777997" sldId="266"/>
            <ac:spMk id="6" creationId="{9343C377-BA93-3678-2586-07565466C700}"/>
          </ac:spMkLst>
        </pc:spChg>
        <pc:spChg chg="add del mod">
          <ac:chgData name="Amrit Raj" userId="f55bc9bdcde40f07" providerId="LiveId" clId="{8EAEDAF5-7EE3-49A2-85C6-60748F479AA4}" dt="2025-07-07T18:58:56.005" v="436"/>
          <ac:spMkLst>
            <pc:docMk/>
            <pc:sldMk cId="643777997" sldId="266"/>
            <ac:spMk id="7" creationId="{517E0FA9-84D6-E556-6233-954E5C8C4B83}"/>
          </ac:spMkLst>
        </pc:spChg>
        <pc:spChg chg="add del mod">
          <ac:chgData name="Amrit Raj" userId="f55bc9bdcde40f07" providerId="LiveId" clId="{8EAEDAF5-7EE3-49A2-85C6-60748F479AA4}" dt="2025-07-07T18:58:55.999" v="434"/>
          <ac:spMkLst>
            <pc:docMk/>
            <pc:sldMk cId="643777997" sldId="266"/>
            <ac:spMk id="8" creationId="{23588DCA-FDC9-08D1-DAEA-E22D1417DDC9}"/>
          </ac:spMkLst>
        </pc:spChg>
        <pc:spChg chg="add mod">
          <ac:chgData name="Amrit Raj" userId="f55bc9bdcde40f07" providerId="LiveId" clId="{8EAEDAF5-7EE3-49A2-85C6-60748F479AA4}" dt="2025-07-07T18:58:38.700" v="426" actId="5793"/>
          <ac:spMkLst>
            <pc:docMk/>
            <pc:sldMk cId="643777997" sldId="266"/>
            <ac:spMk id="9" creationId="{C3DD16E2-C617-738C-A60A-9F2CB9034D0D}"/>
          </ac:spMkLst>
        </pc:spChg>
        <pc:spChg chg="add mod">
          <ac:chgData name="Amrit Raj" userId="f55bc9bdcde40f07" providerId="LiveId" clId="{8EAEDAF5-7EE3-49A2-85C6-60748F479AA4}" dt="2025-07-07T18:59:25.446" v="450" actId="20577"/>
          <ac:spMkLst>
            <pc:docMk/>
            <pc:sldMk cId="643777997" sldId="266"/>
            <ac:spMk id="10" creationId="{C162D006-A08B-48CA-A8BA-E3349FC3EBC3}"/>
          </ac:spMkLst>
        </pc:spChg>
      </pc:sldChg>
      <pc:sldChg chg="addSp delSp modSp mod modNotesTx">
        <pc:chgData name="Amrit Raj" userId="f55bc9bdcde40f07" providerId="LiveId" clId="{8EAEDAF5-7EE3-49A2-85C6-60748F479AA4}" dt="2025-07-07T18:51:50.081" v="340" actId="20577"/>
        <pc:sldMkLst>
          <pc:docMk/>
          <pc:sldMk cId="3604630649" sldId="267"/>
        </pc:sldMkLst>
        <pc:spChg chg="mod">
          <ac:chgData name="Amrit Raj" userId="f55bc9bdcde40f07" providerId="LiveId" clId="{8EAEDAF5-7EE3-49A2-85C6-60748F479AA4}" dt="2025-07-07T18:41:05.546" v="298" actId="1076"/>
          <ac:spMkLst>
            <pc:docMk/>
            <pc:sldMk cId="3604630649" sldId="267"/>
            <ac:spMk id="2" creationId="{D1FC59F6-9B22-C211-4B4C-A2FD4B914C46}"/>
          </ac:spMkLst>
        </pc:spChg>
        <pc:spChg chg="add del mod">
          <ac:chgData name="Amrit Raj" userId="f55bc9bdcde40f07" providerId="LiveId" clId="{8EAEDAF5-7EE3-49A2-85C6-60748F479AA4}" dt="2025-07-07T18:39:40.367" v="287" actId="21"/>
          <ac:spMkLst>
            <pc:docMk/>
            <pc:sldMk cId="3604630649" sldId="267"/>
            <ac:spMk id="5" creationId="{90FDC63B-202D-2242-7022-95C7EAD303A1}"/>
          </ac:spMkLst>
        </pc:spChg>
        <pc:spChg chg="add del mod">
          <ac:chgData name="Amrit Raj" userId="f55bc9bdcde40f07" providerId="LiveId" clId="{8EAEDAF5-7EE3-49A2-85C6-60748F479AA4}" dt="2025-07-07T18:47:53.491" v="328"/>
          <ac:spMkLst>
            <pc:docMk/>
            <pc:sldMk cId="3604630649" sldId="267"/>
            <ac:spMk id="10" creationId="{93E8AF79-71D6-54C7-F02A-6ED8B70F60A6}"/>
          </ac:spMkLst>
        </pc:spChg>
        <pc:spChg chg="add">
          <ac:chgData name="Amrit Raj" userId="f55bc9bdcde40f07" providerId="LiveId" clId="{8EAEDAF5-7EE3-49A2-85C6-60748F479AA4}" dt="2025-07-07T18:45:40.789" v="305"/>
          <ac:spMkLst>
            <pc:docMk/>
            <pc:sldMk cId="3604630649" sldId="267"/>
            <ac:spMk id="11" creationId="{03DC0867-AC58-7FE3-B8FE-BFF703EE02A7}"/>
          </ac:spMkLst>
        </pc:spChg>
        <pc:spChg chg="add mod">
          <ac:chgData name="Amrit Raj" userId="f55bc9bdcde40f07" providerId="LiveId" clId="{8EAEDAF5-7EE3-49A2-85C6-60748F479AA4}" dt="2025-07-07T18:48:46.305" v="332" actId="14100"/>
          <ac:spMkLst>
            <pc:docMk/>
            <pc:sldMk cId="3604630649" sldId="267"/>
            <ac:spMk id="12" creationId="{69A62B4B-FA55-8039-7B06-8E61B55022A1}"/>
          </ac:spMkLst>
        </pc:spChg>
        <pc:spChg chg="add mod">
          <ac:chgData name="Amrit Raj" userId="f55bc9bdcde40f07" providerId="LiveId" clId="{8EAEDAF5-7EE3-49A2-85C6-60748F479AA4}" dt="2025-07-07T18:50:20.447" v="337" actId="1076"/>
          <ac:spMkLst>
            <pc:docMk/>
            <pc:sldMk cId="3604630649" sldId="267"/>
            <ac:spMk id="13" creationId="{A7F5F306-498D-2634-D722-FC74DC446FD4}"/>
          </ac:spMkLst>
        </pc:spChg>
        <pc:graphicFrameChg chg="del modGraphic">
          <ac:chgData name="Amrit Raj" userId="f55bc9bdcde40f07" providerId="LiveId" clId="{8EAEDAF5-7EE3-49A2-85C6-60748F479AA4}" dt="2025-07-07T18:39:36.413" v="286" actId="21"/>
          <ac:graphicFrameMkLst>
            <pc:docMk/>
            <pc:sldMk cId="3604630649" sldId="267"/>
            <ac:graphicFrameMk id="4" creationId="{3D656E99-B779-DE99-D5CB-E0B0F8C3584C}"/>
          </ac:graphicFrameMkLst>
        </pc:graphicFrameChg>
        <pc:picChg chg="add mod">
          <ac:chgData name="Amrit Raj" userId="f55bc9bdcde40f07" providerId="LiveId" clId="{8EAEDAF5-7EE3-49A2-85C6-60748F479AA4}" dt="2025-07-07T18:40:48.286" v="295" actId="1076"/>
          <ac:picMkLst>
            <pc:docMk/>
            <pc:sldMk cId="3604630649" sldId="267"/>
            <ac:picMk id="7" creationId="{BB5FB4D1-ECAB-38A3-015E-DE6261729095}"/>
          </ac:picMkLst>
        </pc:picChg>
        <pc:picChg chg="add mod">
          <ac:chgData name="Amrit Raj" userId="f55bc9bdcde40f07" providerId="LiveId" clId="{8EAEDAF5-7EE3-49A2-85C6-60748F479AA4}" dt="2025-07-07T18:47:30.168" v="323" actId="14100"/>
          <ac:picMkLst>
            <pc:docMk/>
            <pc:sldMk cId="3604630649" sldId="267"/>
            <ac:picMk id="9" creationId="{30E074C8-5EDB-9459-4366-16E279DB6C1F}"/>
          </ac:picMkLst>
        </pc:picChg>
      </pc:sldChg>
      <pc:sldChg chg="modSp mod">
        <pc:chgData name="Amrit Raj" userId="f55bc9bdcde40f07" providerId="LiveId" clId="{8EAEDAF5-7EE3-49A2-85C6-60748F479AA4}" dt="2025-07-07T18:05:39.209" v="85" actId="20577"/>
        <pc:sldMkLst>
          <pc:docMk/>
          <pc:sldMk cId="4259977132" sldId="268"/>
        </pc:sldMkLst>
        <pc:spChg chg="mod">
          <ac:chgData name="Amrit Raj" userId="f55bc9bdcde40f07" providerId="LiveId" clId="{8EAEDAF5-7EE3-49A2-85C6-60748F479AA4}" dt="2025-07-07T18:05:10.628" v="74" actId="313"/>
          <ac:spMkLst>
            <pc:docMk/>
            <pc:sldMk cId="4259977132" sldId="268"/>
            <ac:spMk id="2" creationId="{B7545968-70F7-0180-6448-3547E442EF4A}"/>
          </ac:spMkLst>
        </pc:spChg>
        <pc:graphicFrameChg chg="modGraphic">
          <ac:chgData name="Amrit Raj" userId="f55bc9bdcde40f07" providerId="LiveId" clId="{8EAEDAF5-7EE3-49A2-85C6-60748F479AA4}" dt="2025-07-07T18:05:39.209" v="85" actId="20577"/>
          <ac:graphicFrameMkLst>
            <pc:docMk/>
            <pc:sldMk cId="4259977132" sldId="268"/>
            <ac:graphicFrameMk id="3" creationId="{B20B0B18-4396-F037-6C24-F75EAFC0EC9D}"/>
          </ac:graphicFrameMkLst>
        </pc:graphicFrameChg>
      </pc:sldChg>
      <pc:sldChg chg="addSp delSp modSp del mod">
        <pc:chgData name="Amrit Raj" userId="f55bc9bdcde40f07" providerId="LiveId" clId="{8EAEDAF5-7EE3-49A2-85C6-60748F479AA4}" dt="2025-07-07T18:30:38.548" v="181" actId="2696"/>
        <pc:sldMkLst>
          <pc:docMk/>
          <pc:sldMk cId="2910866480" sldId="326"/>
        </pc:sldMkLst>
        <pc:spChg chg="add del mod">
          <ac:chgData name="Amrit Raj" userId="f55bc9bdcde40f07" providerId="LiveId" clId="{8EAEDAF5-7EE3-49A2-85C6-60748F479AA4}" dt="2025-07-07T17:59:11.123" v="5" actId="21"/>
          <ac:spMkLst>
            <pc:docMk/>
            <pc:sldMk cId="2910866480" sldId="326"/>
            <ac:spMk id="5" creationId="{994E7C1F-FC8B-8875-3513-9A19B8FD30A2}"/>
          </ac:spMkLst>
        </pc:spChg>
        <pc:picChg chg="add del mod">
          <ac:chgData name="Amrit Raj" userId="f55bc9bdcde40f07" providerId="LiveId" clId="{8EAEDAF5-7EE3-49A2-85C6-60748F479AA4}" dt="2025-07-07T17:59:49.376" v="7" actId="478"/>
          <ac:picMkLst>
            <pc:docMk/>
            <pc:sldMk cId="2910866480" sldId="326"/>
            <ac:picMk id="7" creationId="{66D078D7-1C41-807A-5EB3-6A5516D07F6C}"/>
          </ac:picMkLst>
        </pc:picChg>
        <pc:picChg chg="del">
          <ac:chgData name="Amrit Raj" userId="f55bc9bdcde40f07" providerId="LiveId" clId="{8EAEDAF5-7EE3-49A2-85C6-60748F479AA4}" dt="2025-07-07T17:58:53.497" v="0" actId="478"/>
          <ac:picMkLst>
            <pc:docMk/>
            <pc:sldMk cId="2910866480" sldId="326"/>
            <ac:picMk id="8" creationId="{9DA934D8-2609-4227-78DF-CF8F07A2F9C7}"/>
          </ac:picMkLst>
        </pc:picChg>
        <pc:picChg chg="add del mod">
          <ac:chgData name="Amrit Raj" userId="f55bc9bdcde40f07" providerId="LiveId" clId="{8EAEDAF5-7EE3-49A2-85C6-60748F479AA4}" dt="2025-07-07T18:00:55.944" v="13" actId="21"/>
          <ac:picMkLst>
            <pc:docMk/>
            <pc:sldMk cId="2910866480" sldId="326"/>
            <ac:picMk id="10" creationId="{D7D16740-EEF4-7100-5839-0A835D170931}"/>
          </ac:picMkLst>
        </pc:picChg>
        <pc:picChg chg="add del mod">
          <ac:chgData name="Amrit Raj" userId="f55bc9bdcde40f07" providerId="LiveId" clId="{8EAEDAF5-7EE3-49A2-85C6-60748F479AA4}" dt="2025-07-07T18:30:18.558" v="180" actId="21"/>
          <ac:picMkLst>
            <pc:docMk/>
            <pc:sldMk cId="2910866480" sldId="326"/>
            <ac:picMk id="12" creationId="{C3798320-F6D9-5EFD-75D1-D141E791FEE1}"/>
          </ac:picMkLst>
        </pc:picChg>
      </pc:sldChg>
      <pc:sldChg chg="addSp delSp modSp mod">
        <pc:chgData name="Amrit Raj" userId="f55bc9bdcde40f07" providerId="LiveId" clId="{8EAEDAF5-7EE3-49A2-85C6-60748F479AA4}" dt="2025-07-07T19:03:49.543" v="453" actId="21"/>
        <pc:sldMkLst>
          <pc:docMk/>
          <pc:sldMk cId="487522735" sldId="340"/>
        </pc:sldMkLst>
        <pc:spChg chg="del">
          <ac:chgData name="Amrit Raj" userId="f55bc9bdcde40f07" providerId="LiveId" clId="{8EAEDAF5-7EE3-49A2-85C6-60748F479AA4}" dt="2025-07-07T19:03:38.685" v="452" actId="21"/>
          <ac:spMkLst>
            <pc:docMk/>
            <pc:sldMk cId="487522735" sldId="340"/>
            <ac:spMk id="4" creationId="{A704BCD3-171F-C06E-AC4E-108832525DF4}"/>
          </ac:spMkLst>
        </pc:spChg>
        <pc:spChg chg="add del mod">
          <ac:chgData name="Amrit Raj" userId="f55bc9bdcde40f07" providerId="LiveId" clId="{8EAEDAF5-7EE3-49A2-85C6-60748F479AA4}" dt="2025-07-07T19:03:49.543" v="453" actId="21"/>
          <ac:spMkLst>
            <pc:docMk/>
            <pc:sldMk cId="487522735" sldId="340"/>
            <ac:spMk id="5" creationId="{F580BB43-1A3B-E9BF-96BE-8ACD37D96AAE}"/>
          </ac:spMkLst>
        </pc:spChg>
      </pc:sldChg>
      <pc:sldChg chg="addSp delSp modSp new mod ord">
        <pc:chgData name="Amrit Raj" userId="f55bc9bdcde40f07" providerId="LiveId" clId="{8EAEDAF5-7EE3-49A2-85C6-60748F479AA4}" dt="2025-07-07T18:31:16.607" v="183"/>
        <pc:sldMkLst>
          <pc:docMk/>
          <pc:sldMk cId="2849174062" sldId="341"/>
        </pc:sldMkLst>
        <pc:spChg chg="mod">
          <ac:chgData name="Amrit Raj" userId="f55bc9bdcde40f07" providerId="LiveId" clId="{8EAEDAF5-7EE3-49A2-85C6-60748F479AA4}" dt="2025-07-07T18:23:46.449" v="166" actId="14100"/>
          <ac:spMkLst>
            <pc:docMk/>
            <pc:sldMk cId="2849174062" sldId="341"/>
            <ac:spMk id="2" creationId="{86615BA7-B2CD-CEB1-7B10-BB75F221789F}"/>
          </ac:spMkLst>
        </pc:spChg>
        <pc:spChg chg="del mod">
          <ac:chgData name="Amrit Raj" userId="f55bc9bdcde40f07" providerId="LiveId" clId="{8EAEDAF5-7EE3-49A2-85C6-60748F479AA4}" dt="2025-07-07T18:17:45.562" v="138" actId="21"/>
          <ac:spMkLst>
            <pc:docMk/>
            <pc:sldMk cId="2849174062" sldId="341"/>
            <ac:spMk id="3" creationId="{66C4F750-9FD3-4EE4-EFDC-A3FF82137683}"/>
          </ac:spMkLst>
        </pc:spChg>
        <pc:spChg chg="del">
          <ac:chgData name="Amrit Raj" userId="f55bc9bdcde40f07" providerId="LiveId" clId="{8EAEDAF5-7EE3-49A2-85C6-60748F479AA4}" dt="2025-07-07T18:12:09.550" v="89"/>
          <ac:spMkLst>
            <pc:docMk/>
            <pc:sldMk cId="2849174062" sldId="341"/>
            <ac:spMk id="4" creationId="{EF1EF5E0-BDAB-8B2A-47E4-E1CA5700A111}"/>
          </ac:spMkLst>
        </pc:spChg>
        <pc:spChg chg="add mod">
          <ac:chgData name="Amrit Raj" userId="f55bc9bdcde40f07" providerId="LiveId" clId="{8EAEDAF5-7EE3-49A2-85C6-60748F479AA4}" dt="2025-07-07T18:25:17.332" v="179"/>
          <ac:spMkLst>
            <pc:docMk/>
            <pc:sldMk cId="2849174062" sldId="341"/>
            <ac:spMk id="7" creationId="{5249B600-6D66-D2C2-3536-A030E38B42B2}"/>
          </ac:spMkLst>
        </pc:spChg>
        <pc:picChg chg="add mod modCrop">
          <ac:chgData name="Amrit Raj" userId="f55bc9bdcde40f07" providerId="LiveId" clId="{8EAEDAF5-7EE3-49A2-85C6-60748F479AA4}" dt="2025-07-07T18:23:51.190" v="167" actId="1076"/>
          <ac:picMkLst>
            <pc:docMk/>
            <pc:sldMk cId="2849174062" sldId="341"/>
            <ac:picMk id="6" creationId="{4F2213D8-7591-DDFA-C669-A163219EC46E}"/>
          </ac:picMkLst>
        </pc:picChg>
      </pc:sldChg>
      <pc:sldChg chg="addSp delSp modSp new mod ord">
        <pc:chgData name="Amrit Raj" userId="f55bc9bdcde40f07" providerId="LiveId" clId="{8EAEDAF5-7EE3-49A2-85C6-60748F479AA4}" dt="2025-07-07T18:34:17.991" v="284" actId="1076"/>
        <pc:sldMkLst>
          <pc:docMk/>
          <pc:sldMk cId="796752388" sldId="342"/>
        </pc:sldMkLst>
        <pc:spChg chg="mod">
          <ac:chgData name="Amrit Raj" userId="f55bc9bdcde40f07" providerId="LiveId" clId="{8EAEDAF5-7EE3-49A2-85C6-60748F479AA4}" dt="2025-07-07T18:34:04.239" v="281" actId="20577"/>
          <ac:spMkLst>
            <pc:docMk/>
            <pc:sldMk cId="796752388" sldId="342"/>
            <ac:spMk id="2" creationId="{115118C8-2E16-D042-EFF5-1F25500F060C}"/>
          </ac:spMkLst>
        </pc:spChg>
        <pc:spChg chg="add del">
          <ac:chgData name="Amrit Raj" userId="f55bc9bdcde40f07" providerId="LiveId" clId="{8EAEDAF5-7EE3-49A2-85C6-60748F479AA4}" dt="2025-07-07T18:16:06.774" v="124"/>
          <ac:spMkLst>
            <pc:docMk/>
            <pc:sldMk cId="796752388" sldId="342"/>
            <ac:spMk id="3" creationId="{2AD320BD-1333-FCCE-39B7-E087052AA82E}"/>
          </ac:spMkLst>
        </pc:spChg>
        <pc:spChg chg="del">
          <ac:chgData name="Amrit Raj" userId="f55bc9bdcde40f07" providerId="LiveId" clId="{8EAEDAF5-7EE3-49A2-85C6-60748F479AA4}" dt="2025-07-07T18:15:16.236" v="119"/>
          <ac:spMkLst>
            <pc:docMk/>
            <pc:sldMk cId="796752388" sldId="342"/>
            <ac:spMk id="4" creationId="{079FDF70-57CB-40F8-431A-385521B9E9DF}"/>
          </ac:spMkLst>
        </pc:spChg>
        <pc:spChg chg="add del mod">
          <ac:chgData name="Amrit Raj" userId="f55bc9bdcde40f07" providerId="LiveId" clId="{8EAEDAF5-7EE3-49A2-85C6-60748F479AA4}" dt="2025-07-07T18:15:35.893" v="121" actId="21"/>
          <ac:spMkLst>
            <pc:docMk/>
            <pc:sldMk cId="796752388" sldId="342"/>
            <ac:spMk id="8" creationId="{16A2373B-AFB4-5A81-0626-399EA0CCFDFE}"/>
          </ac:spMkLst>
        </pc:spChg>
        <pc:picChg chg="add del mod">
          <ac:chgData name="Amrit Raj" userId="f55bc9bdcde40f07" providerId="LiveId" clId="{8EAEDAF5-7EE3-49A2-85C6-60748F479AA4}" dt="2025-07-07T18:15:32.317" v="120" actId="21"/>
          <ac:picMkLst>
            <pc:docMk/>
            <pc:sldMk cId="796752388" sldId="342"/>
            <ac:picMk id="6" creationId="{714C4B1A-E44A-63AA-DCD8-22708755BD01}"/>
          </ac:picMkLst>
        </pc:picChg>
        <pc:picChg chg="add mod">
          <ac:chgData name="Amrit Raj" userId="f55bc9bdcde40f07" providerId="LiveId" clId="{8EAEDAF5-7EE3-49A2-85C6-60748F479AA4}" dt="2025-07-07T18:16:04.660" v="123"/>
          <ac:picMkLst>
            <pc:docMk/>
            <pc:sldMk cId="796752388" sldId="342"/>
            <ac:picMk id="10" creationId="{6994B590-CC78-106A-78CF-9AF6499FEF3E}"/>
          </ac:picMkLst>
        </pc:picChg>
        <pc:picChg chg="add mod modCrop">
          <ac:chgData name="Amrit Raj" userId="f55bc9bdcde40f07" providerId="LiveId" clId="{8EAEDAF5-7EE3-49A2-85C6-60748F479AA4}" dt="2025-07-07T18:34:17.991" v="284" actId="1076"/>
          <ac:picMkLst>
            <pc:docMk/>
            <pc:sldMk cId="796752388" sldId="342"/>
            <ac:picMk id="12" creationId="{CCA45473-A0B4-701C-457C-2EC7B9A1A493}"/>
          </ac:picMkLst>
        </pc:picChg>
      </pc:sldChg>
      <pc:sldChg chg="addSp delSp modSp new del">
        <pc:chgData name="Amrit Raj" userId="f55bc9bdcde40f07" providerId="LiveId" clId="{8EAEDAF5-7EE3-49A2-85C6-60748F479AA4}" dt="2025-07-07T18:14:13.521" v="102" actId="2696"/>
        <pc:sldMkLst>
          <pc:docMk/>
          <pc:sldMk cId="3708558134" sldId="342"/>
        </pc:sldMkLst>
        <pc:spChg chg="add del">
          <ac:chgData name="Amrit Raj" userId="f55bc9bdcde40f07" providerId="LiveId" clId="{8EAEDAF5-7EE3-49A2-85C6-60748F479AA4}" dt="2025-07-07T18:14:04.262" v="101"/>
          <ac:spMkLst>
            <pc:docMk/>
            <pc:sldMk cId="3708558134" sldId="342"/>
            <ac:spMk id="2" creationId="{740B7C3B-3FD6-BEAF-8907-2612A84258EF}"/>
          </ac:spMkLst>
        </pc:spChg>
        <pc:picChg chg="add mod">
          <ac:chgData name="Amrit Raj" userId="f55bc9bdcde40f07" providerId="LiveId" clId="{8EAEDAF5-7EE3-49A2-85C6-60748F479AA4}" dt="2025-07-07T18:14:04.262" v="101"/>
          <ac:picMkLst>
            <pc:docMk/>
            <pc:sldMk cId="3708558134" sldId="342"/>
            <ac:picMk id="5" creationId="{179F7486-8D36-5A2C-FA87-4C58075FE18B}"/>
          </ac:picMkLst>
        </pc:picChg>
      </pc:sldChg>
      <pc:sldChg chg="new del">
        <pc:chgData name="Amrit Raj" userId="f55bc9bdcde40f07" providerId="LiveId" clId="{8EAEDAF5-7EE3-49A2-85C6-60748F479AA4}" dt="2025-07-07T18:15:01.676" v="117" actId="2696"/>
        <pc:sldMkLst>
          <pc:docMk/>
          <pc:sldMk cId="3823731766" sldId="342"/>
        </pc:sldMkLst>
      </pc:sldChg>
      <pc:sldChg chg="addSp delSp modSp new del mod">
        <pc:chgData name="Amrit Raj" userId="f55bc9bdcde40f07" providerId="LiveId" clId="{8EAEDAF5-7EE3-49A2-85C6-60748F479AA4}" dt="2025-07-07T18:14:53.942" v="115" actId="2696"/>
        <pc:sldMkLst>
          <pc:docMk/>
          <pc:sldMk cId="4095779018" sldId="342"/>
        </pc:sldMkLst>
        <pc:spChg chg="mod">
          <ac:chgData name="Amrit Raj" userId="f55bc9bdcde40f07" providerId="LiveId" clId="{8EAEDAF5-7EE3-49A2-85C6-60748F479AA4}" dt="2025-07-07T18:14:45.838" v="112" actId="14100"/>
          <ac:spMkLst>
            <pc:docMk/>
            <pc:sldMk cId="4095779018" sldId="342"/>
            <ac:spMk id="2" creationId="{8DDE937A-4FC4-4D33-9A40-A39D05F5CDCD}"/>
          </ac:spMkLst>
        </pc:spChg>
        <pc:spChg chg="add del">
          <ac:chgData name="Amrit Raj" userId="f55bc9bdcde40f07" providerId="LiveId" clId="{8EAEDAF5-7EE3-49A2-85C6-60748F479AA4}" dt="2025-07-07T18:14:46.444" v="114"/>
          <ac:spMkLst>
            <pc:docMk/>
            <pc:sldMk cId="4095779018" sldId="342"/>
            <ac:spMk id="4" creationId="{FBC494E4-2D71-AFD7-2B79-4D463C71DFD2}"/>
          </ac:spMkLst>
        </pc:spChg>
        <pc:picChg chg="add mod">
          <ac:chgData name="Amrit Raj" userId="f55bc9bdcde40f07" providerId="LiveId" clId="{8EAEDAF5-7EE3-49A2-85C6-60748F479AA4}" dt="2025-07-07T18:14:46.444" v="114"/>
          <ac:picMkLst>
            <pc:docMk/>
            <pc:sldMk cId="4095779018" sldId="342"/>
            <ac:picMk id="6" creationId="{0B10D61B-B3AC-48DC-4A49-D86C7189423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A57456-157A-C12A-2FEC-91B7B9EE491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D46761-828E-1508-56BD-BAEADF34862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95820-84BB-3447-8286-60A51307E7F2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428A7E-6B0E-809C-73D1-4B5E2FF471A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89A5AA6-0C5B-430A-E0C4-C90B2F0A1CD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476440-F66F-F947-8EFC-EA5202ACFD2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11763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08FC54-6AE4-6A4A-9756-823A0F1BE5A6}" type="datetimeFigureOut">
              <a:rPr lang="en-US" smtClean="0"/>
              <a:t>7/7/2025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9E9EB-07EB-9D44-9F5A-AB1FBECCDD8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75874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“This tells us that when humans and </a:t>
            </a:r>
            <a:r>
              <a:rPr lang="en-GB" dirty="0" err="1"/>
              <a:t>CriticGPT</a:t>
            </a:r>
            <a:r>
              <a:rPr lang="en-GB" dirty="0"/>
              <a:t> work together, they produce the most thorough reviews — especially when the bugs are hidden and hard to find.</a:t>
            </a:r>
            <a:br>
              <a:rPr lang="en-GB" dirty="0"/>
            </a:br>
            <a:r>
              <a:rPr lang="en-GB" dirty="0"/>
              <a:t>On natural bugs, the difference narrows, but </a:t>
            </a:r>
            <a:r>
              <a:rPr lang="en-GB" dirty="0" err="1"/>
              <a:t>CriticGPT</a:t>
            </a:r>
            <a:r>
              <a:rPr lang="en-GB" dirty="0"/>
              <a:t> remains helpful.</a:t>
            </a:r>
            <a:br>
              <a:rPr lang="en-GB" dirty="0"/>
            </a:br>
            <a:r>
              <a:rPr lang="en-GB" dirty="0"/>
              <a:t>It shows that </a:t>
            </a:r>
            <a:r>
              <a:rPr lang="en-GB" b="1" dirty="0"/>
              <a:t>AI support makes humans more effective</a:t>
            </a:r>
            <a:r>
              <a:rPr lang="en-GB" dirty="0"/>
              <a:t>, especially on tricky problems.”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“While </a:t>
            </a:r>
            <a:r>
              <a:rPr lang="en-GB" dirty="0" err="1"/>
              <a:t>CriticGPT</a:t>
            </a:r>
            <a:r>
              <a:rPr lang="en-GB" dirty="0"/>
              <a:t> adds value, it still sometimes </a:t>
            </a:r>
            <a:r>
              <a:rPr lang="en-GB" b="1" dirty="0"/>
              <a:t>nitpicks</a:t>
            </a:r>
            <a:r>
              <a:rPr lang="en-GB" dirty="0"/>
              <a:t> or finds ‘issues’ that aren’t really problems.</a:t>
            </a:r>
            <a:br>
              <a:rPr lang="en-GB" dirty="0"/>
            </a:br>
            <a:r>
              <a:rPr lang="en-GB" dirty="0"/>
              <a:t>ChatGPT is much worse — it often points out style flaws or completely invents bugs.</a:t>
            </a:r>
            <a:br>
              <a:rPr lang="en-GB" dirty="0"/>
            </a:br>
            <a:r>
              <a:rPr lang="en-GB" dirty="0"/>
              <a:t>That’s why the best combo is </a:t>
            </a:r>
            <a:r>
              <a:rPr lang="en-GB" b="1" dirty="0"/>
              <a:t>human + </a:t>
            </a:r>
            <a:r>
              <a:rPr lang="en-GB" b="1" dirty="0" err="1"/>
              <a:t>CriticGPT</a:t>
            </a:r>
            <a:r>
              <a:rPr lang="en-GB" dirty="0"/>
              <a:t> — accurate, comprehensive, and efficient.”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22145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7447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>
            <a:extLst>
              <a:ext uri="{FF2B5EF4-FFF2-40B4-BE49-F238E27FC236}">
                <a16:creationId xmlns:a16="http://schemas.microsoft.com/office/drawing/2014/main" id="{76609C33-D605-6146-1378-F67C572F05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304800 w 12192000"/>
              <a:gd name="connsiteY0" fmla="*/ 266701 h 6858000"/>
              <a:gd name="connsiteX1" fmla="*/ 304800 w 12192000"/>
              <a:gd name="connsiteY1" fmla="*/ 6591300 h 6858000"/>
              <a:gd name="connsiteX2" fmla="*/ 11887200 w 12192000"/>
              <a:gd name="connsiteY2" fmla="*/ 6591300 h 6858000"/>
              <a:gd name="connsiteX3" fmla="*/ 11887200 w 12192000"/>
              <a:gd name="connsiteY3" fmla="*/ 266701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304800" y="266701"/>
                </a:moveTo>
                <a:lnTo>
                  <a:pt x="304800" y="6591300"/>
                </a:lnTo>
                <a:lnTo>
                  <a:pt x="11887200" y="6591300"/>
                </a:lnTo>
                <a:lnTo>
                  <a:pt x="11887200" y="26670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42398E06-9E0E-BC81-DEB5-1DB2F8635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 anchor="ctr"/>
          <a:lstStyle>
            <a:lvl1pPr algn="ctr">
              <a:defRPr sz="54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044184"/>
            <a:ext cx="9144000" cy="356616"/>
          </a:xfrm>
        </p:spPr>
        <p:txBody>
          <a:bodyPr/>
          <a:lstStyle>
            <a:lvl1pPr marL="0" indent="0" algn="ctr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DC5B68-548C-395D-B9A9-EA694F6CB59F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691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572000" cy="3429000"/>
          </a:xfrm>
          <a:noFill/>
        </p:spPr>
        <p:txBody>
          <a:bodyPr lIns="0" tIns="0" rIns="0" bIns="0">
            <a:normAutofit/>
          </a:bodyPr>
          <a:lstStyle>
            <a:lvl1pPr marL="228600" indent="-228600">
              <a:lnSpc>
                <a:spcPct val="90000"/>
              </a:lnSpc>
              <a:spcBef>
                <a:spcPts val="1400"/>
              </a:spcBef>
              <a:buSzPct val="80000"/>
              <a:defRPr sz="1800" b="1"/>
            </a:lvl1pPr>
            <a:lvl2pPr marL="4572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2pPr>
            <a:lvl3pPr marL="914400">
              <a:lnSpc>
                <a:spcPct val="90000"/>
              </a:lnSpc>
              <a:spcBef>
                <a:spcPts val="1400"/>
              </a:spcBef>
              <a:buSzPct val="80000"/>
              <a:defRPr sz="1800"/>
            </a:lvl3pPr>
            <a:lvl4pPr marL="914400" indent="0">
              <a:lnSpc>
                <a:spcPct val="90000"/>
              </a:lnSpc>
              <a:spcBef>
                <a:spcPts val="1400"/>
              </a:spcBef>
              <a:buSzPct val="80000"/>
              <a:buNone/>
              <a:defRPr sz="1800"/>
            </a:lvl4pPr>
            <a:lvl5pPr marL="1371600">
              <a:lnSpc>
                <a:spcPct val="90000"/>
              </a:lnSpc>
              <a:spcBef>
                <a:spcPts val="1400"/>
              </a:spcBef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27064" y="2377440"/>
            <a:ext cx="4645152" cy="34290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800"/>
            </a:lvl2pPr>
            <a:lvl3pPr marL="1371600">
              <a:buSzPct val="80000"/>
              <a:defRPr sz="1800"/>
            </a:lvl3pPr>
            <a:lvl4pPr marL="1828800">
              <a:buSzPct val="80000"/>
              <a:defRPr sz="1800"/>
            </a:lvl4pPr>
            <a:lvl5pPr marL="2286000">
              <a:buSzPct val="80000"/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424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659BA83-0C6E-2A70-AED3-E386CABE65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601200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1280160" y="2377440"/>
            <a:ext cx="9619488" cy="3429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D612406-06E6-DCE4-7F2F-D98836A802A6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5889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4"/>
          </a:solidFill>
        </p:spPr>
        <p:txBody>
          <a:bodyPr lIns="365760" tIns="365760" rIns="365760" bIns="365760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sz="1800" cap="all" baseline="0"/>
            </a:lvl1pPr>
            <a:lvl2pPr marL="914400">
              <a:buClr>
                <a:schemeClr val="tx1"/>
              </a:buClr>
              <a:buSzPct val="80000"/>
              <a:defRPr sz="1600"/>
            </a:lvl2pPr>
            <a:lvl3pPr marL="1371600">
              <a:buClr>
                <a:schemeClr val="tx1"/>
              </a:buClr>
              <a:buSzPct val="80000"/>
              <a:defRPr sz="1400"/>
            </a:lvl3pPr>
            <a:lvl4pPr marL="1828800">
              <a:buClr>
                <a:schemeClr val="tx1"/>
              </a:buClr>
              <a:buSzPct val="80000"/>
              <a:defRPr sz="1200"/>
            </a:lvl4pPr>
            <a:lvl5pPr marL="2286000"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396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ABAFD431-F46D-3701-6A51-738ADAF3A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prstGeom prst="rect">
            <a:avLst/>
          </a:prstGeom>
          <a:noFill/>
        </p:spPr>
        <p:txBody>
          <a:bodyPr wrap="square" bIns="0" anchor="ctr">
            <a:no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CAFD788D-D699-2BA7-3637-AA3B48C0908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53000" y="548640"/>
            <a:ext cx="2286000" cy="2286000"/>
          </a:xfrm>
          <a:prstGeom prst="ellipse">
            <a:avLst/>
          </a:prstGeom>
        </p:spPr>
        <p:txBody>
          <a:bodyPr anchor="t"/>
          <a:lstStyle>
            <a:lvl1pPr marL="0" indent="0" algn="ctr">
              <a:buNone/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7808A0C0-A02B-D1C7-6DE5-CA25624AD09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72768" y="6044184"/>
            <a:ext cx="9116568" cy="365760"/>
          </a:xfrm>
        </p:spPr>
        <p:txBody>
          <a:bodyPr anchor="t"/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ECE7D81-1954-1B1F-C0AC-21C85AFD3C1E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11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738F023-8BDF-71DB-D6AB-776F7C6413B2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custGeom>
            <a:avLst/>
            <a:gdLst>
              <a:gd name="connsiteX0" fmla="*/ 0 w 3581400"/>
              <a:gd name="connsiteY0" fmla="*/ 0 h 6858000"/>
              <a:gd name="connsiteX1" fmla="*/ 3581400 w 3581400"/>
              <a:gd name="connsiteY1" fmla="*/ 0 h 6858000"/>
              <a:gd name="connsiteX2" fmla="*/ 3581400 w 3581400"/>
              <a:gd name="connsiteY2" fmla="*/ 6858000 h 6858000"/>
              <a:gd name="connsiteX3" fmla="*/ 0 w 3581400"/>
              <a:gd name="connsiteY3" fmla="*/ 6858000 h 6858000"/>
              <a:gd name="connsiteX4" fmla="*/ 0 w 3581400"/>
              <a:gd name="connsiteY4" fmla="*/ 6172201 h 6858000"/>
              <a:gd name="connsiteX5" fmla="*/ 2971800 w 3581400"/>
              <a:gd name="connsiteY5" fmla="*/ 6172201 h 6858000"/>
              <a:gd name="connsiteX6" fmla="*/ 2971800 w 3581400"/>
              <a:gd name="connsiteY6" fmla="*/ 685800 h 6858000"/>
              <a:gd name="connsiteX7" fmla="*/ 0 w 3581400"/>
              <a:gd name="connsiteY7" fmla="*/ 6858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81400" h="6858000">
                <a:moveTo>
                  <a:pt x="0" y="0"/>
                </a:moveTo>
                <a:lnTo>
                  <a:pt x="3581400" y="0"/>
                </a:lnTo>
                <a:lnTo>
                  <a:pt x="3581400" y="6858000"/>
                </a:lnTo>
                <a:lnTo>
                  <a:pt x="0" y="6858000"/>
                </a:lnTo>
                <a:lnTo>
                  <a:pt x="0" y="6172201"/>
                </a:lnTo>
                <a:lnTo>
                  <a:pt x="2971800" y="6172201"/>
                </a:lnTo>
                <a:lnTo>
                  <a:pt x="2971800" y="685800"/>
                </a:lnTo>
                <a:lnTo>
                  <a:pt x="0" y="6858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4114800" cy="2286000"/>
          </a:xfrm>
        </p:spPr>
        <p:txBody>
          <a:bodyPr/>
          <a:lstStyle>
            <a:lvl1pPr>
              <a:defRPr sz="3200" spc="3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0160" y="3566160"/>
            <a:ext cx="4114800" cy="2651760"/>
          </a:xfrm>
        </p:spPr>
        <p:txBody>
          <a:bodyPr>
            <a:normAutofit/>
          </a:bodyPr>
          <a:lstStyle>
            <a:lvl1pPr marL="457200" indent="-457200">
              <a:lnSpc>
                <a:spcPct val="100000"/>
              </a:lnSpc>
              <a:spcBef>
                <a:spcPts val="1400"/>
              </a:spcBef>
              <a:buClr>
                <a:schemeClr val="accent1"/>
              </a:buClr>
              <a:buFont typeface="Courier New" panose="02070309020205020404" pitchFamily="49" charset="0"/>
              <a:buChar char="o"/>
              <a:defRPr sz="2400" cap="all" spc="0" baseline="0"/>
            </a:lvl1pPr>
            <a:lvl2pPr marL="914400">
              <a:defRPr spc="0" baseline="0"/>
            </a:lvl2pPr>
            <a:lvl3pPr marL="1371600">
              <a:defRPr spc="0" baseline="0"/>
            </a:lvl3pPr>
            <a:lvl4pPr marL="1828800">
              <a:defRPr spc="0" baseline="0"/>
            </a:lvl4pPr>
            <a:lvl5pPr marL="2286000"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90AD0F96-99DE-C9D9-569E-AE6FC6307EA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87568" y="1435608"/>
            <a:ext cx="5897880" cy="3977640"/>
          </a:xfrm>
          <a:noFill/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23EB7E3-3953-BAB4-1B15-383082C6C31E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16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2697480"/>
            <a:ext cx="10515600" cy="2606040"/>
          </a:xfrm>
        </p:spPr>
        <p:txBody>
          <a:bodyPr anchor="ctr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6044184"/>
            <a:ext cx="10515600" cy="457200"/>
          </a:xfrm>
        </p:spPr>
        <p:txBody>
          <a:bodyPr>
            <a:norm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88952" cy="2368296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AD4F0-8C4C-FC68-2450-06419A6D0131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215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A510974D-B222-2876-052D-21F0E075D288}"/>
              </a:ext>
            </a:extLst>
          </p:cNvPr>
          <p:cNvSpPr/>
          <p:nvPr userDrawn="1"/>
        </p:nvSpPr>
        <p:spPr>
          <a:xfrm>
            <a:off x="0" y="0"/>
            <a:ext cx="12192000" cy="4457700"/>
          </a:xfrm>
          <a:custGeom>
            <a:avLst/>
            <a:gdLst>
              <a:gd name="connsiteX0" fmla="*/ 0 w 12192000"/>
              <a:gd name="connsiteY0" fmla="*/ 0 h 4457700"/>
              <a:gd name="connsiteX1" fmla="*/ 12192000 w 12192000"/>
              <a:gd name="connsiteY1" fmla="*/ 0 h 4457700"/>
              <a:gd name="connsiteX2" fmla="*/ 12192000 w 12192000"/>
              <a:gd name="connsiteY2" fmla="*/ 4457700 h 4457700"/>
              <a:gd name="connsiteX3" fmla="*/ 11563350 w 12192000"/>
              <a:gd name="connsiteY3" fmla="*/ 4457700 h 4457700"/>
              <a:gd name="connsiteX4" fmla="*/ 11563350 w 12192000"/>
              <a:gd name="connsiteY4" fmla="*/ 685800 h 4457700"/>
              <a:gd name="connsiteX5" fmla="*/ 628650 w 12192000"/>
              <a:gd name="connsiteY5" fmla="*/ 685800 h 4457700"/>
              <a:gd name="connsiteX6" fmla="*/ 628650 w 12192000"/>
              <a:gd name="connsiteY6" fmla="*/ 4457700 h 4457700"/>
              <a:gd name="connsiteX7" fmla="*/ 0 w 12192000"/>
              <a:gd name="connsiteY7" fmla="*/ 4457700 h 4457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4457700">
                <a:moveTo>
                  <a:pt x="0" y="0"/>
                </a:moveTo>
                <a:lnTo>
                  <a:pt x="12192000" y="0"/>
                </a:lnTo>
                <a:lnTo>
                  <a:pt x="12192000" y="4457700"/>
                </a:lnTo>
                <a:lnTo>
                  <a:pt x="11563350" y="4457700"/>
                </a:lnTo>
                <a:lnTo>
                  <a:pt x="11563350" y="685800"/>
                </a:lnTo>
                <a:lnTo>
                  <a:pt x="628650" y="685800"/>
                </a:lnTo>
                <a:lnTo>
                  <a:pt x="628650" y="4457700"/>
                </a:lnTo>
                <a:lnTo>
                  <a:pt x="0" y="44577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75688" y="3803904"/>
            <a:ext cx="8046720" cy="9144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1A471A-8A28-B00F-72E9-849D5E6B7257}"/>
              </a:ext>
            </a:extLst>
          </p:cNvPr>
          <p:cNvSpPr/>
          <p:nvPr userDrawn="1"/>
        </p:nvSpPr>
        <p:spPr>
          <a:xfrm>
            <a:off x="5891213" y="5628222"/>
            <a:ext cx="409575" cy="883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28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BB82FF-5339-5456-4D30-0C2DA7907AAE}"/>
              </a:ext>
            </a:extLst>
          </p:cNvPr>
          <p:cNvSpPr/>
          <p:nvPr userDrawn="1"/>
        </p:nvSpPr>
        <p:spPr>
          <a:xfrm>
            <a:off x="0" y="0"/>
            <a:ext cx="356616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</p:spPr>
        <p:txBody>
          <a:bodyPr/>
          <a:lstStyle>
            <a:lvl1pPr>
              <a:defRPr sz="3200" spc="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2C39A257-2366-FF6B-67AD-9342B6B0B68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98448" y="1828800"/>
            <a:ext cx="3200400" cy="320040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0096" y="3429000"/>
            <a:ext cx="6217920" cy="2743200"/>
          </a:xfrm>
        </p:spPr>
        <p:txBody>
          <a:bodyPr>
            <a:normAutofit/>
          </a:bodyPr>
          <a:lstStyle>
            <a:lvl1pPr marL="457200">
              <a:spcBef>
                <a:spcPts val="1400"/>
              </a:spcBef>
              <a:buSzPct val="80000"/>
              <a:defRPr cap="all" spc="0" baseline="0"/>
            </a:lvl1pPr>
            <a:lvl2pPr marL="914400">
              <a:buSzPct val="80000"/>
              <a:defRPr spc="0" baseline="0"/>
            </a:lvl2pPr>
            <a:lvl3pPr marL="1371600">
              <a:buSzPct val="80000"/>
              <a:defRPr spc="0" baseline="0"/>
            </a:lvl3pPr>
            <a:lvl4pPr marL="1828800">
              <a:buSzPct val="80000"/>
              <a:defRPr spc="0" baseline="0"/>
            </a:lvl4pPr>
            <a:lvl5pPr marL="2286000">
              <a:buSzPct val="80000"/>
              <a:defRPr spc="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17F99EA-AB5F-24F3-D971-2B9BDE3B4F3C}"/>
              </a:ext>
            </a:extLst>
          </p:cNvPr>
          <p:cNvSpPr txBox="1"/>
          <p:nvPr userDrawn="1"/>
        </p:nvSpPr>
        <p:spPr>
          <a:xfrm>
            <a:off x="641838" y="554794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9BB099-33E8-8B24-7E54-70E7457A1C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5DF2D63-3FF5-D547-96B9-BE9CCD1ABA5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DA4A755-28B6-5A01-94AB-C3CCC4368885}"/>
              </a:ext>
            </a:extLst>
          </p:cNvPr>
          <p:cNvCxnSpPr>
            <a:cxnSpLocks/>
          </p:cNvCxnSpPr>
          <p:nvPr userDrawn="1"/>
        </p:nvCxnSpPr>
        <p:spPr>
          <a:xfrm>
            <a:off x="5340096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1339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524000" y="1481328"/>
            <a:ext cx="9144000" cy="3895344"/>
          </a:xfrm>
          <a:solidFill>
            <a:schemeClr val="bg1"/>
          </a:solid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4248" y="1920240"/>
            <a:ext cx="8229600" cy="3017520"/>
          </a:xfrm>
        </p:spPr>
        <p:txBody>
          <a:bodyPr anchor="ctr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4835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CBCF04C-49F6-66E8-41A0-B3C371944EA1}"/>
              </a:ext>
            </a:extLst>
          </p:cNvPr>
          <p:cNvSpPr/>
          <p:nvPr userDrawn="1"/>
        </p:nvSpPr>
        <p:spPr>
          <a:xfrm>
            <a:off x="6705600" y="0"/>
            <a:ext cx="5486400" cy="6858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3931920"/>
            <a:ext cx="5029200" cy="18288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DDE351D0-FB9C-3473-AF28-52927741728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280160" y="548640"/>
            <a:ext cx="3017520" cy="3017520"/>
          </a:xfrm>
          <a:prstGeom prst="ellipse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</p:spPr>
        <p:txBody>
          <a:bodyPr anchor="b">
            <a:normAutofit/>
          </a:bodyPr>
          <a:lstStyle>
            <a:lvl1pPr marL="457200">
              <a:spcBef>
                <a:spcPts val="1400"/>
              </a:spcBef>
              <a:buClr>
                <a:schemeClr val="tx1"/>
              </a:buClr>
              <a:buSzPct val="80000"/>
              <a:defRPr cap="all" baseline="0"/>
            </a:lvl1pPr>
            <a:lvl2pPr marL="914400">
              <a:buClr>
                <a:schemeClr val="tx1"/>
              </a:buClr>
              <a:buSzPct val="80000"/>
              <a:defRPr/>
            </a:lvl2pPr>
            <a:lvl3pPr marL="1371600">
              <a:buClr>
                <a:schemeClr val="tx1"/>
              </a:buClr>
              <a:buSzPct val="80000"/>
              <a:defRPr/>
            </a:lvl3pPr>
            <a:lvl4pPr marL="1828800">
              <a:buClr>
                <a:schemeClr val="tx1"/>
              </a:buClr>
              <a:buSzPct val="80000"/>
              <a:defRPr/>
            </a:lvl4pPr>
            <a:lvl5pPr marL="2286000">
              <a:buClr>
                <a:schemeClr val="tx1"/>
              </a:buClr>
              <a:buSzPct val="80000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1171EC5-29BE-C106-1E9B-0CBDB598A131}"/>
              </a:ext>
            </a:extLst>
          </p:cNvPr>
          <p:cNvCxnSpPr>
            <a:cxnSpLocks/>
          </p:cNvCxnSpPr>
          <p:nvPr userDrawn="1"/>
        </p:nvCxnSpPr>
        <p:spPr>
          <a:xfrm>
            <a:off x="1298448" y="6111876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214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light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9360" y="2377440"/>
            <a:ext cx="4663440" cy="3566160"/>
          </a:xfrm>
          <a:solidFill>
            <a:schemeClr val="accent1">
              <a:lumMod val="20000"/>
              <a:lumOff val="80000"/>
            </a:schemeClr>
          </a:solidFill>
        </p:spPr>
        <p:txBody>
          <a:bodyPr lIns="365760" tIns="365760" rIns="365760" bIns="365760">
            <a:normAutofit/>
          </a:bodyPr>
          <a:lstStyle>
            <a:lvl1pPr marL="457200">
              <a:lnSpc>
                <a:spcPct val="90000"/>
              </a:lnSpc>
              <a:spcBef>
                <a:spcPts val="1400"/>
              </a:spcBef>
              <a:buClr>
                <a:schemeClr val="tx1"/>
              </a:buClr>
              <a:buSzPct val="80000"/>
              <a:defRPr sz="1800"/>
            </a:lvl1pPr>
            <a:lvl2pPr marL="914400">
              <a:lnSpc>
                <a:spcPct val="90000"/>
              </a:lnSpc>
              <a:buClr>
                <a:schemeClr val="tx1"/>
              </a:buClr>
              <a:buSzPct val="80000"/>
              <a:defRPr sz="1600"/>
            </a:lvl2pPr>
            <a:lvl3pPr marL="1371600">
              <a:lnSpc>
                <a:spcPct val="90000"/>
              </a:lnSpc>
              <a:buClr>
                <a:schemeClr val="tx1"/>
              </a:buClr>
              <a:buSzPct val="80000"/>
              <a:defRPr sz="1400"/>
            </a:lvl3pPr>
            <a:lvl4pPr marL="1828800">
              <a:lnSpc>
                <a:spcPct val="90000"/>
              </a:lnSpc>
              <a:buClr>
                <a:schemeClr val="tx1"/>
              </a:buClr>
              <a:buSzPct val="80000"/>
              <a:defRPr sz="1200"/>
            </a:lvl4pPr>
            <a:lvl5pPr marL="2286000">
              <a:lnSpc>
                <a:spcPct val="90000"/>
              </a:lnSpc>
              <a:buClr>
                <a:schemeClr val="tx1"/>
              </a:buClr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1554B7-BB36-76F6-DD79-11088AA69E8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1088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9BC2AC2-003C-AACD-1271-F2F8FBE8F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5029200" cy="18288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D758F50-A87C-F2A1-40E8-08F07081E9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84848" y="1097280"/>
            <a:ext cx="4572000" cy="182880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23B02AB-1DB6-AF79-E1B3-175C76BE57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80160" y="3172968"/>
            <a:ext cx="10076688" cy="3108960"/>
          </a:xfrm>
          <a:noFill/>
        </p:spPr>
        <p:txBody>
          <a:bodyPr lIns="0" tIns="0" rIns="0" bIns="0">
            <a:normAutofit/>
          </a:bodyPr>
          <a:lstStyle>
            <a:lvl1pPr marL="457200">
              <a:spcBef>
                <a:spcPts val="1400"/>
              </a:spcBef>
              <a:buSzPct val="80000"/>
              <a:defRPr sz="1800"/>
            </a:lvl1pPr>
            <a:lvl2pPr marL="914400">
              <a:buSzPct val="80000"/>
              <a:defRPr sz="1600"/>
            </a:lvl2pPr>
            <a:lvl3pPr marL="1371600">
              <a:buSzPct val="80000"/>
              <a:defRPr sz="1400"/>
            </a:lvl3pPr>
            <a:lvl4pPr marL="1828800">
              <a:buSzPct val="80000"/>
              <a:defRPr sz="1200"/>
            </a:lvl4pPr>
            <a:lvl5pPr marL="2286000">
              <a:buSzPct val="80000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2041A78-2CBE-4D73-EF5D-E65139C79DC2}"/>
              </a:ext>
            </a:extLst>
          </p:cNvPr>
          <p:cNvCxnSpPr>
            <a:cxnSpLocks/>
          </p:cNvCxnSpPr>
          <p:nvPr userDrawn="1"/>
        </p:nvCxnSpPr>
        <p:spPr>
          <a:xfrm>
            <a:off x="1295400" y="822960"/>
            <a:ext cx="411480" cy="0"/>
          </a:xfrm>
          <a:prstGeom prst="line">
            <a:avLst/>
          </a:prstGeom>
          <a:ln w="889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77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609600"/>
            <a:ext cx="9821955" cy="1256118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95400" y="1855945"/>
            <a:ext cx="9821955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78A08F60-CEF1-832D-D403-282EA76CBE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20624" y="6019801"/>
            <a:ext cx="457200" cy="184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 cap="all" spc="200" baseline="0">
                <a:solidFill>
                  <a:schemeClr val="accent1"/>
                </a:solidFill>
                <a:latin typeface="Posterama" panose="020B0504020200020000" pitchFamily="34" charset="0"/>
              </a:defRPr>
            </a:lvl1pPr>
          </a:lstStyle>
          <a:p>
            <a:fld id="{75DF2D63-3FF5-D547-96B9-BE9CCD1ABA5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74" r:id="rId3"/>
    <p:sldLayoutId id="2147483675" r:id="rId4"/>
    <p:sldLayoutId id="2147483664" r:id="rId5"/>
    <p:sldLayoutId id="2147483676" r:id="rId6"/>
    <p:sldLayoutId id="2147483677" r:id="rId7"/>
    <p:sldLayoutId id="2147483681" r:id="rId8"/>
    <p:sldLayoutId id="2147483682" r:id="rId9"/>
    <p:sldLayoutId id="2147483683" r:id="rId10"/>
    <p:sldLayoutId id="2147483680" r:id="rId11"/>
    <p:sldLayoutId id="2147483684" r:id="rId12"/>
    <p:sldLayoutId id="2147483673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Posterama" panose="020B0504020200020000" pitchFamily="34" charset="0"/>
        </a:defRPr>
      </a:lvl1pPr>
    </p:titleStyle>
    <p:bodyStyle>
      <a:lvl1pPr marL="228600" indent="-4572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Courier New" panose="02070309020205020404" pitchFamily="49" charset="0"/>
        <a:buChar char="o"/>
        <a:defRPr sz="2400" b="0" i="0" kern="1200" cap="none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2000" b="0" i="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800" b="0" i="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600" b="0" i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457200" algn="l" defTabSz="914400" rtl="0" eaLnBrk="1" latinLnBrk="0" hangingPunct="1">
        <a:lnSpc>
          <a:spcPct val="100000"/>
        </a:lnSpc>
        <a:spcBef>
          <a:spcPts val="500"/>
        </a:spcBef>
        <a:buClr>
          <a:schemeClr val="accent1"/>
        </a:buClr>
        <a:buFont typeface="Courier New" panose="02070309020205020404" pitchFamily="49" charset="0"/>
        <a:buChar char="o"/>
        <a:defRPr sz="1400" b="0" i="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o.wikipedia.org/wiki/ChatGPT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5E10E9-9AB7-0642-D4C4-DDFDAB7B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7320"/>
            <a:ext cx="10515600" cy="4023360"/>
          </a:xfrm>
        </p:spPr>
        <p:txBody>
          <a:bodyPr/>
          <a:lstStyle/>
          <a:p>
            <a:r>
              <a:rPr lang="en-US" dirty="0"/>
              <a:t>MILESTONE 3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2E98F656-B88D-C5D9-6364-99DF4F38346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b="1" dirty="0"/>
              <a:t>Big Data Capstone Project 01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5215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118C8-2E16-D042-EFF5-1F25500F0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1948" y="825909"/>
            <a:ext cx="10658168" cy="943897"/>
          </a:xfrm>
        </p:spPr>
        <p:txBody>
          <a:bodyPr/>
          <a:lstStyle/>
          <a:p>
            <a:r>
              <a:rPr lang="en-IN" b="1" dirty="0"/>
              <a:t>Response of </a:t>
            </a:r>
            <a:r>
              <a:rPr lang="en-IN" b="1" dirty="0" err="1"/>
              <a:t>criticGPT</a:t>
            </a:r>
            <a:r>
              <a:rPr lang="en-IN" b="1" dirty="0"/>
              <a:t> after RLHF+FSBS Training: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CCA45473-A0B4-701C-457C-2EC7B9A1A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4880" t="3202"/>
          <a:stretch>
            <a:fillRect/>
          </a:stretch>
        </p:blipFill>
        <p:spPr>
          <a:xfrm>
            <a:off x="2998838" y="1262801"/>
            <a:ext cx="7302680" cy="5595199"/>
          </a:xfrm>
        </p:spPr>
      </p:pic>
    </p:spTree>
    <p:extLst>
      <p:ext uri="{BB962C8B-B14F-4D97-AF65-F5344CB8AC3E}">
        <p14:creationId xmlns:p14="http://schemas.microsoft.com/office/powerpoint/2010/main" val="7967523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45968-70F7-0180-6448-3547E442E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0656" cy="914400"/>
          </a:xfrm>
          <a:noFill/>
        </p:spPr>
        <p:txBody>
          <a:bodyPr anchor="t" anchorCtr="0"/>
          <a:lstStyle/>
          <a:p>
            <a:r>
              <a:rPr lang="en-IN" b="1" dirty="0"/>
              <a:t>key Experiment Setups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15CE58D-2739-522B-7C3A-6A7C985360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80160" y="2377440"/>
            <a:ext cx="4216400" cy="246888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Two datasets:</a:t>
            </a:r>
          </a:p>
          <a:p>
            <a:pPr marL="0" indent="0">
              <a:buNone/>
            </a:pPr>
            <a:r>
              <a:rPr lang="en-GB" dirty="0"/>
              <a:t>Human-Inserted Bugs: </a:t>
            </a:r>
            <a:r>
              <a:rPr lang="en-GB" b="0" dirty="0"/>
              <a:t>bugs were planted intentionally</a:t>
            </a:r>
          </a:p>
          <a:p>
            <a:pPr marL="0" indent="0">
              <a:buNone/>
            </a:pPr>
            <a:r>
              <a:rPr lang="en-GB" dirty="0"/>
              <a:t>Human-Detected Bugs:</a:t>
            </a:r>
            <a:r>
              <a:rPr lang="en-GB" b="0" dirty="0"/>
              <a:t> bugs naturally found in model outputs </a:t>
            </a:r>
          </a:p>
        </p:txBody>
      </p:sp>
      <p:graphicFrame>
        <p:nvGraphicFramePr>
          <p:cNvPr id="3" name="Table Placeholder 2">
            <a:extLst>
              <a:ext uri="{FF2B5EF4-FFF2-40B4-BE49-F238E27FC236}">
                <a16:creationId xmlns:a16="http://schemas.microsoft.com/office/drawing/2014/main" id="{B20B0B18-4396-F037-6C24-F75EAFC0EC9D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261539614"/>
              </p:ext>
            </p:extLst>
          </p:nvPr>
        </p:nvGraphicFramePr>
        <p:xfrm>
          <a:off x="5852160" y="2378075"/>
          <a:ext cx="5415280" cy="3429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946400">
                  <a:extLst>
                    <a:ext uri="{9D8B030D-6E8A-4147-A177-3AD203B41FA5}">
                      <a16:colId xmlns:a16="http://schemas.microsoft.com/office/drawing/2014/main" val="4076170109"/>
                    </a:ext>
                  </a:extLst>
                </a:gridCol>
                <a:gridCol w="2468880">
                  <a:extLst>
                    <a:ext uri="{9D8B030D-6E8A-4147-A177-3AD203B41FA5}">
                      <a16:colId xmlns:a16="http://schemas.microsoft.com/office/drawing/2014/main" val="185843454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lang="en-GB" sz="2400" dirty="0"/>
                        <a:t>Evaluation Metrics: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Performance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763924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Critique-Bug Inclusion (CBI):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b="1" dirty="0"/>
                        <a:t>Did it catch the bug?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895526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Comprehensiveness: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b="1" dirty="0"/>
                        <a:t>Did it catch all the bugs?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902757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Hallucination rate: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GB" b="1" dirty="0"/>
                        <a:t>Did it make up problems?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4133869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dirty="0"/>
                        <a:t>Nitpicks: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Did it focus too much on style?</a:t>
                      </a:r>
                      <a:endParaRPr lang="en-US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03499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C59F6-9B22-C211-4B4C-A2FD4B914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4186" y="920300"/>
            <a:ext cx="9601200" cy="914400"/>
          </a:xfrm>
          <a:noFill/>
        </p:spPr>
        <p:txBody>
          <a:bodyPr anchor="t" anchorCtr="0"/>
          <a:lstStyle/>
          <a:p>
            <a:r>
              <a:rPr lang="en-IN" b="1" dirty="0"/>
              <a:t>key Experiment Setups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5FB4D1-ECAB-38A3-015E-DE62617290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55" y="1377500"/>
            <a:ext cx="5751974" cy="3007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E074C8-5EDB-9459-4366-16E279DB6C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94555" y="3423098"/>
            <a:ext cx="6263148" cy="299982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A62B4B-FA55-8039-7B06-8E61B55022A1}"/>
              </a:ext>
            </a:extLst>
          </p:cNvPr>
          <p:cNvSpPr txBox="1"/>
          <p:nvPr/>
        </p:nvSpPr>
        <p:spPr>
          <a:xfrm>
            <a:off x="6371303" y="2881343"/>
            <a:ext cx="45326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Rates of Hallucinated Problems and Nitpicking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7F5F306-498D-2634-D722-FC74DC446FD4}"/>
              </a:ext>
            </a:extLst>
          </p:cNvPr>
          <p:cNvSpPr txBox="1"/>
          <p:nvPr/>
        </p:nvSpPr>
        <p:spPr>
          <a:xfrm>
            <a:off x="961514" y="4387334"/>
            <a:ext cx="4375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Rate of Comprehensive Critiques</a:t>
            </a: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0A76-B788-B363-104E-266B7C7F7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622" y="914400"/>
            <a:ext cx="4719249" cy="580103"/>
          </a:xfrm>
          <a:noFill/>
        </p:spPr>
        <p:txBody>
          <a:bodyPr anchor="t" anchorCtr="0"/>
          <a:lstStyle/>
          <a:p>
            <a:r>
              <a:rPr lang="en-IN" dirty="0"/>
              <a:t>Limitations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48542-FCE1-3AE6-C6C9-17975609DF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43897" y="1720645"/>
            <a:ext cx="5152103" cy="3549446"/>
          </a:xfrm>
          <a:solidFill>
            <a:schemeClr val="accent4"/>
          </a:solidFill>
        </p:spPr>
        <p:txBody>
          <a:bodyPr vert="horz" lIns="365760" tIns="365760" rIns="365760" bIns="365760" rtlCol="0" anchor="t"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No system is perfect. </a:t>
            </a:r>
            <a:r>
              <a:rPr lang="en-GB" dirty="0" err="1"/>
              <a:t>CriticGPT</a:t>
            </a:r>
            <a:r>
              <a:rPr lang="en-GB" dirty="0"/>
              <a:t> has some limitations:</a:t>
            </a:r>
          </a:p>
          <a:p>
            <a:r>
              <a:rPr lang="en-GB" dirty="0"/>
              <a:t>It still </a:t>
            </a:r>
            <a:r>
              <a:rPr lang="en-GB" b="1" dirty="0"/>
              <a:t>hallucinates</a:t>
            </a:r>
            <a:r>
              <a:rPr lang="en-GB" dirty="0"/>
              <a:t> fake bugs, especially when overexplaining.</a:t>
            </a:r>
          </a:p>
          <a:p>
            <a:r>
              <a:rPr lang="en-GB" dirty="0"/>
              <a:t>It can </a:t>
            </a:r>
            <a:r>
              <a:rPr lang="en-GB" b="1" dirty="0"/>
              <a:t>nitpick</a:t>
            </a:r>
            <a:r>
              <a:rPr lang="en-GB" dirty="0"/>
              <a:t> about style over substance.</a:t>
            </a:r>
          </a:p>
          <a:p>
            <a:r>
              <a:rPr lang="en-GB" dirty="0"/>
              <a:t>Doesn’t work well on </a:t>
            </a:r>
            <a:r>
              <a:rPr lang="en-GB" b="1" dirty="0"/>
              <a:t>multi-file codebases</a:t>
            </a:r>
            <a:r>
              <a:rPr lang="en-GB" dirty="0"/>
              <a:t> or large projects.</a:t>
            </a:r>
          </a:p>
          <a:p>
            <a:r>
              <a:rPr lang="en-GB" dirty="0"/>
              <a:t>Trained mostly on </a:t>
            </a:r>
            <a:r>
              <a:rPr lang="en-GB" b="1" dirty="0"/>
              <a:t>short snippets</a:t>
            </a:r>
            <a:r>
              <a:rPr lang="en-GB" dirty="0"/>
              <a:t>, not full software projects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3DD16E2-C617-738C-A60A-9F2CB9034D0D}"/>
              </a:ext>
            </a:extLst>
          </p:cNvPr>
          <p:cNvSpPr txBox="1">
            <a:spLocks/>
          </p:cNvSpPr>
          <p:nvPr/>
        </p:nvSpPr>
        <p:spPr>
          <a:xfrm>
            <a:off x="6474542" y="1720644"/>
            <a:ext cx="5378245" cy="3549445"/>
          </a:xfrm>
          <a:prstGeom prst="rect">
            <a:avLst/>
          </a:prstGeom>
          <a:solidFill>
            <a:schemeClr val="accent4"/>
          </a:solidFill>
        </p:spPr>
        <p:txBody>
          <a:bodyPr vert="horz" lIns="365760" tIns="365760" rIns="365760" bIns="365760" rtlCol="0" anchor="t">
            <a:normAutofit/>
          </a:bodyPr>
          <a:lstStyle>
            <a:lvl1pPr marL="457200" indent="-457200" algn="l" defTabSz="914400" rtl="0" eaLnBrk="1" latinLnBrk="0" hangingPunct="1">
              <a:lnSpc>
                <a:spcPct val="100000"/>
              </a:lnSpc>
              <a:spcBef>
                <a:spcPts val="14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800" b="0" i="0" kern="1200" cap="none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6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3716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4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8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2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286000" indent="-4572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/>
              </a:buClr>
              <a:buSzPct val="80000"/>
              <a:buFont typeface="Courier New" panose="02070309020205020404" pitchFamily="49" charset="0"/>
              <a:buChar char="o"/>
              <a:defRPr sz="1100" b="0" i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 err="1"/>
              <a:t>CriticGPT</a:t>
            </a:r>
            <a:r>
              <a:rPr lang="en-GB" dirty="0"/>
              <a:t> represents a big shift in how we think about AI.</a:t>
            </a:r>
          </a:p>
          <a:p>
            <a:r>
              <a:rPr lang="en-GB" dirty="0"/>
              <a:t>It's not just about solving problems.</a:t>
            </a:r>
          </a:p>
          <a:p>
            <a:r>
              <a:rPr lang="en-GB" dirty="0"/>
              <a:t>It’s about </a:t>
            </a:r>
            <a:r>
              <a:rPr lang="en-GB" b="1" dirty="0"/>
              <a:t>critiquing, verifying, and improving</a:t>
            </a:r>
            <a:r>
              <a:rPr lang="en-GB" dirty="0"/>
              <a:t> AI-generated content.</a:t>
            </a:r>
          </a:p>
          <a:p>
            <a:r>
              <a:rPr lang="en-GB" dirty="0"/>
              <a:t>It moves us closer to safe, </a:t>
            </a:r>
            <a:r>
              <a:rPr lang="en-GB" b="1" dirty="0"/>
              <a:t>self-improving AI systems.</a:t>
            </a:r>
            <a:endParaRPr lang="en-GB" dirty="0"/>
          </a:p>
          <a:p>
            <a:pPr marL="0" indent="0">
              <a:buFont typeface="Courier New" panose="02070309020205020404" pitchFamily="49" charset="0"/>
              <a:buNone/>
            </a:pPr>
            <a:endParaRPr lang="en-GB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162D006-A08B-48CA-A8BA-E3349FC3EBC3}"/>
              </a:ext>
            </a:extLst>
          </p:cNvPr>
          <p:cNvSpPr txBox="1">
            <a:spLocks/>
          </p:cNvSpPr>
          <p:nvPr/>
        </p:nvSpPr>
        <p:spPr>
          <a:xfrm>
            <a:off x="6474542" y="825910"/>
            <a:ext cx="4719249" cy="580103"/>
          </a:xfrm>
          <a:prstGeom prst="rect">
            <a:avLst/>
          </a:prstGeom>
          <a:noFill/>
        </p:spPr>
        <p:txBody>
          <a:bodyPr vert="horz" lIns="0" tIns="0" rIns="0" bIns="0" rtlCol="0" anchor="t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 cap="all" spc="300" baseline="0">
                <a:solidFill>
                  <a:schemeClr val="tx1"/>
                </a:solidFill>
                <a:latin typeface="+mj-lt"/>
                <a:ea typeface="+mj-ea"/>
                <a:cs typeface="Posterama" panose="020B0504020200020000" pitchFamily="34" charset="0"/>
              </a:defRPr>
            </a:lvl1pPr>
          </a:lstStyle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E39FA-84F2-3624-49D6-32B9E0363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3163824"/>
            <a:ext cx="10515600" cy="2322576"/>
          </a:xfrm>
          <a:noFill/>
        </p:spPr>
        <p:txBody>
          <a:bodyPr bIns="0" anchor="ctr" anchorCtr="0"/>
          <a:lstStyle/>
          <a:p>
            <a:r>
              <a:rPr lang="en-US" dirty="0"/>
              <a:t>Thank you</a:t>
            </a:r>
          </a:p>
        </p:txBody>
      </p:sp>
      <p:pic>
        <p:nvPicPr>
          <p:cNvPr id="7" name="Picture Placeholder 25" descr="Bacteria cultured in a petri dish for a laboratory or a scientific investigation">
            <a:extLst>
              <a:ext uri="{FF2B5EF4-FFF2-40B4-BE49-F238E27FC236}">
                <a16:creationId xmlns:a16="http://schemas.microsoft.com/office/drawing/2014/main" id="{F46DA087-2662-0725-53F9-CF835D1DC8F1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" r="74"/>
          <a:stretch/>
        </p:blipFill>
        <p:spPr>
          <a:xfrm>
            <a:off x="4953000" y="548640"/>
            <a:ext cx="2286000" cy="2286000"/>
          </a:xfrm>
        </p:spPr>
      </p:pic>
    </p:spTree>
    <p:extLst>
      <p:ext uri="{BB962C8B-B14F-4D97-AF65-F5344CB8AC3E}">
        <p14:creationId xmlns:p14="http://schemas.microsoft.com/office/powerpoint/2010/main" val="487522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641" y="2639027"/>
            <a:ext cx="9863075" cy="1192193"/>
          </a:xfrm>
          <a:noFill/>
        </p:spPr>
        <p:txBody>
          <a:bodyPr anchor="ctr" anchorCtr="0">
            <a:noAutofit/>
          </a:bodyPr>
          <a:lstStyle/>
          <a:p>
            <a:r>
              <a:rPr lang="en-US" dirty="0"/>
              <a:t>Group 2</a:t>
            </a:r>
            <a:br>
              <a:rPr lang="en-US" dirty="0"/>
            </a:br>
            <a:endParaRPr lang="en-US" dirty="0"/>
          </a:p>
        </p:txBody>
      </p:sp>
      <p:pic>
        <p:nvPicPr>
          <p:cNvPr id="10" name="Picture Placeholder 9" descr="Close up of bubbles">
            <a:extLst>
              <a:ext uri="{FF2B5EF4-FFF2-40B4-BE49-F238E27FC236}">
                <a16:creationId xmlns:a16="http://schemas.microsoft.com/office/drawing/2014/main" id="{99058E17-80B3-F3F9-AF6A-0518C39D940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83" r="83"/>
          <a:stretch/>
        </p:blipFill>
        <p:spPr>
          <a:xfrm>
            <a:off x="0" y="0"/>
            <a:ext cx="12188952" cy="2368296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24F44E-0BA3-96C8-B3C5-5FB3BB114F0C}"/>
              </a:ext>
            </a:extLst>
          </p:cNvPr>
          <p:cNvSpPr txBox="1"/>
          <p:nvPr/>
        </p:nvSpPr>
        <p:spPr>
          <a:xfrm>
            <a:off x="3093721" y="3291840"/>
            <a:ext cx="646938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Ajay Kumar			c0942384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Armaan Verma			c0935308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Hargun Singh Lamba		c0938310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Prabhakar Thapa			c0938971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Pooja Shrestha			c0931754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Sneh Pathak			c0938327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Shriya Upadhyay			c0938089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b="1" dirty="0"/>
              <a:t>Sudip Shrestha			c0934400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80375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8408" y="1143000"/>
            <a:ext cx="10241280" cy="2286000"/>
          </a:xfrm>
          <a:noFill/>
        </p:spPr>
        <p:txBody>
          <a:bodyPr anchor="b" anchorCtr="0"/>
          <a:lstStyle/>
          <a:p>
            <a:r>
              <a:rPr lang="en-US" dirty="0"/>
              <a:t>LLM Critics help Catch </a:t>
            </a:r>
            <a:r>
              <a:rPr lang="en-US" dirty="0" err="1"/>
              <a:t>llm</a:t>
            </a:r>
            <a:r>
              <a:rPr lang="en-US" dirty="0"/>
              <a:t> bugs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361" y="3803904"/>
            <a:ext cx="9232491" cy="914400"/>
          </a:xfrm>
          <a:noFill/>
        </p:spPr>
        <p:txBody>
          <a:bodyPr>
            <a:normAutofit fontScale="92500"/>
          </a:bodyPr>
          <a:lstStyle/>
          <a:p>
            <a:r>
              <a:rPr lang="en-US" dirty="0"/>
              <a:t>By OpenAI</a:t>
            </a:r>
          </a:p>
          <a:p>
            <a:r>
              <a:rPr lang="en-GB" dirty="0"/>
              <a:t>How large language models — like </a:t>
            </a:r>
            <a:r>
              <a:rPr lang="en-GB" dirty="0" err="1"/>
              <a:t>CriticGPT</a:t>
            </a:r>
            <a:r>
              <a:rPr lang="en-GB" dirty="0"/>
              <a:t> — can help catch other AI’s mistakes?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0096" y="1097280"/>
            <a:ext cx="6217920" cy="1828800"/>
          </a:xfrm>
          <a:noFill/>
        </p:spPr>
        <p:txBody>
          <a:bodyPr/>
          <a:lstStyle/>
          <a:p>
            <a:r>
              <a:rPr lang="en-GB" dirty="0"/>
              <a:t>Motivation – Why Do We Need AI Critics?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1328" y="2635045"/>
            <a:ext cx="6946687" cy="3537155"/>
          </a:xfrm>
          <a:noFill/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GB" sz="2000" cap="none" dirty="0">
                <a:latin typeface="Arial" panose="020B0604020202020204" pitchFamily="34" charset="0"/>
                <a:cs typeface="Arial" panose="020B0604020202020204" pitchFamily="34" charset="0"/>
              </a:rPr>
              <a:t>LLMs like </a:t>
            </a:r>
            <a:r>
              <a:rPr lang="en-GB" sz="2000" cap="none" dirty="0" err="1">
                <a:latin typeface="Arial" panose="020B0604020202020204" pitchFamily="34" charset="0"/>
                <a:cs typeface="Arial" panose="020B0604020202020204" pitchFamily="34" charset="0"/>
              </a:rPr>
              <a:t>chatgpt</a:t>
            </a:r>
            <a:r>
              <a:rPr lang="en-GB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often </a:t>
            </a:r>
            <a:r>
              <a:rPr lang="en-GB" sz="2000" b="1" cap="none" dirty="0">
                <a:latin typeface="Arial" panose="020B0604020202020204" pitchFamily="34" charset="0"/>
                <a:cs typeface="Arial" panose="020B0604020202020204" pitchFamily="34" charset="0"/>
              </a:rPr>
              <a:t>make subtle mistakes</a:t>
            </a:r>
            <a:r>
              <a:rPr lang="en-GB" sz="2000" cap="none" dirty="0">
                <a:latin typeface="Arial" panose="020B0604020202020204" pitchFamily="34" charset="0"/>
                <a:cs typeface="Arial" panose="020B0604020202020204" pitchFamily="34" charset="0"/>
              </a:rPr>
              <a:t> — especially in </a:t>
            </a:r>
            <a:r>
              <a:rPr lang="en-GB" sz="2000" b="1" cap="none" dirty="0">
                <a:latin typeface="Arial" panose="020B0604020202020204" pitchFamily="34" charset="0"/>
                <a:cs typeface="Arial" panose="020B0604020202020204" pitchFamily="34" charset="0"/>
              </a:rPr>
              <a:t>code generation</a:t>
            </a:r>
            <a:r>
              <a:rPr lang="en-GB" sz="2000" cap="none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n-GB" sz="2000" cap="none" dirty="0">
                <a:latin typeface="Arial" panose="020B0604020202020204" pitchFamily="34" charset="0"/>
                <a:cs typeface="Arial" panose="020B0604020202020204" pitchFamily="34" charset="0"/>
              </a:rPr>
              <a:t>Humans are usually in charge of checking this work, but:</a:t>
            </a:r>
          </a:p>
          <a:p>
            <a:r>
              <a:rPr lang="en-GB" sz="2000" cap="none" dirty="0">
                <a:latin typeface="Arial" panose="020B0604020202020204" pitchFamily="34" charset="0"/>
                <a:cs typeface="Arial" panose="020B0604020202020204" pitchFamily="34" charset="0"/>
              </a:rPr>
              <a:t>They’re expensive, slow, and</a:t>
            </a:r>
          </a:p>
          <a:p>
            <a:r>
              <a:rPr lang="en-GB" sz="2000" cap="none" dirty="0">
                <a:latin typeface="Arial" panose="020B0604020202020204" pitchFamily="34" charset="0"/>
                <a:cs typeface="Arial" panose="020B0604020202020204" pitchFamily="34" charset="0"/>
              </a:rPr>
              <a:t>They often miss bugs, especially subtle logic or security issues.</a:t>
            </a:r>
          </a:p>
        </p:txBody>
      </p:sp>
      <p:pic>
        <p:nvPicPr>
          <p:cNvPr id="9" name="Picture Placeholder 9">
            <a:extLst>
              <a:ext uri="{FF2B5EF4-FFF2-40B4-BE49-F238E27FC236}">
                <a16:creationId xmlns:a16="http://schemas.microsoft.com/office/drawing/2014/main" id="{68B3927C-62E9-AC73-F0C1-378126B40B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26" b="26"/>
          <a:stretch>
            <a:fillRect/>
          </a:stretch>
        </p:blipFill>
        <p:spPr>
          <a:xfrm>
            <a:off x="449432" y="1554480"/>
            <a:ext cx="3017520" cy="301752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 descr="White DNA structure">
            <a:extLst>
              <a:ext uri="{FF2B5EF4-FFF2-40B4-BE49-F238E27FC236}">
                <a16:creationId xmlns:a16="http://schemas.microsoft.com/office/drawing/2014/main" id="{DC23EB2B-2285-3C42-31D8-4D87E34CF22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5" r="5"/>
          <a:stretch/>
        </p:blipFill>
        <p:spPr>
          <a:xfrm>
            <a:off x="1524000" y="1481328"/>
            <a:ext cx="9144000" cy="3895344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9600" y="1481328"/>
            <a:ext cx="8334248" cy="1505712"/>
          </a:xfrm>
          <a:noFill/>
        </p:spPr>
        <p:txBody>
          <a:bodyPr anchor="ctr" anchorCtr="0"/>
          <a:lstStyle/>
          <a:p>
            <a:r>
              <a:rPr lang="en-IN" b="1" dirty="0"/>
              <a:t>What is Scalable Oversight?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320352-2C5B-8A5C-7A45-21CFD6E6E280}"/>
              </a:ext>
            </a:extLst>
          </p:cNvPr>
          <p:cNvSpPr txBox="1"/>
          <p:nvPr/>
        </p:nvSpPr>
        <p:spPr>
          <a:xfrm>
            <a:off x="1778000" y="3769360"/>
            <a:ext cx="82600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“Imagine trying to check every line of AI-generated code across thousands of users and use cases. It’s just not </a:t>
            </a:r>
            <a:r>
              <a:rPr lang="en-GB" b="1" dirty="0" err="1"/>
              <a:t>feasible.So</a:t>
            </a:r>
            <a:r>
              <a:rPr lang="en-GB" b="1" dirty="0"/>
              <a:t> OpenAI asked — what if we could train another model to be the </a:t>
            </a:r>
            <a:r>
              <a:rPr lang="en-GB" b="1" dirty="0" err="1"/>
              <a:t>reviewer?That’s</a:t>
            </a:r>
            <a:r>
              <a:rPr lang="en-GB" b="1" dirty="0"/>
              <a:t> where </a:t>
            </a:r>
            <a:r>
              <a:rPr lang="en-GB" b="1" dirty="0" err="1"/>
              <a:t>CriticGPT</a:t>
            </a:r>
            <a:r>
              <a:rPr lang="en-GB" b="1" dirty="0"/>
              <a:t> comes in — an LLM trained to catch other LLMs’ bugs.”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0580855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60" y="1097280"/>
            <a:ext cx="9821955" cy="914400"/>
          </a:xfrm>
          <a:noFill/>
        </p:spPr>
        <p:txBody>
          <a:bodyPr anchor="t" anchorCtr="0"/>
          <a:lstStyle/>
          <a:p>
            <a:r>
              <a:rPr lang="en-IN" b="1" dirty="0" err="1"/>
              <a:t>CriticGPT</a:t>
            </a:r>
            <a:r>
              <a:rPr lang="en-IN" b="1" dirty="0"/>
              <a:t> vs ChatGPT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0D351329-F0BF-0110-4158-14D8A5D073E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20575445"/>
              </p:ext>
            </p:extLst>
          </p:nvPr>
        </p:nvGraphicFramePr>
        <p:xfrm>
          <a:off x="1279525" y="2378075"/>
          <a:ext cx="4664073" cy="2275205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554691">
                  <a:extLst>
                    <a:ext uri="{9D8B030D-6E8A-4147-A177-3AD203B41FA5}">
                      <a16:colId xmlns:a16="http://schemas.microsoft.com/office/drawing/2014/main" val="846515408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656472946"/>
                    </a:ext>
                  </a:extLst>
                </a:gridCol>
                <a:gridCol w="1554691">
                  <a:extLst>
                    <a:ext uri="{9D8B030D-6E8A-4147-A177-3AD203B41FA5}">
                      <a16:colId xmlns:a16="http://schemas.microsoft.com/office/drawing/2014/main" val="3097826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ChatGPT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 err="1"/>
                        <a:t>CriticGPT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93653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Write answers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Review answers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1483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Output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Answers,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Comments, critiques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13440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Miss bugs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May Nitpick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98424"/>
                  </a:ext>
                </a:extLst>
              </a:tr>
              <a:tr h="522605">
                <a:tc>
                  <a:txBody>
                    <a:bodyPr/>
                    <a:lstStyle/>
                    <a:p>
                      <a:r>
                        <a:rPr lang="en-IN" dirty="0"/>
                        <a:t>Hallucination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Higher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Lower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730078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FBB810-3430-2C29-1AA0-9744AA0A1A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9680" y="2011680"/>
            <a:ext cx="5171440" cy="3007360"/>
          </a:xfrm>
          <a:solidFill>
            <a:schemeClr val="accent1">
              <a:lumMod val="20000"/>
              <a:lumOff val="80000"/>
            </a:schemeClr>
          </a:solidFill>
        </p:spPr>
        <p:txBody>
          <a:bodyPr vert="horz" lIns="365760" tIns="365760" rIns="365760" bIns="365760" rtlCol="0" anchor="t">
            <a:noAutofit/>
          </a:bodyPr>
          <a:lstStyle/>
          <a:p>
            <a:pPr marL="0" indent="0">
              <a:buNone/>
            </a:pPr>
            <a:r>
              <a:rPr lang="en-IN" b="1" dirty="0"/>
              <a:t>What Is </a:t>
            </a:r>
            <a:r>
              <a:rPr lang="en-IN" b="1" dirty="0" err="1"/>
              <a:t>CriticGPT</a:t>
            </a:r>
            <a:r>
              <a:rPr lang="en-IN" b="1" dirty="0"/>
              <a:t>?</a:t>
            </a:r>
          </a:p>
          <a:p>
            <a:r>
              <a:rPr lang="en-IN" dirty="0"/>
              <a:t>A GPT-4 model </a:t>
            </a:r>
            <a:r>
              <a:rPr lang="en-IN" b="1" dirty="0"/>
              <a:t>trained to critique other LLM responses</a:t>
            </a:r>
            <a:r>
              <a:rPr lang="en-IN" dirty="0"/>
              <a:t>, especially code</a:t>
            </a:r>
          </a:p>
          <a:p>
            <a:r>
              <a:rPr lang="en-IN" dirty="0"/>
              <a:t>Input: </a:t>
            </a:r>
            <a:r>
              <a:rPr lang="en-IN" b="1" dirty="0"/>
              <a:t>(question + ChatGPT’s answer)</a:t>
            </a:r>
            <a:br>
              <a:rPr lang="en-IN" dirty="0"/>
            </a:br>
            <a:r>
              <a:rPr lang="en-IN" dirty="0"/>
              <a:t>Output: </a:t>
            </a:r>
            <a:r>
              <a:rPr lang="en-IN" b="1" dirty="0"/>
              <a:t>Structured critique</a:t>
            </a:r>
            <a:r>
              <a:rPr lang="en-IN" dirty="0"/>
              <a:t>, often with inline code comments</a:t>
            </a:r>
          </a:p>
          <a:p>
            <a:r>
              <a:rPr lang="en-IN" dirty="0"/>
              <a:t>Goal: Catch </a:t>
            </a:r>
            <a:r>
              <a:rPr lang="en-IN" b="1" dirty="0"/>
              <a:t>bugs</a:t>
            </a:r>
            <a:r>
              <a:rPr lang="en-IN" dirty="0"/>
              <a:t>, avoid </a:t>
            </a:r>
            <a:r>
              <a:rPr lang="en-IN" b="1" dirty="0"/>
              <a:t>hallucinations</a:t>
            </a:r>
            <a:r>
              <a:rPr lang="en-IN" dirty="0"/>
              <a:t>, and write </a:t>
            </a:r>
            <a:r>
              <a:rPr lang="en-IN" b="1" dirty="0"/>
              <a:t>clear explanations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40" y="2613695"/>
            <a:ext cx="5963920" cy="1206465"/>
          </a:xfrm>
          <a:noFill/>
        </p:spPr>
        <p:txBody>
          <a:bodyPr/>
          <a:lstStyle/>
          <a:p>
            <a:r>
              <a:rPr lang="en-IN" b="1" dirty="0"/>
              <a:t>Example: Spot the Bug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05472" y="731520"/>
            <a:ext cx="4306824" cy="5394960"/>
          </a:xfrm>
          <a:noFill/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GB" b="1" cap="none" dirty="0" err="1"/>
              <a:t>Criticgpt</a:t>
            </a:r>
            <a:r>
              <a:rPr lang="en-GB" b="1" cap="none" dirty="0"/>
              <a:t> Response: </a:t>
            </a:r>
          </a:p>
          <a:p>
            <a:pPr marL="0" indent="0">
              <a:buNone/>
            </a:pPr>
            <a:r>
              <a:rPr lang="en-GB" cap="none" dirty="0"/>
              <a:t>"this is insecure. '</a:t>
            </a:r>
            <a:r>
              <a:rPr lang="en-GB" cap="none" dirty="0" err="1"/>
              <a:t>myadmin</a:t>
            </a:r>
            <a:r>
              <a:rPr lang="en-GB" cap="none" dirty="0"/>
              <a:t>' would pass. use </a:t>
            </a:r>
            <a:r>
              <a:rPr lang="en-GB" cap="none" dirty="0" err="1"/>
              <a:t>startswith</a:t>
            </a:r>
            <a:r>
              <a:rPr lang="en-GB" cap="none" dirty="0"/>
              <a:t>() instead."</a:t>
            </a:r>
          </a:p>
          <a:p>
            <a:r>
              <a:rPr lang="en-GB" cap="none" dirty="0"/>
              <a:t>This is the kind of subtle logic issue </a:t>
            </a:r>
            <a:r>
              <a:rPr lang="en-GB" cap="none" dirty="0" err="1"/>
              <a:t>criticgpt</a:t>
            </a:r>
            <a:r>
              <a:rPr lang="en-GB" cap="none" dirty="0"/>
              <a:t> is trained to catch.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84F32-676B-6F98-F88B-F2D20267A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5472" y="962624"/>
            <a:ext cx="4458208" cy="1651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0" y="863600"/>
            <a:ext cx="7748016" cy="822960"/>
          </a:xfrm>
          <a:noFill/>
        </p:spPr>
        <p:txBody>
          <a:bodyPr anchor="t" anchorCtr="0"/>
          <a:lstStyle/>
          <a:p>
            <a:r>
              <a:rPr lang="en-IN" dirty="0"/>
              <a:t>How Was </a:t>
            </a:r>
            <a:r>
              <a:rPr lang="en-IN" dirty="0" err="1"/>
              <a:t>CriticGPT</a:t>
            </a:r>
            <a:r>
              <a:rPr lang="en-IN" dirty="0"/>
              <a:t> Trained?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E640F-7F5A-BDB7-205D-765FA80B67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01440" y="1564640"/>
            <a:ext cx="7656576" cy="5140960"/>
          </a:xfrm>
          <a:noFill/>
        </p:spPr>
        <p:txBody>
          <a:bodyPr>
            <a:noAutofit/>
          </a:bodyPr>
          <a:lstStyle/>
          <a:p>
            <a:r>
              <a:rPr lang="en-IN" b="1" dirty="0"/>
              <a:t>Training method:</a:t>
            </a:r>
            <a:endParaRPr lang="en-IN" dirty="0"/>
          </a:p>
          <a:p>
            <a:r>
              <a:rPr lang="en-IN" b="1" dirty="0"/>
              <a:t>B</a:t>
            </a:r>
            <a:r>
              <a:rPr lang="en-IN" b="1" cap="none" dirty="0"/>
              <a:t>ug</a:t>
            </a:r>
            <a:r>
              <a:rPr lang="en-IN" b="1" dirty="0"/>
              <a:t> I</a:t>
            </a:r>
            <a:r>
              <a:rPr lang="en-IN" b="1" cap="none" dirty="0"/>
              <a:t>nsertion (tampering)</a:t>
            </a:r>
            <a:endParaRPr lang="en-IN" cap="none" dirty="0"/>
          </a:p>
          <a:p>
            <a:r>
              <a:rPr lang="en-IN" b="1" dirty="0"/>
              <a:t>C</a:t>
            </a:r>
            <a:r>
              <a:rPr lang="en-IN" b="1" cap="none" dirty="0"/>
              <a:t>ritique</a:t>
            </a:r>
            <a:r>
              <a:rPr lang="en-IN" b="1" dirty="0"/>
              <a:t> C</a:t>
            </a:r>
            <a:r>
              <a:rPr lang="en-IN" b="1" cap="none" dirty="0"/>
              <a:t>ollection</a:t>
            </a:r>
            <a:endParaRPr lang="en-IN" cap="none" dirty="0"/>
          </a:p>
          <a:p>
            <a:r>
              <a:rPr lang="en-IN" b="1" dirty="0"/>
              <a:t>RLHF + FSBS (Force Sampling Beam Search)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i="1" dirty="0"/>
              <a:t>F</a:t>
            </a:r>
            <a:r>
              <a:rPr lang="en-GB" b="1" i="1" cap="none" dirty="0"/>
              <a:t>orce</a:t>
            </a:r>
            <a:r>
              <a:rPr lang="en-GB" b="1" i="1" dirty="0"/>
              <a:t> S</a:t>
            </a:r>
            <a:r>
              <a:rPr lang="en-GB" b="1" i="1" cap="none" dirty="0"/>
              <a:t>ampling </a:t>
            </a:r>
            <a:r>
              <a:rPr lang="en-GB" b="1" i="1" dirty="0"/>
              <a:t>B</a:t>
            </a:r>
            <a:r>
              <a:rPr lang="en-GB" b="1" i="1" cap="none" dirty="0"/>
              <a:t>eam </a:t>
            </a:r>
            <a:r>
              <a:rPr lang="en-GB" b="1" i="1" dirty="0"/>
              <a:t>S</a:t>
            </a:r>
            <a:r>
              <a:rPr lang="en-GB" b="1" i="1" cap="none" dirty="0"/>
              <a:t>earch</a:t>
            </a:r>
            <a:r>
              <a:rPr lang="en-GB" b="1" i="1" dirty="0"/>
              <a:t> (FSBS)???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15BA7-B2CD-CEB1-7B10-BB75F2217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304" y="640080"/>
            <a:ext cx="5535562" cy="1208385"/>
          </a:xfrm>
        </p:spPr>
        <p:txBody>
          <a:bodyPr/>
          <a:lstStyle/>
          <a:p>
            <a:r>
              <a:rPr lang="en-GB" sz="2400" dirty="0"/>
              <a:t>How </a:t>
            </a:r>
            <a:r>
              <a:rPr lang="en-GB" sz="2400" dirty="0" err="1"/>
              <a:t>CriticGPT</a:t>
            </a:r>
            <a:r>
              <a:rPr lang="en-GB" sz="2400" dirty="0"/>
              <a:t> Was Trained (Visual Walkthrough)</a:t>
            </a:r>
            <a:endParaRPr lang="en-IN" sz="2400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F2213D8-7591-DDFA-C669-A163219EC46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470" r="470" b="15102"/>
          <a:stretch>
            <a:fillRect/>
          </a:stretch>
        </p:blipFill>
        <p:spPr>
          <a:xfrm>
            <a:off x="5279922" y="981829"/>
            <a:ext cx="6368192" cy="489434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249B600-6D66-D2C2-3536-A030E38B42B2}"/>
              </a:ext>
            </a:extLst>
          </p:cNvPr>
          <p:cNvSpPr txBox="1"/>
          <p:nvPr/>
        </p:nvSpPr>
        <p:spPr>
          <a:xfrm>
            <a:off x="589935" y="1691148"/>
            <a:ext cx="42475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dirty="0"/>
              <a:t>Task Selection</a:t>
            </a:r>
          </a:p>
          <a:p>
            <a:pPr marL="342900" indent="-342900">
              <a:buAutoNum type="arabicPeriod"/>
            </a:pPr>
            <a:r>
              <a:rPr lang="en-IN" dirty="0"/>
              <a:t>Bug Insertion</a:t>
            </a:r>
          </a:p>
          <a:p>
            <a:pPr marL="342900" indent="-342900">
              <a:buAutoNum type="arabicPeriod"/>
            </a:pPr>
            <a:r>
              <a:rPr lang="en-IN" dirty="0"/>
              <a:t>Human Critique Example</a:t>
            </a:r>
          </a:p>
          <a:p>
            <a:pPr marL="342900" indent="-342900">
              <a:buAutoNum type="arabicPeriod"/>
            </a:pPr>
            <a:r>
              <a:rPr lang="en-IN" dirty="0"/>
              <a:t>Critique from ChatGPT/</a:t>
            </a:r>
            <a:r>
              <a:rPr lang="en-IN" dirty="0" err="1"/>
              <a:t>CriticGPT</a:t>
            </a:r>
            <a:endParaRPr lang="en-IN" dirty="0"/>
          </a:p>
          <a:p>
            <a:pPr marL="342900" indent="-342900">
              <a:buAutoNum type="arabicPeriod"/>
            </a:pPr>
            <a:r>
              <a:rPr lang="en-IN" dirty="0"/>
              <a:t>Critique Comparison + Rating</a:t>
            </a:r>
          </a:p>
        </p:txBody>
      </p:sp>
    </p:spTree>
    <p:extLst>
      <p:ext uri="{BB962C8B-B14F-4D97-AF65-F5344CB8AC3E}">
        <p14:creationId xmlns:p14="http://schemas.microsoft.com/office/powerpoint/2010/main" val="284917406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cientific Discovery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96D3ED"/>
      </a:accent1>
      <a:accent2>
        <a:srgbClr val="C7DBE1"/>
      </a:accent2>
      <a:accent3>
        <a:srgbClr val="688EBD"/>
      </a:accent3>
      <a:accent4>
        <a:srgbClr val="BCE5DD"/>
      </a:accent4>
      <a:accent5>
        <a:srgbClr val="66DDCC"/>
      </a:accent5>
      <a:accent6>
        <a:srgbClr val="E0CE61"/>
      </a:accent6>
      <a:hlink>
        <a:srgbClr val="0563C1"/>
      </a:hlink>
      <a:folHlink>
        <a:srgbClr val="954F72"/>
      </a:folHlink>
    </a:clrScheme>
    <a:fontScheme name="Custom 36">
      <a:majorFont>
        <a:latin typeface="Posterama"/>
        <a:ea typeface=""/>
        <a:cs typeface=""/>
      </a:majorFont>
      <a:minorFont>
        <a:latin typeface="Daytona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cientific discovery_V1_win32_EF_v4.potx" id="{C76E1CB0-558D-4FB9-AA8B-DAB0BFDB970A}" vid="{87D4F3E9-C3BB-413B-A87E-0B7BB674A5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881D8D6-8849-400B-8BC9-21D401C7DD0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9A734A7-6096-47AA-9737-CDF62701A00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DF8397A0-8C35-4EEE-8E61-47C914415B57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{A3E4BA9A-5DC8-4F2F-A9BE-B4672A810DBE}tf67061901_win32</Template>
  <TotalTime>550</TotalTime>
  <Words>653</Words>
  <Application>Microsoft Office PowerPoint</Application>
  <PresentationFormat>Widescreen</PresentationFormat>
  <Paragraphs>92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Courier New</vt:lpstr>
      <vt:lpstr>Daytona Condensed Light</vt:lpstr>
      <vt:lpstr>Posterama</vt:lpstr>
      <vt:lpstr>Custom</vt:lpstr>
      <vt:lpstr>MILESTONE 3</vt:lpstr>
      <vt:lpstr>Group 2 </vt:lpstr>
      <vt:lpstr>LLM Critics help Catch llm bugs</vt:lpstr>
      <vt:lpstr>Motivation – Why Do We Need AI Critics?</vt:lpstr>
      <vt:lpstr>What is Scalable Oversight?</vt:lpstr>
      <vt:lpstr>CriticGPT vs ChatGPT</vt:lpstr>
      <vt:lpstr>Example: Spot the Bug</vt:lpstr>
      <vt:lpstr>How Was CriticGPT Trained?</vt:lpstr>
      <vt:lpstr>How CriticGPT Was Trained (Visual Walkthrough)</vt:lpstr>
      <vt:lpstr>Response of criticGPT after RLHF+FSBS Training:</vt:lpstr>
      <vt:lpstr>key Experiment Setups</vt:lpstr>
      <vt:lpstr>key Experiment Setups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Shriya Upadhyay</dc:creator>
  <cp:lastModifiedBy>Amrit Raj</cp:lastModifiedBy>
  <cp:revision>1</cp:revision>
  <dcterms:created xsi:type="dcterms:W3CDTF">2025-07-07T14:35:20Z</dcterms:created>
  <dcterms:modified xsi:type="dcterms:W3CDTF">2025-07-08T02:01:01Z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