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SemiBold"/>
      <p:regular r:id="rId25"/>
      <p:bold r:id="rId26"/>
      <p:italic r:id="rId27"/>
      <p:boldItalic r:id="rId28"/>
    </p:embeddedFont>
    <p:embeddedFont>
      <p:font typeface="Raleway ExtraBold"/>
      <p:bold r:id="rId29"/>
      <p:boldItalic r:id="rId30"/>
    </p:embeddedFont>
    <p:embeddedFont>
      <p:font typeface="Lora SemiBold"/>
      <p:regular r:id="rId31"/>
      <p:bold r:id="rId32"/>
      <p:italic r:id="rId33"/>
      <p:boldItalic r:id="rId34"/>
    </p:embeddedFont>
    <p:embeddedFont>
      <p:font typeface="Lora"/>
      <p:regular r:id="rId35"/>
      <p:bold r:id="rId36"/>
      <p:italic r:id="rId37"/>
      <p:boldItalic r:id="rId38"/>
    </p:embeddedFont>
    <p:embeddedFont>
      <p:font typeface="Bahiana"/>
      <p:regular r:id="rId39"/>
    </p:embeddedFont>
    <p:embeddedFont>
      <p:font typeface="Raleway Medium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565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8">
          <p15:clr>
            <a:srgbClr val="9AA0A6"/>
          </p15:clr>
        </p15:guide>
      </p15:sldGuideLst>
    </p:ext>
    <p:ext uri="GoogleSlidesCustomDataVersion2">
      <go:slidesCustomData xmlns:go="http://customooxmlschemas.google.com/" r:id="rId48" roundtripDataSignature="AMtx7mgsK1xk9tVZHBbGw+pjUjie0IJX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CCB413-B3D9-445C-9DF0-6C18118FD183}">
  <a:tblStyle styleId="{E6CCB413-B3D9-445C-9DF0-6C18118FD1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565" orient="horz"/>
        <p:guide pos="340" orient="horz"/>
        <p:guide pos="5306"/>
        <p:guide pos="29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Medium-italic.fntdata"/><Relationship Id="rId41" Type="http://schemas.openxmlformats.org/officeDocument/2006/relationships/font" Target="fonts/RalewayMedium-bold.fntdata"/><Relationship Id="rId22" Type="http://schemas.openxmlformats.org/officeDocument/2006/relationships/font" Target="fonts/Raleway-bold.fntdata"/><Relationship Id="rId44" Type="http://schemas.openxmlformats.org/officeDocument/2006/relationships/font" Target="fonts/HelveticaNeue-regular.fntdata"/><Relationship Id="rId21" Type="http://schemas.openxmlformats.org/officeDocument/2006/relationships/font" Target="fonts/Raleway-regular.fntdata"/><Relationship Id="rId43" Type="http://schemas.openxmlformats.org/officeDocument/2006/relationships/font" Target="fonts/RalewayMedium-boldItalic.fntdata"/><Relationship Id="rId24" Type="http://schemas.openxmlformats.org/officeDocument/2006/relationships/font" Target="fonts/Raleway-boldItalic.fntdata"/><Relationship Id="rId46" Type="http://schemas.openxmlformats.org/officeDocument/2006/relationships/font" Target="fonts/HelveticaNeue-italic.fntdata"/><Relationship Id="rId23" Type="http://schemas.openxmlformats.org/officeDocument/2006/relationships/font" Target="fonts/Raleway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SemiBold-bold.fntdata"/><Relationship Id="rId48" Type="http://customschemas.google.com/relationships/presentationmetadata" Target="metadata"/><Relationship Id="rId25" Type="http://schemas.openxmlformats.org/officeDocument/2006/relationships/font" Target="fonts/RalewaySemiBold-regular.fntdata"/><Relationship Id="rId47" Type="http://schemas.openxmlformats.org/officeDocument/2006/relationships/font" Target="fonts/HelveticaNeue-boldItalic.fntdata"/><Relationship Id="rId28" Type="http://schemas.openxmlformats.org/officeDocument/2006/relationships/font" Target="fonts/RalewaySemiBold-boldItalic.fntdata"/><Relationship Id="rId27" Type="http://schemas.openxmlformats.org/officeDocument/2006/relationships/font" Target="fonts/Raleway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SemiBold-regular.fntdata"/><Relationship Id="rId30" Type="http://schemas.openxmlformats.org/officeDocument/2006/relationships/font" Target="fonts/RalewayExtraBold-boldItalic.fntdata"/><Relationship Id="rId11" Type="http://schemas.openxmlformats.org/officeDocument/2006/relationships/slide" Target="slides/slide5.xml"/><Relationship Id="rId33" Type="http://schemas.openxmlformats.org/officeDocument/2006/relationships/font" Target="fonts/LoraSemiBold-italic.fntdata"/><Relationship Id="rId10" Type="http://schemas.openxmlformats.org/officeDocument/2006/relationships/slide" Target="slides/slide4.xml"/><Relationship Id="rId32" Type="http://schemas.openxmlformats.org/officeDocument/2006/relationships/font" Target="fonts/LoraSemiBold-bold.fntdata"/><Relationship Id="rId13" Type="http://schemas.openxmlformats.org/officeDocument/2006/relationships/slide" Target="slides/slide7.xml"/><Relationship Id="rId35" Type="http://schemas.openxmlformats.org/officeDocument/2006/relationships/font" Target="fonts/Lora-regular.fntdata"/><Relationship Id="rId12" Type="http://schemas.openxmlformats.org/officeDocument/2006/relationships/slide" Target="slides/slide6.xml"/><Relationship Id="rId34" Type="http://schemas.openxmlformats.org/officeDocument/2006/relationships/font" Target="fonts/Lora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Lora-italic.fntdata"/><Relationship Id="rId14" Type="http://schemas.openxmlformats.org/officeDocument/2006/relationships/slide" Target="slides/slide8.xml"/><Relationship Id="rId36" Type="http://schemas.openxmlformats.org/officeDocument/2006/relationships/font" Target="fonts/Lora-bold.fntdata"/><Relationship Id="rId17" Type="http://schemas.openxmlformats.org/officeDocument/2006/relationships/slide" Target="slides/slide11.xml"/><Relationship Id="rId39" Type="http://schemas.openxmlformats.org/officeDocument/2006/relationships/font" Target="fonts/Bahiana-regular.fntdata"/><Relationship Id="rId16" Type="http://schemas.openxmlformats.org/officeDocument/2006/relationships/slide" Target="slides/slide10.xml"/><Relationship Id="rId38" Type="http://schemas.openxmlformats.org/officeDocument/2006/relationships/font" Target="fonts/Lor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9836b6b6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9836b6b6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9836b6b6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9836b6b6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9836b6b6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9836b6b6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 txBox="1"/>
          <p:nvPr>
            <p:ph type="ctrTitle"/>
          </p:nvPr>
        </p:nvSpPr>
        <p:spPr>
          <a:xfrm>
            <a:off x="1095300" y="1238850"/>
            <a:ext cx="69534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8"/>
          <p:cNvSpPr txBox="1"/>
          <p:nvPr>
            <p:ph idx="1" type="subTitle"/>
          </p:nvPr>
        </p:nvSpPr>
        <p:spPr>
          <a:xfrm>
            <a:off x="1095300" y="34951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48"/>
          <p:cNvSpPr/>
          <p:nvPr/>
        </p:nvSpPr>
        <p:spPr>
          <a:xfrm rot="-5400000">
            <a:off x="6033814" y="-301443"/>
            <a:ext cx="3196129" cy="3024257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8"/>
          <p:cNvSpPr/>
          <p:nvPr/>
        </p:nvSpPr>
        <p:spPr>
          <a:xfrm rot="8714686">
            <a:off x="-333858" y="-635480"/>
            <a:ext cx="1449017" cy="1768798"/>
          </a:xfrm>
          <a:custGeom>
            <a:rect b="b" l="l" r="r" t="t"/>
            <a:pathLst>
              <a:path extrusionOk="0" h="15117" w="12384">
                <a:moveTo>
                  <a:pt x="11290" y="0"/>
                </a:moveTo>
                <a:cubicBezTo>
                  <a:pt x="9125" y="2733"/>
                  <a:pt x="7212" y="5845"/>
                  <a:pt x="5971" y="9146"/>
                </a:cubicBezTo>
                <a:cubicBezTo>
                  <a:pt x="5929" y="6181"/>
                  <a:pt x="5467" y="2986"/>
                  <a:pt x="4920" y="42"/>
                </a:cubicBezTo>
                <a:cubicBezTo>
                  <a:pt x="2670" y="4815"/>
                  <a:pt x="1009" y="9924"/>
                  <a:pt x="0" y="15117"/>
                </a:cubicBezTo>
                <a:lnTo>
                  <a:pt x="12384" y="11458"/>
                </a:lnTo>
                <a:cubicBezTo>
                  <a:pt x="12363" y="7611"/>
                  <a:pt x="11879" y="3784"/>
                  <a:pt x="11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8"/>
          <p:cNvSpPr/>
          <p:nvPr/>
        </p:nvSpPr>
        <p:spPr>
          <a:xfrm flipH="1" rot="-9749401">
            <a:off x="6383732" y="2614156"/>
            <a:ext cx="3134120" cy="3920206"/>
          </a:xfrm>
          <a:custGeom>
            <a:rect b="b" l="l" r="r" t="t"/>
            <a:pathLst>
              <a:path extrusionOk="0" h="52149" w="41692">
                <a:moveTo>
                  <a:pt x="2944" y="1"/>
                </a:moveTo>
                <a:cubicBezTo>
                  <a:pt x="0" y="4605"/>
                  <a:pt x="1157" y="11480"/>
                  <a:pt x="5425" y="14760"/>
                </a:cubicBezTo>
                <a:cubicBezTo>
                  <a:pt x="6539" y="15643"/>
                  <a:pt x="7843" y="16295"/>
                  <a:pt x="8936" y="17178"/>
                </a:cubicBezTo>
                <a:cubicBezTo>
                  <a:pt x="12068" y="19764"/>
                  <a:pt x="11774" y="22728"/>
                  <a:pt x="12321" y="26366"/>
                </a:cubicBezTo>
                <a:cubicBezTo>
                  <a:pt x="12783" y="29330"/>
                  <a:pt x="14739" y="32084"/>
                  <a:pt x="17240" y="33535"/>
                </a:cubicBezTo>
                <a:cubicBezTo>
                  <a:pt x="18691" y="34376"/>
                  <a:pt x="20331" y="34880"/>
                  <a:pt x="21719" y="35869"/>
                </a:cubicBezTo>
                <a:cubicBezTo>
                  <a:pt x="26050" y="39043"/>
                  <a:pt x="25524" y="43753"/>
                  <a:pt x="28194" y="48042"/>
                </a:cubicBezTo>
                <a:cubicBezTo>
                  <a:pt x="29561" y="50249"/>
                  <a:pt x="31915" y="51763"/>
                  <a:pt x="34396" y="52078"/>
                </a:cubicBezTo>
                <a:cubicBezTo>
                  <a:pt x="34748" y="52126"/>
                  <a:pt x="35103" y="52149"/>
                  <a:pt x="35457" y="52149"/>
                </a:cubicBezTo>
                <a:cubicBezTo>
                  <a:pt x="37623" y="52149"/>
                  <a:pt x="39789" y="51283"/>
                  <a:pt x="41397" y="49766"/>
                </a:cubicBezTo>
                <a:lnTo>
                  <a:pt x="41692" y="1725"/>
                </a:lnTo>
                <a:lnTo>
                  <a:pt x="294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7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57"/>
          <p:cNvSpPr/>
          <p:nvPr/>
        </p:nvSpPr>
        <p:spPr>
          <a:xfrm rot="152042">
            <a:off x="7312263" y="-1988975"/>
            <a:ext cx="3801126" cy="3639962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7"/>
          <p:cNvSpPr/>
          <p:nvPr/>
        </p:nvSpPr>
        <p:spPr>
          <a:xfrm rot="-1395363">
            <a:off x="-2471041" y="2086834"/>
            <a:ext cx="3273818" cy="3415925"/>
          </a:xfrm>
          <a:custGeom>
            <a:rect b="b" l="l" r="r" t="t"/>
            <a:pathLst>
              <a:path extrusionOk="0" h="22444" w="21509">
                <a:moveTo>
                  <a:pt x="12245" y="1"/>
                </a:moveTo>
                <a:cubicBezTo>
                  <a:pt x="6977" y="1"/>
                  <a:pt x="1187" y="4529"/>
                  <a:pt x="463" y="10550"/>
                </a:cubicBezTo>
                <a:cubicBezTo>
                  <a:pt x="1" y="14251"/>
                  <a:pt x="1493" y="18182"/>
                  <a:pt x="4332" y="20453"/>
                </a:cubicBezTo>
                <a:cubicBezTo>
                  <a:pt x="5986" y="21754"/>
                  <a:pt x="8068" y="22443"/>
                  <a:pt x="10141" y="22443"/>
                </a:cubicBezTo>
                <a:cubicBezTo>
                  <a:pt x="11652" y="22443"/>
                  <a:pt x="13157" y="22077"/>
                  <a:pt x="14486" y="21315"/>
                </a:cubicBezTo>
                <a:cubicBezTo>
                  <a:pt x="15958" y="20453"/>
                  <a:pt x="17199" y="19170"/>
                  <a:pt x="18166" y="17741"/>
                </a:cubicBezTo>
                <a:cubicBezTo>
                  <a:pt x="20457" y="14398"/>
                  <a:pt x="21509" y="9941"/>
                  <a:pt x="20163" y="6093"/>
                </a:cubicBezTo>
                <a:cubicBezTo>
                  <a:pt x="18648" y="1782"/>
                  <a:pt x="15549" y="1"/>
                  <a:pt x="12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8"/>
          <p:cNvSpPr/>
          <p:nvPr/>
        </p:nvSpPr>
        <p:spPr>
          <a:xfrm rot="152098">
            <a:off x="5133530" y="-2712135"/>
            <a:ext cx="6056036" cy="5799265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8"/>
          <p:cNvSpPr/>
          <p:nvPr/>
        </p:nvSpPr>
        <p:spPr>
          <a:xfrm rot="3520652">
            <a:off x="-649235" y="3102312"/>
            <a:ext cx="1875118" cy="1956505"/>
          </a:xfrm>
          <a:custGeom>
            <a:rect b="b" l="l" r="r" t="t"/>
            <a:pathLst>
              <a:path extrusionOk="0" h="22444" w="21509">
                <a:moveTo>
                  <a:pt x="12245" y="1"/>
                </a:moveTo>
                <a:cubicBezTo>
                  <a:pt x="6977" y="1"/>
                  <a:pt x="1187" y="4529"/>
                  <a:pt x="463" y="10550"/>
                </a:cubicBezTo>
                <a:cubicBezTo>
                  <a:pt x="1" y="14251"/>
                  <a:pt x="1493" y="18182"/>
                  <a:pt x="4332" y="20453"/>
                </a:cubicBezTo>
                <a:cubicBezTo>
                  <a:pt x="5986" y="21754"/>
                  <a:pt x="8068" y="22443"/>
                  <a:pt x="10141" y="22443"/>
                </a:cubicBezTo>
                <a:cubicBezTo>
                  <a:pt x="11652" y="22443"/>
                  <a:pt x="13157" y="22077"/>
                  <a:pt x="14486" y="21315"/>
                </a:cubicBezTo>
                <a:cubicBezTo>
                  <a:pt x="15958" y="20453"/>
                  <a:pt x="17199" y="19170"/>
                  <a:pt x="18166" y="17741"/>
                </a:cubicBezTo>
                <a:cubicBezTo>
                  <a:pt x="20457" y="14398"/>
                  <a:pt x="21509" y="9941"/>
                  <a:pt x="20163" y="6093"/>
                </a:cubicBezTo>
                <a:cubicBezTo>
                  <a:pt x="18648" y="1782"/>
                  <a:pt x="15549" y="1"/>
                  <a:pt x="12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8"/>
          <p:cNvSpPr/>
          <p:nvPr/>
        </p:nvSpPr>
        <p:spPr>
          <a:xfrm>
            <a:off x="3579030" y="-2014775"/>
            <a:ext cx="6306580" cy="2944972"/>
          </a:xfrm>
          <a:custGeom>
            <a:rect b="b" l="l" r="r" t="t"/>
            <a:pathLst>
              <a:path extrusionOk="0" fill="none" h="28026" w="31790">
                <a:moveTo>
                  <a:pt x="10155" y="27584"/>
                </a:moveTo>
                <a:cubicBezTo>
                  <a:pt x="11564" y="28026"/>
                  <a:pt x="13099" y="28005"/>
                  <a:pt x="14570" y="27816"/>
                </a:cubicBezTo>
                <a:cubicBezTo>
                  <a:pt x="19406" y="27248"/>
                  <a:pt x="24242" y="25293"/>
                  <a:pt x="27416" y="21466"/>
                </a:cubicBezTo>
                <a:cubicBezTo>
                  <a:pt x="30591" y="17661"/>
                  <a:pt x="31789" y="11879"/>
                  <a:pt x="29519" y="7443"/>
                </a:cubicBezTo>
                <a:cubicBezTo>
                  <a:pt x="27059" y="2628"/>
                  <a:pt x="21403" y="526"/>
                  <a:pt x="16168" y="169"/>
                </a:cubicBezTo>
                <a:cubicBezTo>
                  <a:pt x="13877" y="0"/>
                  <a:pt x="11480" y="106"/>
                  <a:pt x="9419" y="1136"/>
                </a:cubicBezTo>
                <a:cubicBezTo>
                  <a:pt x="526" y="5530"/>
                  <a:pt x="0" y="24284"/>
                  <a:pt x="10155" y="27584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8"/>
          <p:cNvSpPr txBox="1"/>
          <p:nvPr>
            <p:ph hasCustomPrompt="1" type="title"/>
          </p:nvPr>
        </p:nvSpPr>
        <p:spPr>
          <a:xfrm>
            <a:off x="3898325" y="1558475"/>
            <a:ext cx="43428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58"/>
          <p:cNvSpPr txBox="1"/>
          <p:nvPr>
            <p:ph idx="1" type="subTitle"/>
          </p:nvPr>
        </p:nvSpPr>
        <p:spPr>
          <a:xfrm>
            <a:off x="4204600" y="3069625"/>
            <a:ext cx="4036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3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9"/>
          <p:cNvSpPr txBox="1"/>
          <p:nvPr>
            <p:ph type="title"/>
          </p:nvPr>
        </p:nvSpPr>
        <p:spPr>
          <a:xfrm>
            <a:off x="720000" y="368825"/>
            <a:ext cx="7884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3_1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0"/>
          <p:cNvSpPr/>
          <p:nvPr/>
        </p:nvSpPr>
        <p:spPr>
          <a:xfrm rot="-115">
            <a:off x="-165584" y="1826489"/>
            <a:ext cx="2810064" cy="3462343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0"/>
          <p:cNvSpPr txBox="1"/>
          <p:nvPr>
            <p:ph type="title"/>
          </p:nvPr>
        </p:nvSpPr>
        <p:spPr>
          <a:xfrm>
            <a:off x="720000" y="368825"/>
            <a:ext cx="7884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1"/>
          <p:cNvSpPr/>
          <p:nvPr/>
        </p:nvSpPr>
        <p:spPr>
          <a:xfrm>
            <a:off x="-916950" y="2863393"/>
            <a:ext cx="2258111" cy="2782363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1"/>
          <p:cNvSpPr/>
          <p:nvPr/>
        </p:nvSpPr>
        <p:spPr>
          <a:xfrm>
            <a:off x="7407125" y="-1105325"/>
            <a:ext cx="3847606" cy="3640700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-1573437" y="2216888"/>
            <a:ext cx="2259236" cy="1991808"/>
          </a:xfrm>
          <a:custGeom>
            <a:rect b="b" l="l" r="r" t="t"/>
            <a:pathLst>
              <a:path extrusionOk="0" fill="none" h="28026" w="31790">
                <a:moveTo>
                  <a:pt x="10155" y="27584"/>
                </a:moveTo>
                <a:cubicBezTo>
                  <a:pt x="11564" y="28026"/>
                  <a:pt x="13099" y="28005"/>
                  <a:pt x="14570" y="27816"/>
                </a:cubicBezTo>
                <a:cubicBezTo>
                  <a:pt x="19406" y="27248"/>
                  <a:pt x="24242" y="25293"/>
                  <a:pt x="27416" y="21466"/>
                </a:cubicBezTo>
                <a:cubicBezTo>
                  <a:pt x="30591" y="17661"/>
                  <a:pt x="31789" y="11879"/>
                  <a:pt x="29519" y="7443"/>
                </a:cubicBezTo>
                <a:cubicBezTo>
                  <a:pt x="27059" y="2628"/>
                  <a:pt x="21403" y="526"/>
                  <a:pt x="16168" y="169"/>
                </a:cubicBezTo>
                <a:cubicBezTo>
                  <a:pt x="13877" y="0"/>
                  <a:pt x="11480" y="106"/>
                  <a:pt x="9419" y="1136"/>
                </a:cubicBezTo>
                <a:cubicBezTo>
                  <a:pt x="526" y="5530"/>
                  <a:pt x="0" y="24284"/>
                  <a:pt x="10155" y="27584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1"/>
          <p:cNvSpPr txBox="1"/>
          <p:nvPr>
            <p:ph type="title"/>
          </p:nvPr>
        </p:nvSpPr>
        <p:spPr>
          <a:xfrm>
            <a:off x="1500375" y="1682850"/>
            <a:ext cx="2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61"/>
          <p:cNvSpPr txBox="1"/>
          <p:nvPr>
            <p:ph idx="1" type="subTitle"/>
          </p:nvPr>
        </p:nvSpPr>
        <p:spPr>
          <a:xfrm>
            <a:off x="1430325" y="2140703"/>
            <a:ext cx="23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1"/>
          <p:cNvSpPr txBox="1"/>
          <p:nvPr>
            <p:ph idx="2" type="title"/>
          </p:nvPr>
        </p:nvSpPr>
        <p:spPr>
          <a:xfrm>
            <a:off x="5385475" y="1682850"/>
            <a:ext cx="2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61"/>
          <p:cNvSpPr txBox="1"/>
          <p:nvPr>
            <p:ph idx="3" type="subTitle"/>
          </p:nvPr>
        </p:nvSpPr>
        <p:spPr>
          <a:xfrm>
            <a:off x="5315425" y="2140703"/>
            <a:ext cx="23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1"/>
          <p:cNvSpPr txBox="1"/>
          <p:nvPr>
            <p:ph idx="4" type="title"/>
          </p:nvPr>
        </p:nvSpPr>
        <p:spPr>
          <a:xfrm>
            <a:off x="1500375" y="3116250"/>
            <a:ext cx="2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61"/>
          <p:cNvSpPr txBox="1"/>
          <p:nvPr>
            <p:ph idx="5" type="subTitle"/>
          </p:nvPr>
        </p:nvSpPr>
        <p:spPr>
          <a:xfrm>
            <a:off x="1430325" y="3574103"/>
            <a:ext cx="23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1"/>
          <p:cNvSpPr txBox="1"/>
          <p:nvPr>
            <p:ph idx="6" type="title"/>
          </p:nvPr>
        </p:nvSpPr>
        <p:spPr>
          <a:xfrm>
            <a:off x="5385475" y="3116250"/>
            <a:ext cx="2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61"/>
          <p:cNvSpPr txBox="1"/>
          <p:nvPr>
            <p:ph idx="7" type="subTitle"/>
          </p:nvPr>
        </p:nvSpPr>
        <p:spPr>
          <a:xfrm>
            <a:off x="5315425" y="3574103"/>
            <a:ext cx="23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1"/>
          <p:cNvSpPr txBox="1"/>
          <p:nvPr>
            <p:ph idx="8"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6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2"/>
          <p:cNvSpPr txBox="1"/>
          <p:nvPr>
            <p:ph type="title"/>
          </p:nvPr>
        </p:nvSpPr>
        <p:spPr>
          <a:xfrm>
            <a:off x="3994025" y="1813850"/>
            <a:ext cx="39729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62"/>
          <p:cNvSpPr txBox="1"/>
          <p:nvPr>
            <p:ph idx="2" type="title"/>
          </p:nvPr>
        </p:nvSpPr>
        <p:spPr>
          <a:xfrm>
            <a:off x="6378575" y="772025"/>
            <a:ext cx="1588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" name="Google Shape;116;p62"/>
          <p:cNvSpPr txBox="1"/>
          <p:nvPr>
            <p:ph idx="1" type="subTitle"/>
          </p:nvPr>
        </p:nvSpPr>
        <p:spPr>
          <a:xfrm>
            <a:off x="3740150" y="3785575"/>
            <a:ext cx="422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3"/>
          <p:cNvSpPr/>
          <p:nvPr/>
        </p:nvSpPr>
        <p:spPr>
          <a:xfrm rot="-3042024">
            <a:off x="6475372" y="-1162336"/>
            <a:ext cx="2907751" cy="2751386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3"/>
          <p:cNvSpPr/>
          <p:nvPr/>
        </p:nvSpPr>
        <p:spPr>
          <a:xfrm rot="253846">
            <a:off x="-776822" y="3027109"/>
            <a:ext cx="1912559" cy="2303757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3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63"/>
          <p:cNvSpPr txBox="1"/>
          <p:nvPr>
            <p:ph idx="1" type="subTitle"/>
          </p:nvPr>
        </p:nvSpPr>
        <p:spPr>
          <a:xfrm>
            <a:off x="720000" y="2140690"/>
            <a:ext cx="2305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3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63"/>
          <p:cNvSpPr txBox="1"/>
          <p:nvPr>
            <p:ph idx="3" type="subTitle"/>
          </p:nvPr>
        </p:nvSpPr>
        <p:spPr>
          <a:xfrm>
            <a:off x="3419271" y="2140690"/>
            <a:ext cx="2305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3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63"/>
          <p:cNvSpPr txBox="1"/>
          <p:nvPr>
            <p:ph idx="5" type="subTitle"/>
          </p:nvPr>
        </p:nvSpPr>
        <p:spPr>
          <a:xfrm>
            <a:off x="720000" y="357409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3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63"/>
          <p:cNvSpPr txBox="1"/>
          <p:nvPr>
            <p:ph idx="7" type="subTitle"/>
          </p:nvPr>
        </p:nvSpPr>
        <p:spPr>
          <a:xfrm>
            <a:off x="3419271" y="357409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3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63"/>
          <p:cNvSpPr txBox="1"/>
          <p:nvPr>
            <p:ph idx="9" type="subTitle"/>
          </p:nvPr>
        </p:nvSpPr>
        <p:spPr>
          <a:xfrm>
            <a:off x="6118549" y="2140690"/>
            <a:ext cx="2305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3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63"/>
          <p:cNvSpPr txBox="1"/>
          <p:nvPr>
            <p:ph idx="14" type="subTitle"/>
          </p:nvPr>
        </p:nvSpPr>
        <p:spPr>
          <a:xfrm>
            <a:off x="6118549" y="357409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3"/>
          <p:cNvSpPr txBox="1"/>
          <p:nvPr>
            <p:ph idx="15"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3_1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4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64"/>
          <p:cNvSpPr/>
          <p:nvPr/>
        </p:nvSpPr>
        <p:spPr>
          <a:xfrm rot="-5779595">
            <a:off x="6373188" y="-2177025"/>
            <a:ext cx="3273819" cy="3415916"/>
          </a:xfrm>
          <a:custGeom>
            <a:rect b="b" l="l" r="r" t="t"/>
            <a:pathLst>
              <a:path extrusionOk="0" h="22444" w="21509">
                <a:moveTo>
                  <a:pt x="12245" y="1"/>
                </a:moveTo>
                <a:cubicBezTo>
                  <a:pt x="6977" y="1"/>
                  <a:pt x="1187" y="4529"/>
                  <a:pt x="463" y="10550"/>
                </a:cubicBezTo>
                <a:cubicBezTo>
                  <a:pt x="1" y="14251"/>
                  <a:pt x="1493" y="18182"/>
                  <a:pt x="4332" y="20453"/>
                </a:cubicBezTo>
                <a:cubicBezTo>
                  <a:pt x="5986" y="21754"/>
                  <a:pt x="8068" y="22443"/>
                  <a:pt x="10141" y="22443"/>
                </a:cubicBezTo>
                <a:cubicBezTo>
                  <a:pt x="11652" y="22443"/>
                  <a:pt x="13157" y="22077"/>
                  <a:pt x="14486" y="21315"/>
                </a:cubicBezTo>
                <a:cubicBezTo>
                  <a:pt x="15958" y="20453"/>
                  <a:pt x="17199" y="19170"/>
                  <a:pt x="18166" y="17741"/>
                </a:cubicBezTo>
                <a:cubicBezTo>
                  <a:pt x="20457" y="14398"/>
                  <a:pt x="21509" y="9941"/>
                  <a:pt x="20163" y="6093"/>
                </a:cubicBezTo>
                <a:cubicBezTo>
                  <a:pt x="18648" y="1782"/>
                  <a:pt x="15549" y="1"/>
                  <a:pt x="12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6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5"/>
          <p:cNvSpPr txBox="1"/>
          <p:nvPr>
            <p:ph type="title"/>
          </p:nvPr>
        </p:nvSpPr>
        <p:spPr>
          <a:xfrm>
            <a:off x="2444750" y="2194850"/>
            <a:ext cx="55221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65"/>
          <p:cNvSpPr txBox="1"/>
          <p:nvPr>
            <p:ph idx="2" type="title"/>
          </p:nvPr>
        </p:nvSpPr>
        <p:spPr>
          <a:xfrm>
            <a:off x="6378575" y="1229225"/>
            <a:ext cx="1588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9" name="Google Shape;139;p65"/>
          <p:cNvSpPr txBox="1"/>
          <p:nvPr>
            <p:ph idx="1" type="subTitle"/>
          </p:nvPr>
        </p:nvSpPr>
        <p:spPr>
          <a:xfrm>
            <a:off x="3740150" y="3404575"/>
            <a:ext cx="422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5"/>
          <p:cNvSpPr/>
          <p:nvPr/>
        </p:nvSpPr>
        <p:spPr>
          <a:xfrm>
            <a:off x="72126" y="1312275"/>
            <a:ext cx="2749786" cy="2601997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5"/>
          <p:cNvSpPr/>
          <p:nvPr/>
        </p:nvSpPr>
        <p:spPr>
          <a:xfrm rot="4885851">
            <a:off x="-617500" y="-598057"/>
            <a:ext cx="1717513" cy="2068953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5"/>
          <p:cNvSpPr/>
          <p:nvPr/>
        </p:nvSpPr>
        <p:spPr>
          <a:xfrm>
            <a:off x="5803580" y="-1715745"/>
            <a:ext cx="3340414" cy="2944972"/>
          </a:xfrm>
          <a:custGeom>
            <a:rect b="b" l="l" r="r" t="t"/>
            <a:pathLst>
              <a:path extrusionOk="0" fill="none" h="28026" w="31790">
                <a:moveTo>
                  <a:pt x="10155" y="27584"/>
                </a:moveTo>
                <a:cubicBezTo>
                  <a:pt x="11564" y="28026"/>
                  <a:pt x="13099" y="28005"/>
                  <a:pt x="14570" y="27816"/>
                </a:cubicBezTo>
                <a:cubicBezTo>
                  <a:pt x="19406" y="27248"/>
                  <a:pt x="24242" y="25293"/>
                  <a:pt x="27416" y="21466"/>
                </a:cubicBezTo>
                <a:cubicBezTo>
                  <a:pt x="30591" y="17661"/>
                  <a:pt x="31789" y="11879"/>
                  <a:pt x="29519" y="7443"/>
                </a:cubicBezTo>
                <a:cubicBezTo>
                  <a:pt x="27059" y="2628"/>
                  <a:pt x="21403" y="526"/>
                  <a:pt x="16168" y="169"/>
                </a:cubicBezTo>
                <a:cubicBezTo>
                  <a:pt x="13877" y="0"/>
                  <a:pt x="11480" y="106"/>
                  <a:pt x="9419" y="1136"/>
                </a:cubicBezTo>
                <a:cubicBezTo>
                  <a:pt x="526" y="5530"/>
                  <a:pt x="0" y="24284"/>
                  <a:pt x="10155" y="27584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6"/>
          <p:cNvSpPr/>
          <p:nvPr/>
        </p:nvSpPr>
        <p:spPr>
          <a:xfrm rot="152051">
            <a:off x="6240215" y="1890593"/>
            <a:ext cx="3697980" cy="4003278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6"/>
          <p:cNvSpPr/>
          <p:nvPr/>
        </p:nvSpPr>
        <p:spPr>
          <a:xfrm rot="8858621">
            <a:off x="-887708" y="205781"/>
            <a:ext cx="2788844" cy="782882"/>
          </a:xfrm>
          <a:custGeom>
            <a:rect b="b" l="l" r="r" t="t"/>
            <a:pathLst>
              <a:path extrusionOk="0" fill="none" h="10429" w="37151">
                <a:moveTo>
                  <a:pt x="169" y="7086"/>
                </a:moveTo>
                <a:cubicBezTo>
                  <a:pt x="1" y="4878"/>
                  <a:pt x="842" y="2544"/>
                  <a:pt x="2587" y="1283"/>
                </a:cubicBezTo>
                <a:cubicBezTo>
                  <a:pt x="4311" y="0"/>
                  <a:pt x="6939" y="43"/>
                  <a:pt x="8452" y="1619"/>
                </a:cubicBezTo>
                <a:cubicBezTo>
                  <a:pt x="9756" y="3007"/>
                  <a:pt x="9546" y="5698"/>
                  <a:pt x="8452" y="7191"/>
                </a:cubicBezTo>
                <a:cubicBezTo>
                  <a:pt x="8305" y="7359"/>
                  <a:pt x="8179" y="7506"/>
                  <a:pt x="7969" y="7569"/>
                </a:cubicBezTo>
                <a:cubicBezTo>
                  <a:pt x="7569" y="7611"/>
                  <a:pt x="7338" y="7149"/>
                  <a:pt x="7254" y="6749"/>
                </a:cubicBezTo>
                <a:cubicBezTo>
                  <a:pt x="6897" y="4752"/>
                  <a:pt x="8095" y="2145"/>
                  <a:pt x="9819" y="1178"/>
                </a:cubicBezTo>
                <a:cubicBezTo>
                  <a:pt x="11837" y="0"/>
                  <a:pt x="14549" y="484"/>
                  <a:pt x="16273" y="2103"/>
                </a:cubicBezTo>
                <a:cubicBezTo>
                  <a:pt x="18018" y="3701"/>
                  <a:pt x="18796" y="6224"/>
                  <a:pt x="18670" y="8620"/>
                </a:cubicBezTo>
                <a:cubicBezTo>
                  <a:pt x="18649" y="9209"/>
                  <a:pt x="18460" y="9945"/>
                  <a:pt x="17913" y="10134"/>
                </a:cubicBezTo>
                <a:cubicBezTo>
                  <a:pt x="17030" y="10429"/>
                  <a:pt x="16442" y="9209"/>
                  <a:pt x="16463" y="8263"/>
                </a:cubicBezTo>
                <a:cubicBezTo>
                  <a:pt x="16484" y="5740"/>
                  <a:pt x="18039" y="3301"/>
                  <a:pt x="20268" y="2313"/>
                </a:cubicBezTo>
                <a:cubicBezTo>
                  <a:pt x="22497" y="1283"/>
                  <a:pt x="25272" y="1745"/>
                  <a:pt x="27080" y="3427"/>
                </a:cubicBezTo>
                <a:cubicBezTo>
                  <a:pt x="28425" y="4668"/>
                  <a:pt x="29077" y="6644"/>
                  <a:pt x="28573" y="8410"/>
                </a:cubicBezTo>
                <a:cubicBezTo>
                  <a:pt x="28447" y="8852"/>
                  <a:pt x="28215" y="9356"/>
                  <a:pt x="27753" y="9419"/>
                </a:cubicBezTo>
                <a:cubicBezTo>
                  <a:pt x="27185" y="9525"/>
                  <a:pt x="26765" y="8873"/>
                  <a:pt x="26638" y="8263"/>
                </a:cubicBezTo>
                <a:cubicBezTo>
                  <a:pt x="26323" y="6665"/>
                  <a:pt x="26975" y="5067"/>
                  <a:pt x="28131" y="4037"/>
                </a:cubicBezTo>
                <a:cubicBezTo>
                  <a:pt x="30633" y="1788"/>
                  <a:pt x="34775" y="1893"/>
                  <a:pt x="37151" y="42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6"/>
          <p:cNvSpPr txBox="1"/>
          <p:nvPr>
            <p:ph type="title"/>
          </p:nvPr>
        </p:nvSpPr>
        <p:spPr>
          <a:xfrm>
            <a:off x="720000" y="1070877"/>
            <a:ext cx="33963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66"/>
          <p:cNvSpPr txBox="1"/>
          <p:nvPr>
            <p:ph idx="1" type="body"/>
          </p:nvPr>
        </p:nvSpPr>
        <p:spPr>
          <a:xfrm>
            <a:off x="720000" y="2976500"/>
            <a:ext cx="2855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/>
          <p:nvPr/>
        </p:nvSpPr>
        <p:spPr>
          <a:xfrm>
            <a:off x="-630300" y="2995515"/>
            <a:ext cx="2336375" cy="2445084"/>
          </a:xfrm>
          <a:custGeom>
            <a:rect b="b" l="l" r="r" t="t"/>
            <a:pathLst>
              <a:path extrusionOk="0" h="28385" w="27123">
                <a:moveTo>
                  <a:pt x="12927" y="0"/>
                </a:moveTo>
                <a:cubicBezTo>
                  <a:pt x="11063" y="0"/>
                  <a:pt x="9226" y="570"/>
                  <a:pt x="7465" y="2047"/>
                </a:cubicBezTo>
                <a:cubicBezTo>
                  <a:pt x="1893" y="6756"/>
                  <a:pt x="1" y="16869"/>
                  <a:pt x="3428" y="23428"/>
                </a:cubicBezTo>
                <a:cubicBezTo>
                  <a:pt x="5133" y="26669"/>
                  <a:pt x="8734" y="28384"/>
                  <a:pt x="12339" y="28384"/>
                </a:cubicBezTo>
                <a:cubicBezTo>
                  <a:pt x="13668" y="28384"/>
                  <a:pt x="14997" y="28151"/>
                  <a:pt x="16232" y="27675"/>
                </a:cubicBezTo>
                <a:cubicBezTo>
                  <a:pt x="20794" y="25909"/>
                  <a:pt x="24053" y="21494"/>
                  <a:pt x="25672" y="16722"/>
                </a:cubicBezTo>
                <a:cubicBezTo>
                  <a:pt x="26618" y="13925"/>
                  <a:pt x="27122" y="10814"/>
                  <a:pt x="26092" y="8039"/>
                </a:cubicBezTo>
                <a:cubicBezTo>
                  <a:pt x="25146" y="5474"/>
                  <a:pt x="23002" y="3518"/>
                  <a:pt x="20584" y="2320"/>
                </a:cubicBezTo>
                <a:cubicBezTo>
                  <a:pt x="18061" y="1059"/>
                  <a:pt x="15469" y="0"/>
                  <a:pt x="12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 rot="-5206865">
            <a:off x="6684355" y="-1159923"/>
            <a:ext cx="2994766" cy="4026471"/>
          </a:xfrm>
          <a:custGeom>
            <a:rect b="b" l="l" r="r" t="t"/>
            <a:pathLst>
              <a:path extrusionOk="0" h="43816" w="32589">
                <a:moveTo>
                  <a:pt x="32525" y="0"/>
                </a:moveTo>
                <a:cubicBezTo>
                  <a:pt x="23001" y="1682"/>
                  <a:pt x="14171" y="7317"/>
                  <a:pt x="8389" y="15390"/>
                </a:cubicBezTo>
                <a:cubicBezTo>
                  <a:pt x="2629" y="23442"/>
                  <a:pt x="1" y="33850"/>
                  <a:pt x="1199" y="43815"/>
                </a:cubicBezTo>
                <a:lnTo>
                  <a:pt x="32588" y="41839"/>
                </a:lnTo>
                <a:lnTo>
                  <a:pt x="32588" y="9251"/>
                </a:lnTo>
                <a:cubicBezTo>
                  <a:pt x="32588" y="6287"/>
                  <a:pt x="32525" y="2986"/>
                  <a:pt x="325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 rot="9925016">
            <a:off x="6978011" y="-1200235"/>
            <a:ext cx="2838066" cy="3358421"/>
          </a:xfrm>
          <a:custGeom>
            <a:rect b="b" l="l" r="r" t="t"/>
            <a:pathLst>
              <a:path extrusionOk="0" fill="none" h="35007" w="29583">
                <a:moveTo>
                  <a:pt x="27879" y="35006"/>
                </a:moveTo>
                <a:cubicBezTo>
                  <a:pt x="29582" y="30486"/>
                  <a:pt x="27248" y="25482"/>
                  <a:pt x="24957" y="21235"/>
                </a:cubicBezTo>
                <a:cubicBezTo>
                  <a:pt x="24242" y="19911"/>
                  <a:pt x="23548" y="18607"/>
                  <a:pt x="22413" y="17661"/>
                </a:cubicBezTo>
                <a:cubicBezTo>
                  <a:pt x="20016" y="15622"/>
                  <a:pt x="16126" y="15664"/>
                  <a:pt x="14508" y="12952"/>
                </a:cubicBezTo>
                <a:cubicBezTo>
                  <a:pt x="13582" y="11396"/>
                  <a:pt x="13709" y="9462"/>
                  <a:pt x="13372" y="7675"/>
                </a:cubicBezTo>
                <a:cubicBezTo>
                  <a:pt x="12784" y="4773"/>
                  <a:pt x="10765" y="2250"/>
                  <a:pt x="8137" y="1115"/>
                </a:cubicBezTo>
                <a:cubicBezTo>
                  <a:pt x="5509" y="1"/>
                  <a:pt x="2355" y="337"/>
                  <a:pt x="1" y="1956"/>
                </a:cubicBezTo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9"/>
          <p:cNvSpPr/>
          <p:nvPr/>
        </p:nvSpPr>
        <p:spPr>
          <a:xfrm rot="9925016">
            <a:off x="7683805" y="-272880"/>
            <a:ext cx="1395864" cy="1986828"/>
          </a:xfrm>
          <a:custGeom>
            <a:rect b="b" l="l" r="r" t="t"/>
            <a:pathLst>
              <a:path extrusionOk="0" fill="none" h="20710" w="14550">
                <a:moveTo>
                  <a:pt x="0" y="0"/>
                </a:moveTo>
                <a:cubicBezTo>
                  <a:pt x="2355" y="2334"/>
                  <a:pt x="715" y="6665"/>
                  <a:pt x="2460" y="9482"/>
                </a:cubicBezTo>
                <a:cubicBezTo>
                  <a:pt x="3511" y="11164"/>
                  <a:pt x="5509" y="11921"/>
                  <a:pt x="7338" y="12741"/>
                </a:cubicBezTo>
                <a:cubicBezTo>
                  <a:pt x="9062" y="13498"/>
                  <a:pt x="10765" y="14402"/>
                  <a:pt x="12131" y="15705"/>
                </a:cubicBezTo>
                <a:cubicBezTo>
                  <a:pt x="13498" y="17030"/>
                  <a:pt x="14507" y="18817"/>
                  <a:pt x="14549" y="20709"/>
                </a:cubicBezTo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9"/>
          <p:cNvSpPr txBox="1"/>
          <p:nvPr>
            <p:ph type="title"/>
          </p:nvPr>
        </p:nvSpPr>
        <p:spPr>
          <a:xfrm>
            <a:off x="720000" y="17618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9"/>
          <p:cNvSpPr txBox="1"/>
          <p:nvPr>
            <p:ph idx="2" type="title"/>
          </p:nvPr>
        </p:nvSpPr>
        <p:spPr>
          <a:xfrm>
            <a:off x="720000" y="1261126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49"/>
          <p:cNvSpPr txBox="1"/>
          <p:nvPr>
            <p:ph idx="1" type="subTitle"/>
          </p:nvPr>
        </p:nvSpPr>
        <p:spPr>
          <a:xfrm>
            <a:off x="720000" y="2227953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3" type="title"/>
          </p:nvPr>
        </p:nvSpPr>
        <p:spPr>
          <a:xfrm>
            <a:off x="3403800" y="17618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49"/>
          <p:cNvSpPr txBox="1"/>
          <p:nvPr>
            <p:ph idx="4" type="title"/>
          </p:nvPr>
        </p:nvSpPr>
        <p:spPr>
          <a:xfrm>
            <a:off x="3403800" y="1261126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9"/>
          <p:cNvSpPr txBox="1"/>
          <p:nvPr>
            <p:ph idx="5" type="subTitle"/>
          </p:nvPr>
        </p:nvSpPr>
        <p:spPr>
          <a:xfrm>
            <a:off x="3403800" y="2227953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6" type="title"/>
          </p:nvPr>
        </p:nvSpPr>
        <p:spPr>
          <a:xfrm>
            <a:off x="6087600" y="17618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49"/>
          <p:cNvSpPr txBox="1"/>
          <p:nvPr>
            <p:ph idx="7" type="title"/>
          </p:nvPr>
        </p:nvSpPr>
        <p:spPr>
          <a:xfrm>
            <a:off x="6087600" y="1261126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9"/>
          <p:cNvSpPr txBox="1"/>
          <p:nvPr>
            <p:ph idx="8" type="subTitle"/>
          </p:nvPr>
        </p:nvSpPr>
        <p:spPr>
          <a:xfrm>
            <a:off x="6087600" y="2227953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9" type="title"/>
          </p:nvPr>
        </p:nvSpPr>
        <p:spPr>
          <a:xfrm>
            <a:off x="720000" y="33988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49"/>
          <p:cNvSpPr txBox="1"/>
          <p:nvPr>
            <p:ph idx="13" type="title"/>
          </p:nvPr>
        </p:nvSpPr>
        <p:spPr>
          <a:xfrm>
            <a:off x="720000" y="290559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9"/>
          <p:cNvSpPr txBox="1"/>
          <p:nvPr>
            <p:ph idx="14" type="subTitle"/>
          </p:nvPr>
        </p:nvSpPr>
        <p:spPr>
          <a:xfrm>
            <a:off x="720000" y="3852124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5" type="title"/>
          </p:nvPr>
        </p:nvSpPr>
        <p:spPr>
          <a:xfrm>
            <a:off x="3403800" y="33988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9"/>
          <p:cNvSpPr txBox="1"/>
          <p:nvPr>
            <p:ph idx="16" type="title"/>
          </p:nvPr>
        </p:nvSpPr>
        <p:spPr>
          <a:xfrm>
            <a:off x="3403800" y="290559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49"/>
          <p:cNvSpPr txBox="1"/>
          <p:nvPr>
            <p:ph idx="17" type="subTitle"/>
          </p:nvPr>
        </p:nvSpPr>
        <p:spPr>
          <a:xfrm>
            <a:off x="3403800" y="3852124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8" type="title"/>
          </p:nvPr>
        </p:nvSpPr>
        <p:spPr>
          <a:xfrm>
            <a:off x="6087600" y="33988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49"/>
          <p:cNvSpPr txBox="1"/>
          <p:nvPr>
            <p:ph idx="19" type="title"/>
          </p:nvPr>
        </p:nvSpPr>
        <p:spPr>
          <a:xfrm>
            <a:off x="6087600" y="290559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49"/>
          <p:cNvSpPr txBox="1"/>
          <p:nvPr>
            <p:ph idx="20" type="subTitle"/>
          </p:nvPr>
        </p:nvSpPr>
        <p:spPr>
          <a:xfrm>
            <a:off x="6087600" y="3852124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21"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7"/>
          <p:cNvSpPr txBox="1"/>
          <p:nvPr>
            <p:ph idx="1" type="subTitle"/>
          </p:nvPr>
        </p:nvSpPr>
        <p:spPr>
          <a:xfrm>
            <a:off x="720000" y="1452873"/>
            <a:ext cx="36225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67"/>
          <p:cNvSpPr txBox="1"/>
          <p:nvPr>
            <p:ph type="title"/>
          </p:nvPr>
        </p:nvSpPr>
        <p:spPr>
          <a:xfrm>
            <a:off x="720000" y="385471"/>
            <a:ext cx="8246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67"/>
          <p:cNvSpPr/>
          <p:nvPr/>
        </p:nvSpPr>
        <p:spPr>
          <a:xfrm rot="10800000">
            <a:off x="7587284" y="-807721"/>
            <a:ext cx="3150938" cy="3882472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8"/>
          <p:cNvSpPr/>
          <p:nvPr/>
        </p:nvSpPr>
        <p:spPr>
          <a:xfrm flipH="1">
            <a:off x="6755061" y="2672101"/>
            <a:ext cx="2950763" cy="3842944"/>
          </a:xfrm>
          <a:custGeom>
            <a:rect b="b" l="l" r="r" t="t"/>
            <a:pathLst>
              <a:path extrusionOk="0" h="40963" w="31453">
                <a:moveTo>
                  <a:pt x="7265" y="1"/>
                </a:moveTo>
                <a:cubicBezTo>
                  <a:pt x="4926" y="1"/>
                  <a:pt x="2381" y="972"/>
                  <a:pt x="295" y="2187"/>
                </a:cubicBezTo>
                <a:lnTo>
                  <a:pt x="0" y="40346"/>
                </a:lnTo>
                <a:cubicBezTo>
                  <a:pt x="3518" y="40757"/>
                  <a:pt x="7056" y="40963"/>
                  <a:pt x="10596" y="40963"/>
                </a:cubicBezTo>
                <a:cubicBezTo>
                  <a:pt x="14482" y="40963"/>
                  <a:pt x="18372" y="40715"/>
                  <a:pt x="22244" y="40220"/>
                </a:cubicBezTo>
                <a:cubicBezTo>
                  <a:pt x="23863" y="40010"/>
                  <a:pt x="25545" y="39737"/>
                  <a:pt x="26996" y="38917"/>
                </a:cubicBezTo>
                <a:cubicBezTo>
                  <a:pt x="30023" y="37214"/>
                  <a:pt x="31453" y="33030"/>
                  <a:pt x="30170" y="29729"/>
                </a:cubicBezTo>
                <a:cubicBezTo>
                  <a:pt x="29708" y="28468"/>
                  <a:pt x="28888" y="27353"/>
                  <a:pt x="28257" y="26176"/>
                </a:cubicBezTo>
                <a:cubicBezTo>
                  <a:pt x="27185" y="24095"/>
                  <a:pt x="26659" y="21635"/>
                  <a:pt x="25103" y="19890"/>
                </a:cubicBezTo>
                <a:cubicBezTo>
                  <a:pt x="21803" y="16189"/>
                  <a:pt x="16862" y="18250"/>
                  <a:pt x="14885" y="12994"/>
                </a:cubicBezTo>
                <a:cubicBezTo>
                  <a:pt x="13519" y="9357"/>
                  <a:pt x="14591" y="4710"/>
                  <a:pt x="11711" y="1746"/>
                </a:cubicBezTo>
                <a:cubicBezTo>
                  <a:pt x="10495" y="494"/>
                  <a:pt x="8932" y="1"/>
                  <a:pt x="72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8"/>
          <p:cNvSpPr/>
          <p:nvPr/>
        </p:nvSpPr>
        <p:spPr>
          <a:xfrm rot="152051">
            <a:off x="-1584460" y="-2195695"/>
            <a:ext cx="3697980" cy="4003278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8"/>
          <p:cNvSpPr/>
          <p:nvPr/>
        </p:nvSpPr>
        <p:spPr>
          <a:xfrm rot="152086">
            <a:off x="5881164" y="4156481"/>
            <a:ext cx="1646440" cy="1782277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8"/>
          <p:cNvSpPr txBox="1"/>
          <p:nvPr>
            <p:ph idx="1" type="subTitle"/>
          </p:nvPr>
        </p:nvSpPr>
        <p:spPr>
          <a:xfrm>
            <a:off x="710025" y="2672112"/>
            <a:ext cx="18132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8"/>
          <p:cNvSpPr txBox="1"/>
          <p:nvPr>
            <p:ph idx="2" type="subTitle"/>
          </p:nvPr>
        </p:nvSpPr>
        <p:spPr>
          <a:xfrm>
            <a:off x="2680287" y="2672112"/>
            <a:ext cx="18132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8"/>
          <p:cNvSpPr txBox="1"/>
          <p:nvPr>
            <p:ph idx="3" type="subTitle"/>
          </p:nvPr>
        </p:nvSpPr>
        <p:spPr>
          <a:xfrm>
            <a:off x="4650524" y="2672112"/>
            <a:ext cx="18132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8"/>
          <p:cNvSpPr txBox="1"/>
          <p:nvPr>
            <p:ph idx="4" type="subTitle"/>
          </p:nvPr>
        </p:nvSpPr>
        <p:spPr>
          <a:xfrm>
            <a:off x="710025" y="2229475"/>
            <a:ext cx="1813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22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60" name="Google Shape;160;p68"/>
          <p:cNvSpPr txBox="1"/>
          <p:nvPr>
            <p:ph idx="5" type="subTitle"/>
          </p:nvPr>
        </p:nvSpPr>
        <p:spPr>
          <a:xfrm>
            <a:off x="2680286" y="2229475"/>
            <a:ext cx="1813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22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61" name="Google Shape;161;p68"/>
          <p:cNvSpPr txBox="1"/>
          <p:nvPr>
            <p:ph idx="6" type="subTitle"/>
          </p:nvPr>
        </p:nvSpPr>
        <p:spPr>
          <a:xfrm>
            <a:off x="4650526" y="2229475"/>
            <a:ext cx="1813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22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62" name="Google Shape;162;p68"/>
          <p:cNvSpPr txBox="1"/>
          <p:nvPr>
            <p:ph idx="7" type="subTitle"/>
          </p:nvPr>
        </p:nvSpPr>
        <p:spPr>
          <a:xfrm>
            <a:off x="6620778" y="2672112"/>
            <a:ext cx="18132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8"/>
          <p:cNvSpPr txBox="1"/>
          <p:nvPr>
            <p:ph idx="8" type="subTitle"/>
          </p:nvPr>
        </p:nvSpPr>
        <p:spPr>
          <a:xfrm>
            <a:off x="6620776" y="2229475"/>
            <a:ext cx="1813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22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Font typeface="Bahiana"/>
              <a:buNone/>
              <a:defRPr sz="19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64" name="Google Shape;164;p68"/>
          <p:cNvSpPr txBox="1"/>
          <p:nvPr>
            <p:ph type="title"/>
          </p:nvPr>
        </p:nvSpPr>
        <p:spPr>
          <a:xfrm>
            <a:off x="720000" y="385471"/>
            <a:ext cx="8246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9"/>
          <p:cNvSpPr/>
          <p:nvPr/>
        </p:nvSpPr>
        <p:spPr>
          <a:xfrm>
            <a:off x="-111725" y="970250"/>
            <a:ext cx="3423895" cy="4459130"/>
          </a:xfrm>
          <a:custGeom>
            <a:rect b="b" l="l" r="r" t="t"/>
            <a:pathLst>
              <a:path extrusionOk="0" h="40963" w="31453">
                <a:moveTo>
                  <a:pt x="7265" y="1"/>
                </a:moveTo>
                <a:cubicBezTo>
                  <a:pt x="4926" y="1"/>
                  <a:pt x="2381" y="972"/>
                  <a:pt x="295" y="2187"/>
                </a:cubicBezTo>
                <a:lnTo>
                  <a:pt x="0" y="40346"/>
                </a:lnTo>
                <a:cubicBezTo>
                  <a:pt x="3518" y="40757"/>
                  <a:pt x="7056" y="40963"/>
                  <a:pt x="10596" y="40963"/>
                </a:cubicBezTo>
                <a:cubicBezTo>
                  <a:pt x="14482" y="40963"/>
                  <a:pt x="18372" y="40715"/>
                  <a:pt x="22244" y="40220"/>
                </a:cubicBezTo>
                <a:cubicBezTo>
                  <a:pt x="23863" y="40010"/>
                  <a:pt x="25545" y="39737"/>
                  <a:pt x="26996" y="38917"/>
                </a:cubicBezTo>
                <a:cubicBezTo>
                  <a:pt x="30023" y="37214"/>
                  <a:pt x="31453" y="33030"/>
                  <a:pt x="30170" y="29729"/>
                </a:cubicBezTo>
                <a:cubicBezTo>
                  <a:pt x="29708" y="28468"/>
                  <a:pt x="28888" y="27353"/>
                  <a:pt x="28257" y="26176"/>
                </a:cubicBezTo>
                <a:cubicBezTo>
                  <a:pt x="27185" y="24095"/>
                  <a:pt x="26659" y="21635"/>
                  <a:pt x="25103" y="19890"/>
                </a:cubicBezTo>
                <a:cubicBezTo>
                  <a:pt x="21803" y="16189"/>
                  <a:pt x="16862" y="18250"/>
                  <a:pt x="14885" y="12994"/>
                </a:cubicBezTo>
                <a:cubicBezTo>
                  <a:pt x="13519" y="9357"/>
                  <a:pt x="14591" y="4710"/>
                  <a:pt x="11711" y="1746"/>
                </a:cubicBezTo>
                <a:cubicBezTo>
                  <a:pt x="10495" y="494"/>
                  <a:pt x="8932" y="1"/>
                  <a:pt x="72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9"/>
          <p:cNvSpPr/>
          <p:nvPr/>
        </p:nvSpPr>
        <p:spPr>
          <a:xfrm rot="152051">
            <a:off x="618240" y="3768593"/>
            <a:ext cx="3697980" cy="4003278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9"/>
          <p:cNvSpPr txBox="1"/>
          <p:nvPr>
            <p:ph type="title"/>
          </p:nvPr>
        </p:nvSpPr>
        <p:spPr>
          <a:xfrm>
            <a:off x="778500" y="1383300"/>
            <a:ext cx="48666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3_1_1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0"/>
          <p:cNvSpPr txBox="1"/>
          <p:nvPr>
            <p:ph type="title"/>
          </p:nvPr>
        </p:nvSpPr>
        <p:spPr>
          <a:xfrm>
            <a:off x="720000" y="368825"/>
            <a:ext cx="7884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70"/>
          <p:cNvSpPr/>
          <p:nvPr/>
        </p:nvSpPr>
        <p:spPr>
          <a:xfrm rot="152051">
            <a:off x="7034490" y="-1511145"/>
            <a:ext cx="3697980" cy="4003278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0"/>
          <p:cNvSpPr/>
          <p:nvPr/>
        </p:nvSpPr>
        <p:spPr>
          <a:xfrm rot="-3926770">
            <a:off x="5774168" y="-1363981"/>
            <a:ext cx="2104269" cy="2277616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6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1"/>
          <p:cNvSpPr txBox="1"/>
          <p:nvPr>
            <p:ph type="title"/>
          </p:nvPr>
        </p:nvSpPr>
        <p:spPr>
          <a:xfrm>
            <a:off x="3994025" y="1813850"/>
            <a:ext cx="39729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71"/>
          <p:cNvSpPr txBox="1"/>
          <p:nvPr>
            <p:ph idx="2" type="title"/>
          </p:nvPr>
        </p:nvSpPr>
        <p:spPr>
          <a:xfrm>
            <a:off x="6378575" y="772025"/>
            <a:ext cx="1588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6" name="Google Shape;176;p71"/>
          <p:cNvSpPr txBox="1"/>
          <p:nvPr>
            <p:ph idx="1" type="subTitle"/>
          </p:nvPr>
        </p:nvSpPr>
        <p:spPr>
          <a:xfrm>
            <a:off x="3740150" y="3785575"/>
            <a:ext cx="422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1"/>
          <p:cNvSpPr/>
          <p:nvPr/>
        </p:nvSpPr>
        <p:spPr>
          <a:xfrm rot="152051">
            <a:off x="2593840" y="3192318"/>
            <a:ext cx="3697980" cy="4003278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1"/>
          <p:cNvSpPr/>
          <p:nvPr/>
        </p:nvSpPr>
        <p:spPr>
          <a:xfrm rot="4885875">
            <a:off x="-944382" y="-794979"/>
            <a:ext cx="2809970" cy="3384872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2"/>
          <p:cNvSpPr/>
          <p:nvPr/>
        </p:nvSpPr>
        <p:spPr>
          <a:xfrm flipH="1" rot="159269">
            <a:off x="4891051" y="3005228"/>
            <a:ext cx="3342487" cy="1345209"/>
          </a:xfrm>
          <a:custGeom>
            <a:rect b="b" l="l" r="r" t="t"/>
            <a:pathLst>
              <a:path extrusionOk="0" h="15617" w="55935">
                <a:moveTo>
                  <a:pt x="12540" y="60"/>
                </a:moveTo>
                <a:cubicBezTo>
                  <a:pt x="5044" y="140"/>
                  <a:pt x="5522" y="379"/>
                  <a:pt x="3449" y="1495"/>
                </a:cubicBezTo>
                <a:cubicBezTo>
                  <a:pt x="1376" y="2611"/>
                  <a:pt x="180" y="4764"/>
                  <a:pt x="100" y="6758"/>
                </a:cubicBezTo>
                <a:cubicBezTo>
                  <a:pt x="20" y="8752"/>
                  <a:pt x="-139" y="12101"/>
                  <a:pt x="2971" y="13457"/>
                </a:cubicBezTo>
                <a:cubicBezTo>
                  <a:pt x="6081" y="14813"/>
                  <a:pt x="10786" y="14653"/>
                  <a:pt x="18760" y="14892"/>
                </a:cubicBezTo>
                <a:cubicBezTo>
                  <a:pt x="26734" y="15131"/>
                  <a:pt x="44677" y="16327"/>
                  <a:pt x="50817" y="14892"/>
                </a:cubicBezTo>
                <a:cubicBezTo>
                  <a:pt x="56957" y="13457"/>
                  <a:pt x="56001" y="8593"/>
                  <a:pt x="55602" y="6280"/>
                </a:cubicBezTo>
                <a:cubicBezTo>
                  <a:pt x="55203" y="3968"/>
                  <a:pt x="55602" y="2054"/>
                  <a:pt x="48425" y="1017"/>
                </a:cubicBezTo>
                <a:cubicBezTo>
                  <a:pt x="41248" y="-20"/>
                  <a:pt x="20036" y="-20"/>
                  <a:pt x="12540" y="6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2"/>
          <p:cNvSpPr/>
          <p:nvPr/>
        </p:nvSpPr>
        <p:spPr>
          <a:xfrm flipH="1">
            <a:off x="787676" y="3015025"/>
            <a:ext cx="3490344" cy="1345209"/>
          </a:xfrm>
          <a:custGeom>
            <a:rect b="b" l="l" r="r" t="t"/>
            <a:pathLst>
              <a:path extrusionOk="0" h="15617" w="55935">
                <a:moveTo>
                  <a:pt x="12540" y="60"/>
                </a:moveTo>
                <a:cubicBezTo>
                  <a:pt x="5044" y="140"/>
                  <a:pt x="5522" y="379"/>
                  <a:pt x="3449" y="1495"/>
                </a:cubicBezTo>
                <a:cubicBezTo>
                  <a:pt x="1376" y="2611"/>
                  <a:pt x="180" y="4764"/>
                  <a:pt x="100" y="6758"/>
                </a:cubicBezTo>
                <a:cubicBezTo>
                  <a:pt x="20" y="8752"/>
                  <a:pt x="-139" y="12101"/>
                  <a:pt x="2971" y="13457"/>
                </a:cubicBezTo>
                <a:cubicBezTo>
                  <a:pt x="6081" y="14813"/>
                  <a:pt x="10786" y="14653"/>
                  <a:pt x="18760" y="14892"/>
                </a:cubicBezTo>
                <a:cubicBezTo>
                  <a:pt x="26734" y="15131"/>
                  <a:pt x="44677" y="16327"/>
                  <a:pt x="50817" y="14892"/>
                </a:cubicBezTo>
                <a:cubicBezTo>
                  <a:pt x="56957" y="13457"/>
                  <a:pt x="56001" y="8593"/>
                  <a:pt x="55602" y="6280"/>
                </a:cubicBezTo>
                <a:cubicBezTo>
                  <a:pt x="55203" y="3968"/>
                  <a:pt x="55602" y="2054"/>
                  <a:pt x="48425" y="1017"/>
                </a:cubicBezTo>
                <a:cubicBezTo>
                  <a:pt x="41248" y="-20"/>
                  <a:pt x="20036" y="-20"/>
                  <a:pt x="12540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2"/>
          <p:cNvSpPr/>
          <p:nvPr/>
        </p:nvSpPr>
        <p:spPr>
          <a:xfrm>
            <a:off x="2826828" y="1358650"/>
            <a:ext cx="3490344" cy="1345209"/>
          </a:xfrm>
          <a:custGeom>
            <a:rect b="b" l="l" r="r" t="t"/>
            <a:pathLst>
              <a:path extrusionOk="0" h="15617" w="55935">
                <a:moveTo>
                  <a:pt x="12540" y="60"/>
                </a:moveTo>
                <a:cubicBezTo>
                  <a:pt x="5044" y="140"/>
                  <a:pt x="5522" y="379"/>
                  <a:pt x="3449" y="1495"/>
                </a:cubicBezTo>
                <a:cubicBezTo>
                  <a:pt x="1376" y="2611"/>
                  <a:pt x="180" y="4764"/>
                  <a:pt x="100" y="6758"/>
                </a:cubicBezTo>
                <a:cubicBezTo>
                  <a:pt x="20" y="8752"/>
                  <a:pt x="-139" y="12101"/>
                  <a:pt x="2971" y="13457"/>
                </a:cubicBezTo>
                <a:cubicBezTo>
                  <a:pt x="6081" y="14813"/>
                  <a:pt x="10786" y="14653"/>
                  <a:pt x="18760" y="14892"/>
                </a:cubicBezTo>
                <a:cubicBezTo>
                  <a:pt x="26734" y="15131"/>
                  <a:pt x="44677" y="16327"/>
                  <a:pt x="50817" y="14892"/>
                </a:cubicBezTo>
                <a:cubicBezTo>
                  <a:pt x="56957" y="13457"/>
                  <a:pt x="56001" y="8593"/>
                  <a:pt x="55602" y="6280"/>
                </a:cubicBezTo>
                <a:cubicBezTo>
                  <a:pt x="55203" y="3968"/>
                  <a:pt x="55602" y="2054"/>
                  <a:pt x="48425" y="1017"/>
                </a:cubicBezTo>
                <a:cubicBezTo>
                  <a:pt x="41248" y="-20"/>
                  <a:pt x="20036" y="-20"/>
                  <a:pt x="12540" y="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2"/>
          <p:cNvSpPr txBox="1"/>
          <p:nvPr>
            <p:ph type="title"/>
          </p:nvPr>
        </p:nvSpPr>
        <p:spPr>
          <a:xfrm>
            <a:off x="2972200" y="1380125"/>
            <a:ext cx="3162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84" name="Google Shape;184;p72"/>
          <p:cNvSpPr txBox="1"/>
          <p:nvPr>
            <p:ph idx="2" type="title"/>
          </p:nvPr>
        </p:nvSpPr>
        <p:spPr>
          <a:xfrm>
            <a:off x="1012975" y="3018429"/>
            <a:ext cx="3162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85" name="Google Shape;185;p72"/>
          <p:cNvSpPr txBox="1"/>
          <p:nvPr>
            <p:ph idx="3" type="title"/>
          </p:nvPr>
        </p:nvSpPr>
        <p:spPr>
          <a:xfrm>
            <a:off x="4968053" y="3018425"/>
            <a:ext cx="3162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86" name="Google Shape;186;p72"/>
          <p:cNvSpPr txBox="1"/>
          <p:nvPr>
            <p:ph idx="1" type="subTitle"/>
          </p:nvPr>
        </p:nvSpPr>
        <p:spPr>
          <a:xfrm>
            <a:off x="2972350" y="2261274"/>
            <a:ext cx="3162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72"/>
          <p:cNvSpPr txBox="1"/>
          <p:nvPr>
            <p:ph idx="4" type="subTitle"/>
          </p:nvPr>
        </p:nvSpPr>
        <p:spPr>
          <a:xfrm>
            <a:off x="1012975" y="3877324"/>
            <a:ext cx="3162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72"/>
          <p:cNvSpPr txBox="1"/>
          <p:nvPr>
            <p:ph idx="5" type="subTitle"/>
          </p:nvPr>
        </p:nvSpPr>
        <p:spPr>
          <a:xfrm>
            <a:off x="4968126" y="3877324"/>
            <a:ext cx="3162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72"/>
          <p:cNvSpPr txBox="1"/>
          <p:nvPr>
            <p:ph idx="6"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6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3"/>
          <p:cNvSpPr txBox="1"/>
          <p:nvPr>
            <p:ph type="title"/>
          </p:nvPr>
        </p:nvSpPr>
        <p:spPr>
          <a:xfrm>
            <a:off x="2444750" y="2194850"/>
            <a:ext cx="55221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73"/>
          <p:cNvSpPr txBox="1"/>
          <p:nvPr>
            <p:ph idx="2" type="title"/>
          </p:nvPr>
        </p:nvSpPr>
        <p:spPr>
          <a:xfrm>
            <a:off x="6378575" y="1229225"/>
            <a:ext cx="1588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3" name="Google Shape;193;p73"/>
          <p:cNvSpPr txBox="1"/>
          <p:nvPr>
            <p:ph idx="1" type="subTitle"/>
          </p:nvPr>
        </p:nvSpPr>
        <p:spPr>
          <a:xfrm>
            <a:off x="3740150" y="3404575"/>
            <a:ext cx="422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73"/>
          <p:cNvSpPr/>
          <p:nvPr/>
        </p:nvSpPr>
        <p:spPr>
          <a:xfrm>
            <a:off x="-1181325" y="376675"/>
            <a:ext cx="3847606" cy="3640700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3"/>
          <p:cNvSpPr/>
          <p:nvPr/>
        </p:nvSpPr>
        <p:spPr>
          <a:xfrm rot="6447700">
            <a:off x="-161454" y="3151608"/>
            <a:ext cx="1449014" cy="1768794"/>
          </a:xfrm>
          <a:custGeom>
            <a:rect b="b" l="l" r="r" t="t"/>
            <a:pathLst>
              <a:path extrusionOk="0" h="15117" w="12384">
                <a:moveTo>
                  <a:pt x="11290" y="0"/>
                </a:moveTo>
                <a:cubicBezTo>
                  <a:pt x="9125" y="2733"/>
                  <a:pt x="7212" y="5845"/>
                  <a:pt x="5971" y="9146"/>
                </a:cubicBezTo>
                <a:cubicBezTo>
                  <a:pt x="5929" y="6181"/>
                  <a:pt x="5467" y="2986"/>
                  <a:pt x="4920" y="42"/>
                </a:cubicBezTo>
                <a:cubicBezTo>
                  <a:pt x="2670" y="4815"/>
                  <a:pt x="1009" y="9924"/>
                  <a:pt x="0" y="15117"/>
                </a:cubicBezTo>
                <a:lnTo>
                  <a:pt x="12384" y="11458"/>
                </a:lnTo>
                <a:cubicBezTo>
                  <a:pt x="12363" y="7611"/>
                  <a:pt x="11879" y="3784"/>
                  <a:pt x="11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3"/>
          <p:cNvSpPr/>
          <p:nvPr/>
        </p:nvSpPr>
        <p:spPr>
          <a:xfrm rot="5400000">
            <a:off x="1921" y="-709340"/>
            <a:ext cx="2810064" cy="3462343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3"/>
          <p:cNvSpPr/>
          <p:nvPr/>
        </p:nvSpPr>
        <p:spPr>
          <a:xfrm rot="-5844250">
            <a:off x="48258" y="-1215806"/>
            <a:ext cx="3319351" cy="4017632"/>
          </a:xfrm>
          <a:custGeom>
            <a:rect b="b" l="l" r="r" t="t"/>
            <a:pathLst>
              <a:path extrusionOk="0" fill="none" h="44993" w="37172">
                <a:moveTo>
                  <a:pt x="1788" y="1"/>
                </a:moveTo>
                <a:cubicBezTo>
                  <a:pt x="842" y="4605"/>
                  <a:pt x="1" y="9861"/>
                  <a:pt x="2797" y="13603"/>
                </a:cubicBezTo>
                <a:cubicBezTo>
                  <a:pt x="5572" y="17325"/>
                  <a:pt x="11144" y="18145"/>
                  <a:pt x="13435" y="22223"/>
                </a:cubicBezTo>
                <a:cubicBezTo>
                  <a:pt x="15012" y="25020"/>
                  <a:pt x="14529" y="28531"/>
                  <a:pt x="15054" y="31748"/>
                </a:cubicBezTo>
                <a:cubicBezTo>
                  <a:pt x="15832" y="36646"/>
                  <a:pt x="19112" y="40998"/>
                  <a:pt x="23464" y="42996"/>
                </a:cubicBezTo>
                <a:cubicBezTo>
                  <a:pt x="27837" y="44993"/>
                  <a:pt x="33177" y="44530"/>
                  <a:pt x="37172" y="41818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4"/>
          <p:cNvSpPr txBox="1"/>
          <p:nvPr>
            <p:ph idx="1" type="subTitle"/>
          </p:nvPr>
        </p:nvSpPr>
        <p:spPr>
          <a:xfrm>
            <a:off x="1533938" y="3364600"/>
            <a:ext cx="2028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4"/>
          <p:cNvSpPr txBox="1"/>
          <p:nvPr>
            <p:ph idx="2" type="subTitle"/>
          </p:nvPr>
        </p:nvSpPr>
        <p:spPr>
          <a:xfrm>
            <a:off x="5581463" y="3364600"/>
            <a:ext cx="2028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4"/>
          <p:cNvSpPr txBox="1"/>
          <p:nvPr>
            <p:ph idx="3" type="subTitle"/>
          </p:nvPr>
        </p:nvSpPr>
        <p:spPr>
          <a:xfrm>
            <a:off x="1487738" y="2919650"/>
            <a:ext cx="2121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b="1" sz="22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202" name="Google Shape;202;p74"/>
          <p:cNvSpPr txBox="1"/>
          <p:nvPr>
            <p:ph idx="4" type="subTitle"/>
          </p:nvPr>
        </p:nvSpPr>
        <p:spPr>
          <a:xfrm>
            <a:off x="5535263" y="2919650"/>
            <a:ext cx="2121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hiana"/>
              <a:buNone/>
              <a:defRPr b="1" sz="22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Font typeface="Bahiana"/>
              <a:buNone/>
              <a:defRPr b="1" sz="19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203" name="Google Shape;203;p74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74"/>
          <p:cNvSpPr/>
          <p:nvPr/>
        </p:nvSpPr>
        <p:spPr>
          <a:xfrm flipH="1" rot="10800000">
            <a:off x="-566312" y="-922938"/>
            <a:ext cx="2950763" cy="3842944"/>
          </a:xfrm>
          <a:custGeom>
            <a:rect b="b" l="l" r="r" t="t"/>
            <a:pathLst>
              <a:path extrusionOk="0" h="40963" w="31453">
                <a:moveTo>
                  <a:pt x="7265" y="1"/>
                </a:moveTo>
                <a:cubicBezTo>
                  <a:pt x="4926" y="1"/>
                  <a:pt x="2381" y="972"/>
                  <a:pt x="295" y="2187"/>
                </a:cubicBezTo>
                <a:lnTo>
                  <a:pt x="0" y="40346"/>
                </a:lnTo>
                <a:cubicBezTo>
                  <a:pt x="3518" y="40757"/>
                  <a:pt x="7056" y="40963"/>
                  <a:pt x="10596" y="40963"/>
                </a:cubicBezTo>
                <a:cubicBezTo>
                  <a:pt x="14482" y="40963"/>
                  <a:pt x="18372" y="40715"/>
                  <a:pt x="22244" y="40220"/>
                </a:cubicBezTo>
                <a:cubicBezTo>
                  <a:pt x="23863" y="40010"/>
                  <a:pt x="25545" y="39737"/>
                  <a:pt x="26996" y="38917"/>
                </a:cubicBezTo>
                <a:cubicBezTo>
                  <a:pt x="30023" y="37214"/>
                  <a:pt x="31453" y="33030"/>
                  <a:pt x="30170" y="29729"/>
                </a:cubicBezTo>
                <a:cubicBezTo>
                  <a:pt x="29708" y="28468"/>
                  <a:pt x="28888" y="27353"/>
                  <a:pt x="28257" y="26176"/>
                </a:cubicBezTo>
                <a:cubicBezTo>
                  <a:pt x="27185" y="24095"/>
                  <a:pt x="26659" y="21635"/>
                  <a:pt x="25103" y="19890"/>
                </a:cubicBezTo>
                <a:cubicBezTo>
                  <a:pt x="21803" y="16189"/>
                  <a:pt x="16862" y="18250"/>
                  <a:pt x="14885" y="12994"/>
                </a:cubicBezTo>
                <a:cubicBezTo>
                  <a:pt x="13519" y="9357"/>
                  <a:pt x="14591" y="4710"/>
                  <a:pt x="11711" y="1746"/>
                </a:cubicBezTo>
                <a:cubicBezTo>
                  <a:pt x="10495" y="494"/>
                  <a:pt x="8932" y="1"/>
                  <a:pt x="72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4"/>
          <p:cNvSpPr/>
          <p:nvPr/>
        </p:nvSpPr>
        <p:spPr>
          <a:xfrm rot="-6989308">
            <a:off x="7045078" y="2984310"/>
            <a:ext cx="3698014" cy="4003398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4"/>
          <p:cNvSpPr/>
          <p:nvPr/>
        </p:nvSpPr>
        <p:spPr>
          <a:xfrm rot="5400000">
            <a:off x="1678119" y="-308607"/>
            <a:ext cx="1646454" cy="1782404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5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6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76"/>
          <p:cNvSpPr/>
          <p:nvPr/>
        </p:nvSpPr>
        <p:spPr>
          <a:xfrm rot="-1676900">
            <a:off x="-1966929" y="2506121"/>
            <a:ext cx="4456269" cy="4419526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/>
          <p:nvPr>
            <p:ph type="title"/>
          </p:nvPr>
        </p:nvSpPr>
        <p:spPr>
          <a:xfrm>
            <a:off x="2444750" y="2194850"/>
            <a:ext cx="55221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0"/>
          <p:cNvSpPr txBox="1"/>
          <p:nvPr>
            <p:ph idx="2" type="title"/>
          </p:nvPr>
        </p:nvSpPr>
        <p:spPr>
          <a:xfrm>
            <a:off x="6378575" y="1229225"/>
            <a:ext cx="1588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50"/>
          <p:cNvSpPr txBox="1"/>
          <p:nvPr>
            <p:ph idx="1" type="subTitle"/>
          </p:nvPr>
        </p:nvSpPr>
        <p:spPr>
          <a:xfrm>
            <a:off x="3740150" y="3404575"/>
            <a:ext cx="422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/>
          <p:nvPr/>
        </p:nvSpPr>
        <p:spPr>
          <a:xfrm>
            <a:off x="-326500" y="897450"/>
            <a:ext cx="3847606" cy="3640700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0"/>
          <p:cNvSpPr/>
          <p:nvPr/>
        </p:nvSpPr>
        <p:spPr>
          <a:xfrm rot="6447700">
            <a:off x="-472454" y="3766533"/>
            <a:ext cx="1449014" cy="1768794"/>
          </a:xfrm>
          <a:custGeom>
            <a:rect b="b" l="l" r="r" t="t"/>
            <a:pathLst>
              <a:path extrusionOk="0" h="15117" w="12384">
                <a:moveTo>
                  <a:pt x="11290" y="0"/>
                </a:moveTo>
                <a:cubicBezTo>
                  <a:pt x="9125" y="2733"/>
                  <a:pt x="7212" y="5845"/>
                  <a:pt x="5971" y="9146"/>
                </a:cubicBezTo>
                <a:cubicBezTo>
                  <a:pt x="5929" y="6181"/>
                  <a:pt x="5467" y="2986"/>
                  <a:pt x="4920" y="42"/>
                </a:cubicBezTo>
                <a:cubicBezTo>
                  <a:pt x="2670" y="4815"/>
                  <a:pt x="1009" y="9924"/>
                  <a:pt x="0" y="15117"/>
                </a:cubicBezTo>
                <a:lnTo>
                  <a:pt x="12384" y="11458"/>
                </a:lnTo>
                <a:cubicBezTo>
                  <a:pt x="12363" y="7611"/>
                  <a:pt x="11879" y="3784"/>
                  <a:pt x="11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0"/>
          <p:cNvSpPr/>
          <p:nvPr/>
        </p:nvSpPr>
        <p:spPr>
          <a:xfrm rot="-5844250">
            <a:off x="-1199342" y="-1733906"/>
            <a:ext cx="3319351" cy="4017632"/>
          </a:xfrm>
          <a:custGeom>
            <a:rect b="b" l="l" r="r" t="t"/>
            <a:pathLst>
              <a:path extrusionOk="0" fill="none" h="44993" w="37172">
                <a:moveTo>
                  <a:pt x="1788" y="1"/>
                </a:moveTo>
                <a:cubicBezTo>
                  <a:pt x="842" y="4605"/>
                  <a:pt x="1" y="9861"/>
                  <a:pt x="2797" y="13603"/>
                </a:cubicBezTo>
                <a:cubicBezTo>
                  <a:pt x="5572" y="17325"/>
                  <a:pt x="11144" y="18145"/>
                  <a:pt x="13435" y="22223"/>
                </a:cubicBezTo>
                <a:cubicBezTo>
                  <a:pt x="15012" y="25020"/>
                  <a:pt x="14529" y="28531"/>
                  <a:pt x="15054" y="31748"/>
                </a:cubicBezTo>
                <a:cubicBezTo>
                  <a:pt x="15832" y="36646"/>
                  <a:pt x="19112" y="40998"/>
                  <a:pt x="23464" y="42996"/>
                </a:cubicBezTo>
                <a:cubicBezTo>
                  <a:pt x="27837" y="44993"/>
                  <a:pt x="33177" y="44530"/>
                  <a:pt x="37172" y="4181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5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7"/>
          <p:cNvSpPr/>
          <p:nvPr/>
        </p:nvSpPr>
        <p:spPr>
          <a:xfrm rot="152051">
            <a:off x="-1611360" y="-726932"/>
            <a:ext cx="3697980" cy="4003278"/>
          </a:xfrm>
          <a:custGeom>
            <a:rect b="b" l="l" r="r" t="t"/>
            <a:pathLst>
              <a:path extrusionOk="0" h="124513" w="130026">
                <a:moveTo>
                  <a:pt x="42523" y="5167"/>
                </a:moveTo>
                <a:cubicBezTo>
                  <a:pt x="36861" y="9075"/>
                  <a:pt x="34686" y="17552"/>
                  <a:pt x="29386" y="23474"/>
                </a:cubicBezTo>
                <a:cubicBezTo>
                  <a:pt x="24086" y="29396"/>
                  <a:pt x="15590" y="33760"/>
                  <a:pt x="10725" y="40698"/>
                </a:cubicBezTo>
                <a:cubicBezTo>
                  <a:pt x="5861" y="47636"/>
                  <a:pt x="960" y="56342"/>
                  <a:pt x="199" y="65100"/>
                </a:cubicBezTo>
                <a:cubicBezTo>
                  <a:pt x="-562" y="73858"/>
                  <a:pt x="737" y="85910"/>
                  <a:pt x="6160" y="93246"/>
                </a:cubicBezTo>
                <a:cubicBezTo>
                  <a:pt x="11583" y="100583"/>
                  <a:pt x="25196" y="104480"/>
                  <a:pt x="32735" y="109119"/>
                </a:cubicBezTo>
                <a:cubicBezTo>
                  <a:pt x="40274" y="113758"/>
                  <a:pt x="44218" y="118608"/>
                  <a:pt x="51395" y="121080"/>
                </a:cubicBezTo>
                <a:cubicBezTo>
                  <a:pt x="58572" y="123552"/>
                  <a:pt x="68902" y="123566"/>
                  <a:pt x="75797" y="123951"/>
                </a:cubicBezTo>
                <a:cubicBezTo>
                  <a:pt x="82692" y="124336"/>
                  <a:pt x="87782" y="125238"/>
                  <a:pt x="92763" y="123390"/>
                </a:cubicBezTo>
                <a:cubicBezTo>
                  <a:pt x="97744" y="121542"/>
                  <a:pt x="102129" y="117235"/>
                  <a:pt x="105681" y="112863"/>
                </a:cubicBezTo>
                <a:cubicBezTo>
                  <a:pt x="109233" y="108491"/>
                  <a:pt x="110406" y="101702"/>
                  <a:pt x="114074" y="97157"/>
                </a:cubicBezTo>
                <a:cubicBezTo>
                  <a:pt x="117742" y="92612"/>
                  <a:pt x="125262" y="91267"/>
                  <a:pt x="127691" y="85591"/>
                </a:cubicBezTo>
                <a:cubicBezTo>
                  <a:pt x="130120" y="79915"/>
                  <a:pt x="130996" y="69708"/>
                  <a:pt x="128647" y="63103"/>
                </a:cubicBezTo>
                <a:cubicBezTo>
                  <a:pt x="126298" y="56498"/>
                  <a:pt x="116944" y="52427"/>
                  <a:pt x="113595" y="45961"/>
                </a:cubicBezTo>
                <a:cubicBezTo>
                  <a:pt x="110246" y="39495"/>
                  <a:pt x="111741" y="30367"/>
                  <a:pt x="108551" y="24306"/>
                </a:cubicBezTo>
                <a:cubicBezTo>
                  <a:pt x="105361" y="18246"/>
                  <a:pt x="99597" y="13086"/>
                  <a:pt x="94457" y="9598"/>
                </a:cubicBezTo>
                <a:cubicBezTo>
                  <a:pt x="89317" y="6110"/>
                  <a:pt x="82894" y="4973"/>
                  <a:pt x="77711" y="3378"/>
                </a:cubicBezTo>
                <a:cubicBezTo>
                  <a:pt x="72528" y="1783"/>
                  <a:pt x="69222" y="-269"/>
                  <a:pt x="63357" y="29"/>
                </a:cubicBezTo>
                <a:cubicBezTo>
                  <a:pt x="57492" y="327"/>
                  <a:pt x="48185" y="1260"/>
                  <a:pt x="42523" y="516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7"/>
          <p:cNvSpPr/>
          <p:nvPr/>
        </p:nvSpPr>
        <p:spPr>
          <a:xfrm flipH="1" rot="-253882">
            <a:off x="6977201" y="2556267"/>
            <a:ext cx="2537803" cy="2809525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7"/>
          <p:cNvSpPr txBox="1"/>
          <p:nvPr>
            <p:ph type="title"/>
          </p:nvPr>
        </p:nvSpPr>
        <p:spPr>
          <a:xfrm>
            <a:off x="781050" y="368825"/>
            <a:ext cx="758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77"/>
          <p:cNvSpPr txBox="1"/>
          <p:nvPr>
            <p:ph idx="1" type="subTitle"/>
          </p:nvPr>
        </p:nvSpPr>
        <p:spPr>
          <a:xfrm>
            <a:off x="2569650" y="1558025"/>
            <a:ext cx="40047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7" name="Google Shape;217;p77"/>
          <p:cNvSpPr txBox="1"/>
          <p:nvPr/>
        </p:nvSpPr>
        <p:spPr>
          <a:xfrm>
            <a:off x="2335500" y="3411180"/>
            <a:ext cx="4473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i="0" lang="en" sz="950" u="none" cap="none" strike="noStrike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5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i="0" lang="en" sz="950" u="none" cap="none" strike="noStrike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5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i="0" lang="en" sz="950" u="none" cap="none" strike="noStrike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95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8"/>
          <p:cNvSpPr/>
          <p:nvPr/>
        </p:nvSpPr>
        <p:spPr>
          <a:xfrm rot="10800000">
            <a:off x="5113600" y="-150150"/>
            <a:ext cx="4179946" cy="5443778"/>
          </a:xfrm>
          <a:custGeom>
            <a:rect b="b" l="l" r="r" t="t"/>
            <a:pathLst>
              <a:path extrusionOk="0" h="40963" w="31453">
                <a:moveTo>
                  <a:pt x="7265" y="1"/>
                </a:moveTo>
                <a:cubicBezTo>
                  <a:pt x="4926" y="1"/>
                  <a:pt x="2381" y="972"/>
                  <a:pt x="295" y="2187"/>
                </a:cubicBezTo>
                <a:lnTo>
                  <a:pt x="0" y="40346"/>
                </a:lnTo>
                <a:cubicBezTo>
                  <a:pt x="3518" y="40757"/>
                  <a:pt x="7056" y="40963"/>
                  <a:pt x="10596" y="40963"/>
                </a:cubicBezTo>
                <a:cubicBezTo>
                  <a:pt x="14482" y="40963"/>
                  <a:pt x="18372" y="40715"/>
                  <a:pt x="22244" y="40220"/>
                </a:cubicBezTo>
                <a:cubicBezTo>
                  <a:pt x="23863" y="40010"/>
                  <a:pt x="25545" y="39737"/>
                  <a:pt x="26996" y="38917"/>
                </a:cubicBezTo>
                <a:cubicBezTo>
                  <a:pt x="30023" y="37214"/>
                  <a:pt x="31453" y="33030"/>
                  <a:pt x="30170" y="29729"/>
                </a:cubicBezTo>
                <a:cubicBezTo>
                  <a:pt x="29708" y="28468"/>
                  <a:pt x="28888" y="27353"/>
                  <a:pt x="28257" y="26176"/>
                </a:cubicBezTo>
                <a:cubicBezTo>
                  <a:pt x="27185" y="24095"/>
                  <a:pt x="26659" y="21635"/>
                  <a:pt x="25103" y="19890"/>
                </a:cubicBezTo>
                <a:cubicBezTo>
                  <a:pt x="21803" y="16189"/>
                  <a:pt x="16862" y="18250"/>
                  <a:pt x="14885" y="12994"/>
                </a:cubicBezTo>
                <a:cubicBezTo>
                  <a:pt x="13519" y="9357"/>
                  <a:pt x="14591" y="4710"/>
                  <a:pt x="11711" y="1746"/>
                </a:cubicBezTo>
                <a:cubicBezTo>
                  <a:pt x="10495" y="494"/>
                  <a:pt x="8932" y="1"/>
                  <a:pt x="72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8"/>
          <p:cNvSpPr/>
          <p:nvPr/>
        </p:nvSpPr>
        <p:spPr>
          <a:xfrm rot="2700000">
            <a:off x="7007187" y="445014"/>
            <a:ext cx="2788794" cy="782868"/>
          </a:xfrm>
          <a:custGeom>
            <a:rect b="b" l="l" r="r" t="t"/>
            <a:pathLst>
              <a:path extrusionOk="0" fill="none" h="10429" w="37151">
                <a:moveTo>
                  <a:pt x="169" y="7086"/>
                </a:moveTo>
                <a:cubicBezTo>
                  <a:pt x="1" y="4878"/>
                  <a:pt x="842" y="2544"/>
                  <a:pt x="2587" y="1283"/>
                </a:cubicBezTo>
                <a:cubicBezTo>
                  <a:pt x="4311" y="0"/>
                  <a:pt x="6939" y="43"/>
                  <a:pt x="8452" y="1619"/>
                </a:cubicBezTo>
                <a:cubicBezTo>
                  <a:pt x="9756" y="3007"/>
                  <a:pt x="9546" y="5698"/>
                  <a:pt x="8452" y="7191"/>
                </a:cubicBezTo>
                <a:cubicBezTo>
                  <a:pt x="8305" y="7359"/>
                  <a:pt x="8179" y="7506"/>
                  <a:pt x="7969" y="7569"/>
                </a:cubicBezTo>
                <a:cubicBezTo>
                  <a:pt x="7569" y="7611"/>
                  <a:pt x="7338" y="7149"/>
                  <a:pt x="7254" y="6749"/>
                </a:cubicBezTo>
                <a:cubicBezTo>
                  <a:pt x="6897" y="4752"/>
                  <a:pt x="8095" y="2145"/>
                  <a:pt x="9819" y="1178"/>
                </a:cubicBezTo>
                <a:cubicBezTo>
                  <a:pt x="11837" y="0"/>
                  <a:pt x="14549" y="484"/>
                  <a:pt x="16273" y="2103"/>
                </a:cubicBezTo>
                <a:cubicBezTo>
                  <a:pt x="18018" y="3701"/>
                  <a:pt x="18796" y="6224"/>
                  <a:pt x="18670" y="8620"/>
                </a:cubicBezTo>
                <a:cubicBezTo>
                  <a:pt x="18649" y="9209"/>
                  <a:pt x="18460" y="9945"/>
                  <a:pt x="17913" y="10134"/>
                </a:cubicBezTo>
                <a:cubicBezTo>
                  <a:pt x="17030" y="10429"/>
                  <a:pt x="16442" y="9209"/>
                  <a:pt x="16463" y="8263"/>
                </a:cubicBezTo>
                <a:cubicBezTo>
                  <a:pt x="16484" y="5740"/>
                  <a:pt x="18039" y="3301"/>
                  <a:pt x="20268" y="2313"/>
                </a:cubicBezTo>
                <a:cubicBezTo>
                  <a:pt x="22497" y="1283"/>
                  <a:pt x="25272" y="1745"/>
                  <a:pt x="27080" y="3427"/>
                </a:cubicBezTo>
                <a:cubicBezTo>
                  <a:pt x="28425" y="4668"/>
                  <a:pt x="29077" y="6644"/>
                  <a:pt x="28573" y="8410"/>
                </a:cubicBezTo>
                <a:cubicBezTo>
                  <a:pt x="28447" y="8852"/>
                  <a:pt x="28215" y="9356"/>
                  <a:pt x="27753" y="9419"/>
                </a:cubicBezTo>
                <a:cubicBezTo>
                  <a:pt x="27185" y="9525"/>
                  <a:pt x="26765" y="8873"/>
                  <a:pt x="26638" y="8263"/>
                </a:cubicBezTo>
                <a:cubicBezTo>
                  <a:pt x="26323" y="6665"/>
                  <a:pt x="26975" y="5067"/>
                  <a:pt x="28131" y="4037"/>
                </a:cubicBezTo>
                <a:cubicBezTo>
                  <a:pt x="30633" y="1788"/>
                  <a:pt x="34775" y="1893"/>
                  <a:pt x="37151" y="42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8"/>
          <p:cNvSpPr/>
          <p:nvPr/>
        </p:nvSpPr>
        <p:spPr>
          <a:xfrm>
            <a:off x="7364400" y="4042700"/>
            <a:ext cx="1318609" cy="1375929"/>
          </a:xfrm>
          <a:custGeom>
            <a:rect b="b" l="l" r="r" t="t"/>
            <a:pathLst>
              <a:path extrusionOk="0" h="22444" w="21509">
                <a:moveTo>
                  <a:pt x="12245" y="1"/>
                </a:moveTo>
                <a:cubicBezTo>
                  <a:pt x="6977" y="1"/>
                  <a:pt x="1187" y="4529"/>
                  <a:pt x="463" y="10550"/>
                </a:cubicBezTo>
                <a:cubicBezTo>
                  <a:pt x="1" y="14251"/>
                  <a:pt x="1493" y="18182"/>
                  <a:pt x="4332" y="20453"/>
                </a:cubicBezTo>
                <a:cubicBezTo>
                  <a:pt x="5986" y="21754"/>
                  <a:pt x="8068" y="22443"/>
                  <a:pt x="10141" y="22443"/>
                </a:cubicBezTo>
                <a:cubicBezTo>
                  <a:pt x="11652" y="22443"/>
                  <a:pt x="13157" y="22077"/>
                  <a:pt x="14486" y="21315"/>
                </a:cubicBezTo>
                <a:cubicBezTo>
                  <a:pt x="15958" y="20453"/>
                  <a:pt x="17199" y="19170"/>
                  <a:pt x="18166" y="17741"/>
                </a:cubicBezTo>
                <a:cubicBezTo>
                  <a:pt x="20457" y="14398"/>
                  <a:pt x="21509" y="9941"/>
                  <a:pt x="20163" y="6093"/>
                </a:cubicBezTo>
                <a:cubicBezTo>
                  <a:pt x="18648" y="1782"/>
                  <a:pt x="15549" y="1"/>
                  <a:pt x="12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8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7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3_1_2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2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3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3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/>
          <p:nvPr/>
        </p:nvSpPr>
        <p:spPr>
          <a:xfrm rot="4081537">
            <a:off x="-1766522" y="-2242456"/>
            <a:ext cx="3847591" cy="3640686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1"/>
          <p:cNvSpPr/>
          <p:nvPr/>
        </p:nvSpPr>
        <p:spPr>
          <a:xfrm>
            <a:off x="-482400" y="2784987"/>
            <a:ext cx="2336391" cy="2764765"/>
          </a:xfrm>
          <a:custGeom>
            <a:rect b="b" l="l" r="r" t="t"/>
            <a:pathLst>
              <a:path extrusionOk="0" fill="none" h="35007" w="29583">
                <a:moveTo>
                  <a:pt x="27879" y="35006"/>
                </a:moveTo>
                <a:cubicBezTo>
                  <a:pt x="29582" y="30486"/>
                  <a:pt x="27248" y="25482"/>
                  <a:pt x="24957" y="21235"/>
                </a:cubicBezTo>
                <a:cubicBezTo>
                  <a:pt x="24242" y="19911"/>
                  <a:pt x="23548" y="18607"/>
                  <a:pt x="22413" y="17661"/>
                </a:cubicBezTo>
                <a:cubicBezTo>
                  <a:pt x="20016" y="15622"/>
                  <a:pt x="16126" y="15664"/>
                  <a:pt x="14508" y="12952"/>
                </a:cubicBezTo>
                <a:cubicBezTo>
                  <a:pt x="13582" y="11396"/>
                  <a:pt x="13709" y="9462"/>
                  <a:pt x="13372" y="7675"/>
                </a:cubicBezTo>
                <a:cubicBezTo>
                  <a:pt x="12784" y="4773"/>
                  <a:pt x="10765" y="2250"/>
                  <a:pt x="8137" y="1115"/>
                </a:cubicBezTo>
                <a:cubicBezTo>
                  <a:pt x="5509" y="1"/>
                  <a:pt x="2355" y="337"/>
                  <a:pt x="1" y="1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1"/>
          <p:cNvSpPr/>
          <p:nvPr/>
        </p:nvSpPr>
        <p:spPr>
          <a:xfrm>
            <a:off x="6673450" y="-941750"/>
            <a:ext cx="3201737" cy="4004782"/>
          </a:xfrm>
          <a:custGeom>
            <a:rect b="b" l="l" r="r" t="t"/>
            <a:pathLst>
              <a:path extrusionOk="0" h="52149" w="41692">
                <a:moveTo>
                  <a:pt x="2944" y="1"/>
                </a:moveTo>
                <a:cubicBezTo>
                  <a:pt x="0" y="4605"/>
                  <a:pt x="1157" y="11480"/>
                  <a:pt x="5425" y="14760"/>
                </a:cubicBezTo>
                <a:cubicBezTo>
                  <a:pt x="6539" y="15643"/>
                  <a:pt x="7843" y="16295"/>
                  <a:pt x="8936" y="17178"/>
                </a:cubicBezTo>
                <a:cubicBezTo>
                  <a:pt x="12068" y="19764"/>
                  <a:pt x="11774" y="22728"/>
                  <a:pt x="12321" y="26366"/>
                </a:cubicBezTo>
                <a:cubicBezTo>
                  <a:pt x="12783" y="29330"/>
                  <a:pt x="14739" y="32084"/>
                  <a:pt x="17240" y="33535"/>
                </a:cubicBezTo>
                <a:cubicBezTo>
                  <a:pt x="18691" y="34376"/>
                  <a:pt x="20331" y="34880"/>
                  <a:pt x="21719" y="35869"/>
                </a:cubicBezTo>
                <a:cubicBezTo>
                  <a:pt x="26050" y="39043"/>
                  <a:pt x="25524" y="43753"/>
                  <a:pt x="28194" y="48042"/>
                </a:cubicBezTo>
                <a:cubicBezTo>
                  <a:pt x="29561" y="50249"/>
                  <a:pt x="31915" y="51763"/>
                  <a:pt x="34396" y="52078"/>
                </a:cubicBezTo>
                <a:cubicBezTo>
                  <a:pt x="34748" y="52126"/>
                  <a:pt x="35103" y="52149"/>
                  <a:pt x="35457" y="52149"/>
                </a:cubicBezTo>
                <a:cubicBezTo>
                  <a:pt x="37623" y="52149"/>
                  <a:pt x="39789" y="51283"/>
                  <a:pt x="41397" y="49766"/>
                </a:cubicBezTo>
                <a:lnTo>
                  <a:pt x="41692" y="1725"/>
                </a:lnTo>
                <a:lnTo>
                  <a:pt x="29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1"/>
          <p:cNvSpPr txBox="1"/>
          <p:nvPr>
            <p:ph type="title"/>
          </p:nvPr>
        </p:nvSpPr>
        <p:spPr>
          <a:xfrm>
            <a:off x="720000" y="24614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51"/>
          <p:cNvSpPr txBox="1"/>
          <p:nvPr>
            <p:ph idx="1" type="subTitle"/>
          </p:nvPr>
        </p:nvSpPr>
        <p:spPr>
          <a:xfrm>
            <a:off x="720000" y="2933661"/>
            <a:ext cx="2336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2" type="title"/>
          </p:nvPr>
        </p:nvSpPr>
        <p:spPr>
          <a:xfrm>
            <a:off x="3403800" y="24614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51"/>
          <p:cNvSpPr txBox="1"/>
          <p:nvPr>
            <p:ph idx="3" type="subTitle"/>
          </p:nvPr>
        </p:nvSpPr>
        <p:spPr>
          <a:xfrm>
            <a:off x="3403800" y="2933661"/>
            <a:ext cx="2336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4" type="title"/>
          </p:nvPr>
        </p:nvSpPr>
        <p:spPr>
          <a:xfrm>
            <a:off x="6087600" y="24614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51"/>
          <p:cNvSpPr txBox="1"/>
          <p:nvPr>
            <p:ph idx="5" type="subTitle"/>
          </p:nvPr>
        </p:nvSpPr>
        <p:spPr>
          <a:xfrm>
            <a:off x="6087600" y="2933661"/>
            <a:ext cx="2336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6"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/>
          <p:nvPr/>
        </p:nvSpPr>
        <p:spPr>
          <a:xfrm>
            <a:off x="4793720" y="1480951"/>
            <a:ext cx="3108700" cy="3035925"/>
          </a:xfrm>
          <a:custGeom>
            <a:rect b="b" l="l" r="r" t="t"/>
            <a:pathLst>
              <a:path extrusionOk="0" h="121437" w="124348">
                <a:moveTo>
                  <a:pt x="12509" y="25218"/>
                </a:moveTo>
                <a:cubicBezTo>
                  <a:pt x="9240" y="31039"/>
                  <a:pt x="5955" y="39063"/>
                  <a:pt x="3897" y="46270"/>
                </a:cubicBezTo>
                <a:cubicBezTo>
                  <a:pt x="1839" y="53477"/>
                  <a:pt x="326" y="60356"/>
                  <a:pt x="163" y="68460"/>
                </a:cubicBezTo>
                <a:cubicBezTo>
                  <a:pt x="0" y="76564"/>
                  <a:pt x="-703" y="86881"/>
                  <a:pt x="2917" y="94892"/>
                </a:cubicBezTo>
                <a:cubicBezTo>
                  <a:pt x="6537" y="102903"/>
                  <a:pt x="13744" y="112109"/>
                  <a:pt x="21882" y="116525"/>
                </a:cubicBezTo>
                <a:cubicBezTo>
                  <a:pt x="30020" y="120941"/>
                  <a:pt x="42898" y="121030"/>
                  <a:pt x="51743" y="121389"/>
                </a:cubicBezTo>
                <a:cubicBezTo>
                  <a:pt x="60588" y="121748"/>
                  <a:pt x="67454" y="120034"/>
                  <a:pt x="74950" y="118678"/>
                </a:cubicBezTo>
                <a:cubicBezTo>
                  <a:pt x="82446" y="117322"/>
                  <a:pt x="90517" y="116291"/>
                  <a:pt x="96719" y="113255"/>
                </a:cubicBezTo>
                <a:cubicBezTo>
                  <a:pt x="102921" y="110219"/>
                  <a:pt x="108568" y="105176"/>
                  <a:pt x="112161" y="100460"/>
                </a:cubicBezTo>
                <a:cubicBezTo>
                  <a:pt x="115754" y="95744"/>
                  <a:pt x="116866" y="90244"/>
                  <a:pt x="118279" y="84960"/>
                </a:cubicBezTo>
                <a:cubicBezTo>
                  <a:pt x="119693" y="79676"/>
                  <a:pt x="119666" y="74517"/>
                  <a:pt x="120642" y="68758"/>
                </a:cubicBezTo>
                <a:cubicBezTo>
                  <a:pt x="121619" y="62999"/>
                  <a:pt x="125250" y="56813"/>
                  <a:pt x="124138" y="50408"/>
                </a:cubicBezTo>
                <a:cubicBezTo>
                  <a:pt x="123027" y="44003"/>
                  <a:pt x="118144" y="35880"/>
                  <a:pt x="113973" y="30326"/>
                </a:cubicBezTo>
                <a:cubicBezTo>
                  <a:pt x="109802" y="24772"/>
                  <a:pt x="105195" y="21086"/>
                  <a:pt x="99111" y="17084"/>
                </a:cubicBezTo>
                <a:cubicBezTo>
                  <a:pt x="93027" y="13083"/>
                  <a:pt x="84324" y="9101"/>
                  <a:pt x="77469" y="6317"/>
                </a:cubicBezTo>
                <a:cubicBezTo>
                  <a:pt x="70614" y="3533"/>
                  <a:pt x="64025" y="1139"/>
                  <a:pt x="57983" y="382"/>
                </a:cubicBezTo>
                <a:cubicBezTo>
                  <a:pt x="51941" y="-375"/>
                  <a:pt x="46962" y="-54"/>
                  <a:pt x="41217" y="1773"/>
                </a:cubicBezTo>
                <a:cubicBezTo>
                  <a:pt x="35472" y="3600"/>
                  <a:pt x="28299" y="7435"/>
                  <a:pt x="23514" y="11342"/>
                </a:cubicBezTo>
                <a:cubicBezTo>
                  <a:pt x="18729" y="15250"/>
                  <a:pt x="15779" y="19397"/>
                  <a:pt x="12509" y="25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2"/>
          <p:cNvSpPr/>
          <p:nvPr/>
        </p:nvSpPr>
        <p:spPr>
          <a:xfrm>
            <a:off x="1068162" y="1541675"/>
            <a:ext cx="3134122" cy="2914096"/>
          </a:xfrm>
          <a:custGeom>
            <a:rect b="b" l="l" r="r" t="t"/>
            <a:pathLst>
              <a:path extrusionOk="0" h="122841" w="132116">
                <a:moveTo>
                  <a:pt x="44996" y="1257"/>
                </a:moveTo>
                <a:cubicBezTo>
                  <a:pt x="38377" y="3171"/>
                  <a:pt x="30084" y="7311"/>
                  <a:pt x="24422" y="11784"/>
                </a:cubicBezTo>
                <a:cubicBezTo>
                  <a:pt x="18760" y="16257"/>
                  <a:pt x="15093" y="21388"/>
                  <a:pt x="11026" y="28093"/>
                </a:cubicBezTo>
                <a:cubicBezTo>
                  <a:pt x="6959" y="34798"/>
                  <a:pt x="420" y="41809"/>
                  <a:pt x="21" y="52016"/>
                </a:cubicBezTo>
                <a:cubicBezTo>
                  <a:pt x="-378" y="62223"/>
                  <a:pt x="4965" y="80245"/>
                  <a:pt x="8633" y="89336"/>
                </a:cubicBezTo>
                <a:cubicBezTo>
                  <a:pt x="12301" y="98427"/>
                  <a:pt x="14694" y="101457"/>
                  <a:pt x="22030" y="106561"/>
                </a:cubicBezTo>
                <a:cubicBezTo>
                  <a:pt x="29367" y="111665"/>
                  <a:pt x="44040" y="117247"/>
                  <a:pt x="52652" y="119958"/>
                </a:cubicBezTo>
                <a:cubicBezTo>
                  <a:pt x="61265" y="122669"/>
                  <a:pt x="66608" y="122909"/>
                  <a:pt x="73705" y="122829"/>
                </a:cubicBezTo>
                <a:cubicBezTo>
                  <a:pt x="80802" y="122749"/>
                  <a:pt x="89495" y="121793"/>
                  <a:pt x="95236" y="119480"/>
                </a:cubicBezTo>
                <a:cubicBezTo>
                  <a:pt x="100978" y="117167"/>
                  <a:pt x="104167" y="113339"/>
                  <a:pt x="108154" y="108953"/>
                </a:cubicBezTo>
                <a:cubicBezTo>
                  <a:pt x="112141" y="104567"/>
                  <a:pt x="115491" y="97709"/>
                  <a:pt x="119159" y="93164"/>
                </a:cubicBezTo>
                <a:cubicBezTo>
                  <a:pt x="122827" y="88619"/>
                  <a:pt x="128171" y="87343"/>
                  <a:pt x="130164" y="81681"/>
                </a:cubicBezTo>
                <a:cubicBezTo>
                  <a:pt x="132158" y="76019"/>
                  <a:pt x="132875" y="66211"/>
                  <a:pt x="131120" y="59193"/>
                </a:cubicBezTo>
                <a:cubicBezTo>
                  <a:pt x="129366" y="52176"/>
                  <a:pt x="122986" y="46042"/>
                  <a:pt x="119637" y="39576"/>
                </a:cubicBezTo>
                <a:cubicBezTo>
                  <a:pt x="116288" y="33110"/>
                  <a:pt x="115251" y="25905"/>
                  <a:pt x="111024" y="20396"/>
                </a:cubicBezTo>
                <a:cubicBezTo>
                  <a:pt x="106798" y="14887"/>
                  <a:pt x="99621" y="9551"/>
                  <a:pt x="94278" y="6521"/>
                </a:cubicBezTo>
                <a:cubicBezTo>
                  <a:pt x="88935" y="3491"/>
                  <a:pt x="83991" y="3251"/>
                  <a:pt x="78967" y="2214"/>
                </a:cubicBezTo>
                <a:cubicBezTo>
                  <a:pt x="73943" y="1177"/>
                  <a:pt x="69797" y="461"/>
                  <a:pt x="64135" y="301"/>
                </a:cubicBezTo>
                <a:cubicBezTo>
                  <a:pt x="58473" y="142"/>
                  <a:pt x="51615" y="-657"/>
                  <a:pt x="44996" y="1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2"/>
          <p:cNvSpPr/>
          <p:nvPr/>
        </p:nvSpPr>
        <p:spPr>
          <a:xfrm>
            <a:off x="6782658" y="-749287"/>
            <a:ext cx="3319367" cy="4017650"/>
          </a:xfrm>
          <a:custGeom>
            <a:rect b="b" l="l" r="r" t="t"/>
            <a:pathLst>
              <a:path extrusionOk="0" fill="none" h="44993" w="37172">
                <a:moveTo>
                  <a:pt x="1788" y="1"/>
                </a:moveTo>
                <a:cubicBezTo>
                  <a:pt x="842" y="4605"/>
                  <a:pt x="1" y="9861"/>
                  <a:pt x="2797" y="13603"/>
                </a:cubicBezTo>
                <a:cubicBezTo>
                  <a:pt x="5572" y="17325"/>
                  <a:pt x="11144" y="18145"/>
                  <a:pt x="13435" y="22223"/>
                </a:cubicBezTo>
                <a:cubicBezTo>
                  <a:pt x="15012" y="25020"/>
                  <a:pt x="14529" y="28531"/>
                  <a:pt x="15054" y="31748"/>
                </a:cubicBezTo>
                <a:cubicBezTo>
                  <a:pt x="15832" y="36646"/>
                  <a:pt x="19112" y="40998"/>
                  <a:pt x="23464" y="42996"/>
                </a:cubicBezTo>
                <a:cubicBezTo>
                  <a:pt x="27837" y="44993"/>
                  <a:pt x="33177" y="44530"/>
                  <a:pt x="37172" y="41818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2"/>
          <p:cNvSpPr txBox="1"/>
          <p:nvPr>
            <p:ph idx="1" type="subTitle"/>
          </p:nvPr>
        </p:nvSpPr>
        <p:spPr>
          <a:xfrm>
            <a:off x="1616025" y="2417425"/>
            <a:ext cx="20385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1" name="Google Shape;61;p52"/>
          <p:cNvSpPr txBox="1"/>
          <p:nvPr>
            <p:ph idx="2" type="subTitle"/>
          </p:nvPr>
        </p:nvSpPr>
        <p:spPr>
          <a:xfrm>
            <a:off x="5270850" y="2417425"/>
            <a:ext cx="20385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2" name="Google Shape;62;p52"/>
          <p:cNvSpPr txBox="1"/>
          <p:nvPr>
            <p:ph idx="3" type="subTitle"/>
          </p:nvPr>
        </p:nvSpPr>
        <p:spPr>
          <a:xfrm>
            <a:off x="1181425" y="28695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4" type="subTitle"/>
          </p:nvPr>
        </p:nvSpPr>
        <p:spPr>
          <a:xfrm>
            <a:off x="4836300" y="28695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/>
          <p:nvPr/>
        </p:nvSpPr>
        <p:spPr>
          <a:xfrm>
            <a:off x="6673450" y="-941750"/>
            <a:ext cx="3201737" cy="4004782"/>
          </a:xfrm>
          <a:custGeom>
            <a:rect b="b" l="l" r="r" t="t"/>
            <a:pathLst>
              <a:path extrusionOk="0" h="52149" w="41692">
                <a:moveTo>
                  <a:pt x="2944" y="1"/>
                </a:moveTo>
                <a:cubicBezTo>
                  <a:pt x="0" y="4605"/>
                  <a:pt x="1157" y="11480"/>
                  <a:pt x="5425" y="14760"/>
                </a:cubicBezTo>
                <a:cubicBezTo>
                  <a:pt x="6539" y="15643"/>
                  <a:pt x="7843" y="16295"/>
                  <a:pt x="8936" y="17178"/>
                </a:cubicBezTo>
                <a:cubicBezTo>
                  <a:pt x="12068" y="19764"/>
                  <a:pt x="11774" y="22728"/>
                  <a:pt x="12321" y="26366"/>
                </a:cubicBezTo>
                <a:cubicBezTo>
                  <a:pt x="12783" y="29330"/>
                  <a:pt x="14739" y="32084"/>
                  <a:pt x="17240" y="33535"/>
                </a:cubicBezTo>
                <a:cubicBezTo>
                  <a:pt x="18691" y="34376"/>
                  <a:pt x="20331" y="34880"/>
                  <a:pt x="21719" y="35869"/>
                </a:cubicBezTo>
                <a:cubicBezTo>
                  <a:pt x="26050" y="39043"/>
                  <a:pt x="25524" y="43753"/>
                  <a:pt x="28194" y="48042"/>
                </a:cubicBezTo>
                <a:cubicBezTo>
                  <a:pt x="29561" y="50249"/>
                  <a:pt x="31915" y="51763"/>
                  <a:pt x="34396" y="52078"/>
                </a:cubicBezTo>
                <a:cubicBezTo>
                  <a:pt x="34748" y="52126"/>
                  <a:pt x="35103" y="52149"/>
                  <a:pt x="35457" y="52149"/>
                </a:cubicBezTo>
                <a:cubicBezTo>
                  <a:pt x="37623" y="52149"/>
                  <a:pt x="39789" y="51283"/>
                  <a:pt x="41397" y="49766"/>
                </a:cubicBezTo>
                <a:lnTo>
                  <a:pt x="41692" y="1725"/>
                </a:lnTo>
                <a:lnTo>
                  <a:pt x="294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3"/>
          <p:cNvSpPr/>
          <p:nvPr/>
        </p:nvSpPr>
        <p:spPr>
          <a:xfrm>
            <a:off x="-1827275" y="2598900"/>
            <a:ext cx="3847606" cy="3640700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3"/>
          <p:cNvSpPr/>
          <p:nvPr/>
        </p:nvSpPr>
        <p:spPr>
          <a:xfrm>
            <a:off x="7825400" y="1986150"/>
            <a:ext cx="1318609" cy="1375929"/>
          </a:xfrm>
          <a:custGeom>
            <a:rect b="b" l="l" r="r" t="t"/>
            <a:pathLst>
              <a:path extrusionOk="0" h="22444" w="21509">
                <a:moveTo>
                  <a:pt x="12245" y="1"/>
                </a:moveTo>
                <a:cubicBezTo>
                  <a:pt x="6977" y="1"/>
                  <a:pt x="1187" y="4529"/>
                  <a:pt x="463" y="10550"/>
                </a:cubicBezTo>
                <a:cubicBezTo>
                  <a:pt x="1" y="14251"/>
                  <a:pt x="1493" y="18182"/>
                  <a:pt x="4332" y="20453"/>
                </a:cubicBezTo>
                <a:cubicBezTo>
                  <a:pt x="5986" y="21754"/>
                  <a:pt x="8068" y="22443"/>
                  <a:pt x="10141" y="22443"/>
                </a:cubicBezTo>
                <a:cubicBezTo>
                  <a:pt x="11652" y="22443"/>
                  <a:pt x="13157" y="22077"/>
                  <a:pt x="14486" y="21315"/>
                </a:cubicBezTo>
                <a:cubicBezTo>
                  <a:pt x="15958" y="20453"/>
                  <a:pt x="17199" y="19170"/>
                  <a:pt x="18166" y="17741"/>
                </a:cubicBezTo>
                <a:cubicBezTo>
                  <a:pt x="20457" y="14398"/>
                  <a:pt x="21509" y="9941"/>
                  <a:pt x="20163" y="6093"/>
                </a:cubicBezTo>
                <a:cubicBezTo>
                  <a:pt x="18648" y="1782"/>
                  <a:pt x="15549" y="1"/>
                  <a:pt x="12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3"/>
          <p:cNvSpPr/>
          <p:nvPr/>
        </p:nvSpPr>
        <p:spPr>
          <a:xfrm rot="-5844250">
            <a:off x="-633542" y="-1586606"/>
            <a:ext cx="3319351" cy="4017632"/>
          </a:xfrm>
          <a:custGeom>
            <a:rect b="b" l="l" r="r" t="t"/>
            <a:pathLst>
              <a:path extrusionOk="0" fill="none" h="44993" w="37172">
                <a:moveTo>
                  <a:pt x="1788" y="1"/>
                </a:moveTo>
                <a:cubicBezTo>
                  <a:pt x="842" y="4605"/>
                  <a:pt x="1" y="9861"/>
                  <a:pt x="2797" y="13603"/>
                </a:cubicBezTo>
                <a:cubicBezTo>
                  <a:pt x="5572" y="17325"/>
                  <a:pt x="11144" y="18145"/>
                  <a:pt x="13435" y="22223"/>
                </a:cubicBezTo>
                <a:cubicBezTo>
                  <a:pt x="15012" y="25020"/>
                  <a:pt x="14529" y="28531"/>
                  <a:pt x="15054" y="31748"/>
                </a:cubicBezTo>
                <a:cubicBezTo>
                  <a:pt x="15832" y="36646"/>
                  <a:pt x="19112" y="40998"/>
                  <a:pt x="23464" y="42996"/>
                </a:cubicBezTo>
                <a:cubicBezTo>
                  <a:pt x="27837" y="44993"/>
                  <a:pt x="33177" y="44530"/>
                  <a:pt x="37172" y="41818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3"/>
          <p:cNvSpPr/>
          <p:nvPr/>
        </p:nvSpPr>
        <p:spPr>
          <a:xfrm rot="6858801">
            <a:off x="7222258" y="3842123"/>
            <a:ext cx="2788851" cy="782884"/>
          </a:xfrm>
          <a:custGeom>
            <a:rect b="b" l="l" r="r" t="t"/>
            <a:pathLst>
              <a:path extrusionOk="0" fill="none" h="10429" w="37151">
                <a:moveTo>
                  <a:pt x="169" y="7086"/>
                </a:moveTo>
                <a:cubicBezTo>
                  <a:pt x="1" y="4878"/>
                  <a:pt x="842" y="2544"/>
                  <a:pt x="2587" y="1283"/>
                </a:cubicBezTo>
                <a:cubicBezTo>
                  <a:pt x="4311" y="0"/>
                  <a:pt x="6939" y="43"/>
                  <a:pt x="8452" y="1619"/>
                </a:cubicBezTo>
                <a:cubicBezTo>
                  <a:pt x="9756" y="3007"/>
                  <a:pt x="9546" y="5698"/>
                  <a:pt x="8452" y="7191"/>
                </a:cubicBezTo>
                <a:cubicBezTo>
                  <a:pt x="8305" y="7359"/>
                  <a:pt x="8179" y="7506"/>
                  <a:pt x="7969" y="7569"/>
                </a:cubicBezTo>
                <a:cubicBezTo>
                  <a:pt x="7569" y="7611"/>
                  <a:pt x="7338" y="7149"/>
                  <a:pt x="7254" y="6749"/>
                </a:cubicBezTo>
                <a:cubicBezTo>
                  <a:pt x="6897" y="4752"/>
                  <a:pt x="8095" y="2145"/>
                  <a:pt x="9819" y="1178"/>
                </a:cubicBezTo>
                <a:cubicBezTo>
                  <a:pt x="11837" y="0"/>
                  <a:pt x="14549" y="484"/>
                  <a:pt x="16273" y="2103"/>
                </a:cubicBezTo>
                <a:cubicBezTo>
                  <a:pt x="18018" y="3701"/>
                  <a:pt x="18796" y="6224"/>
                  <a:pt x="18670" y="8620"/>
                </a:cubicBezTo>
                <a:cubicBezTo>
                  <a:pt x="18649" y="9209"/>
                  <a:pt x="18460" y="9945"/>
                  <a:pt x="17913" y="10134"/>
                </a:cubicBezTo>
                <a:cubicBezTo>
                  <a:pt x="17030" y="10429"/>
                  <a:pt x="16442" y="9209"/>
                  <a:pt x="16463" y="8263"/>
                </a:cubicBezTo>
                <a:cubicBezTo>
                  <a:pt x="16484" y="5740"/>
                  <a:pt x="18039" y="3301"/>
                  <a:pt x="20268" y="2313"/>
                </a:cubicBezTo>
                <a:cubicBezTo>
                  <a:pt x="22497" y="1283"/>
                  <a:pt x="25272" y="1745"/>
                  <a:pt x="27080" y="3427"/>
                </a:cubicBezTo>
                <a:cubicBezTo>
                  <a:pt x="28425" y="4668"/>
                  <a:pt x="29077" y="6644"/>
                  <a:pt x="28573" y="8410"/>
                </a:cubicBezTo>
                <a:cubicBezTo>
                  <a:pt x="28447" y="8852"/>
                  <a:pt x="28215" y="9356"/>
                  <a:pt x="27753" y="9419"/>
                </a:cubicBezTo>
                <a:cubicBezTo>
                  <a:pt x="27185" y="9525"/>
                  <a:pt x="26765" y="8873"/>
                  <a:pt x="26638" y="8263"/>
                </a:cubicBezTo>
                <a:cubicBezTo>
                  <a:pt x="26323" y="6665"/>
                  <a:pt x="26975" y="5067"/>
                  <a:pt x="28131" y="4037"/>
                </a:cubicBezTo>
                <a:cubicBezTo>
                  <a:pt x="30633" y="1788"/>
                  <a:pt x="34775" y="1893"/>
                  <a:pt x="37151" y="42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2102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3"/>
          <p:cNvSpPr txBox="1"/>
          <p:nvPr>
            <p:ph type="title"/>
          </p:nvPr>
        </p:nvSpPr>
        <p:spPr>
          <a:xfrm>
            <a:off x="2290050" y="3009601"/>
            <a:ext cx="4563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53"/>
          <p:cNvSpPr txBox="1"/>
          <p:nvPr>
            <p:ph idx="1" type="subTitle"/>
          </p:nvPr>
        </p:nvSpPr>
        <p:spPr>
          <a:xfrm>
            <a:off x="1458125" y="1470299"/>
            <a:ext cx="6227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4"/>
          <p:cNvSpPr txBox="1"/>
          <p:nvPr>
            <p:ph type="title"/>
          </p:nvPr>
        </p:nvSpPr>
        <p:spPr>
          <a:xfrm>
            <a:off x="3994025" y="1813850"/>
            <a:ext cx="39729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54"/>
          <p:cNvSpPr txBox="1"/>
          <p:nvPr>
            <p:ph idx="2" type="title"/>
          </p:nvPr>
        </p:nvSpPr>
        <p:spPr>
          <a:xfrm>
            <a:off x="6378575" y="772025"/>
            <a:ext cx="1588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6" name="Google Shape;76;p54"/>
          <p:cNvSpPr txBox="1"/>
          <p:nvPr>
            <p:ph idx="1" type="subTitle"/>
          </p:nvPr>
        </p:nvSpPr>
        <p:spPr>
          <a:xfrm>
            <a:off x="3740150" y="3785575"/>
            <a:ext cx="422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/>
          <p:nvPr/>
        </p:nvSpPr>
        <p:spPr>
          <a:xfrm>
            <a:off x="1357864" y="1736482"/>
            <a:ext cx="2622700" cy="2770400"/>
          </a:xfrm>
          <a:custGeom>
            <a:rect b="b" l="l" r="r" t="t"/>
            <a:pathLst>
              <a:path extrusionOk="0" h="110816" w="104908">
                <a:moveTo>
                  <a:pt x="39470" y="3029"/>
                </a:moveTo>
                <a:cubicBezTo>
                  <a:pt x="28601" y="5273"/>
                  <a:pt x="24042" y="9410"/>
                  <a:pt x="17591" y="17334"/>
                </a:cubicBezTo>
                <a:cubicBezTo>
                  <a:pt x="11140" y="25258"/>
                  <a:pt x="2655" y="38090"/>
                  <a:pt x="762" y="50572"/>
                </a:cubicBezTo>
                <a:cubicBezTo>
                  <a:pt x="-1131" y="63054"/>
                  <a:pt x="552" y="82198"/>
                  <a:pt x="6232" y="92225"/>
                </a:cubicBezTo>
                <a:cubicBezTo>
                  <a:pt x="11912" y="102253"/>
                  <a:pt x="20397" y="111368"/>
                  <a:pt x="34842" y="110737"/>
                </a:cubicBezTo>
                <a:cubicBezTo>
                  <a:pt x="49287" y="110106"/>
                  <a:pt x="81333" y="99868"/>
                  <a:pt x="92903" y="88438"/>
                </a:cubicBezTo>
                <a:cubicBezTo>
                  <a:pt x="104473" y="77008"/>
                  <a:pt x="105946" y="56252"/>
                  <a:pt x="104263" y="42157"/>
                </a:cubicBezTo>
                <a:cubicBezTo>
                  <a:pt x="102580" y="28062"/>
                  <a:pt x="93605" y="10391"/>
                  <a:pt x="82806" y="3870"/>
                </a:cubicBezTo>
                <a:cubicBezTo>
                  <a:pt x="72007" y="-2651"/>
                  <a:pt x="50339" y="785"/>
                  <a:pt x="39470" y="3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4"/>
          <p:cNvSpPr/>
          <p:nvPr/>
        </p:nvSpPr>
        <p:spPr>
          <a:xfrm rot="132717">
            <a:off x="-398555" y="3270232"/>
            <a:ext cx="1686316" cy="2039377"/>
          </a:xfrm>
          <a:custGeom>
            <a:rect b="b" l="l" r="r" t="t"/>
            <a:pathLst>
              <a:path extrusionOk="0" h="46423" w="37676">
                <a:moveTo>
                  <a:pt x="21" y="0"/>
                </a:moveTo>
                <a:lnTo>
                  <a:pt x="0" y="22454"/>
                </a:lnTo>
                <a:cubicBezTo>
                  <a:pt x="2838" y="23001"/>
                  <a:pt x="5382" y="24746"/>
                  <a:pt x="7401" y="26890"/>
                </a:cubicBezTo>
                <a:cubicBezTo>
                  <a:pt x="9398" y="29077"/>
                  <a:pt x="10912" y="31663"/>
                  <a:pt x="12236" y="34354"/>
                </a:cubicBezTo>
                <a:cubicBezTo>
                  <a:pt x="14128" y="38139"/>
                  <a:pt x="15705" y="42175"/>
                  <a:pt x="15894" y="46422"/>
                </a:cubicBezTo>
                <a:cubicBezTo>
                  <a:pt x="16084" y="46422"/>
                  <a:pt x="15894" y="46128"/>
                  <a:pt x="16084" y="46128"/>
                </a:cubicBezTo>
                <a:lnTo>
                  <a:pt x="37676" y="46128"/>
                </a:lnTo>
                <a:cubicBezTo>
                  <a:pt x="37045" y="35595"/>
                  <a:pt x="33975" y="23569"/>
                  <a:pt x="27479" y="15243"/>
                </a:cubicBezTo>
                <a:cubicBezTo>
                  <a:pt x="20835" y="6707"/>
                  <a:pt x="10260" y="2691"/>
                  <a:pt x="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4"/>
          <p:cNvSpPr/>
          <p:nvPr/>
        </p:nvSpPr>
        <p:spPr>
          <a:xfrm>
            <a:off x="-1230700" y="-1452200"/>
            <a:ext cx="2715438" cy="2569415"/>
          </a:xfrm>
          <a:custGeom>
            <a:rect b="b" l="l" r="r" t="t"/>
            <a:pathLst>
              <a:path extrusionOk="0" h="32746" w="34607">
                <a:moveTo>
                  <a:pt x="16003" y="0"/>
                </a:moveTo>
                <a:cubicBezTo>
                  <a:pt x="14365" y="0"/>
                  <a:pt x="12745" y="315"/>
                  <a:pt x="11290" y="1091"/>
                </a:cubicBezTo>
                <a:cubicBezTo>
                  <a:pt x="0" y="7020"/>
                  <a:pt x="5614" y="23713"/>
                  <a:pt x="13372" y="29642"/>
                </a:cubicBezTo>
                <a:cubicBezTo>
                  <a:pt x="15927" y="31598"/>
                  <a:pt x="19160" y="32745"/>
                  <a:pt x="22306" y="32745"/>
                </a:cubicBezTo>
                <a:cubicBezTo>
                  <a:pt x="24672" y="32745"/>
                  <a:pt x="26989" y="32095"/>
                  <a:pt x="28930" y="30651"/>
                </a:cubicBezTo>
                <a:cubicBezTo>
                  <a:pt x="32084" y="28317"/>
                  <a:pt x="33765" y="24239"/>
                  <a:pt x="34039" y="20223"/>
                </a:cubicBezTo>
                <a:cubicBezTo>
                  <a:pt x="34606" y="11204"/>
                  <a:pt x="27963" y="2415"/>
                  <a:pt x="19448" y="418"/>
                </a:cubicBezTo>
                <a:cubicBezTo>
                  <a:pt x="18325" y="157"/>
                  <a:pt x="17160" y="0"/>
                  <a:pt x="160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/>
          <p:nvPr>
            <p:ph type="title"/>
          </p:nvPr>
        </p:nvSpPr>
        <p:spPr>
          <a:xfrm>
            <a:off x="720000" y="368825"/>
            <a:ext cx="7884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6"/>
          <p:cNvSpPr/>
          <p:nvPr/>
        </p:nvSpPr>
        <p:spPr>
          <a:xfrm rot="10679510">
            <a:off x="-265225" y="460247"/>
            <a:ext cx="5758492" cy="4915323"/>
          </a:xfrm>
          <a:custGeom>
            <a:rect b="b" l="l" r="r" t="t"/>
            <a:pathLst>
              <a:path extrusionOk="0" h="52149" w="41692">
                <a:moveTo>
                  <a:pt x="2944" y="1"/>
                </a:moveTo>
                <a:cubicBezTo>
                  <a:pt x="0" y="4605"/>
                  <a:pt x="1157" y="11480"/>
                  <a:pt x="5425" y="14760"/>
                </a:cubicBezTo>
                <a:cubicBezTo>
                  <a:pt x="6539" y="15643"/>
                  <a:pt x="7843" y="16295"/>
                  <a:pt x="8936" y="17178"/>
                </a:cubicBezTo>
                <a:cubicBezTo>
                  <a:pt x="12068" y="19764"/>
                  <a:pt x="11774" y="22728"/>
                  <a:pt x="12321" y="26366"/>
                </a:cubicBezTo>
                <a:cubicBezTo>
                  <a:pt x="12783" y="29330"/>
                  <a:pt x="14739" y="32084"/>
                  <a:pt x="17240" y="33535"/>
                </a:cubicBezTo>
                <a:cubicBezTo>
                  <a:pt x="18691" y="34376"/>
                  <a:pt x="20331" y="34880"/>
                  <a:pt x="21719" y="35869"/>
                </a:cubicBezTo>
                <a:cubicBezTo>
                  <a:pt x="26050" y="39043"/>
                  <a:pt x="25524" y="43753"/>
                  <a:pt x="28194" y="48042"/>
                </a:cubicBezTo>
                <a:cubicBezTo>
                  <a:pt x="29561" y="50249"/>
                  <a:pt x="31915" y="51763"/>
                  <a:pt x="34396" y="52078"/>
                </a:cubicBezTo>
                <a:cubicBezTo>
                  <a:pt x="34748" y="52126"/>
                  <a:pt x="35103" y="52149"/>
                  <a:pt x="35457" y="52149"/>
                </a:cubicBezTo>
                <a:cubicBezTo>
                  <a:pt x="37623" y="52149"/>
                  <a:pt x="39789" y="51283"/>
                  <a:pt x="41397" y="49766"/>
                </a:cubicBezTo>
                <a:lnTo>
                  <a:pt x="41692" y="1725"/>
                </a:lnTo>
                <a:lnTo>
                  <a:pt x="294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6"/>
          <p:cNvSpPr txBox="1"/>
          <p:nvPr>
            <p:ph type="title"/>
          </p:nvPr>
        </p:nvSpPr>
        <p:spPr>
          <a:xfrm>
            <a:off x="612140" y="1946925"/>
            <a:ext cx="28509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b="0" i="0" sz="3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youremail@freepik.com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/>
          <p:nvPr>
            <p:ph type="ctrTitle"/>
          </p:nvPr>
        </p:nvSpPr>
        <p:spPr>
          <a:xfrm>
            <a:off x="1200975" y="334625"/>
            <a:ext cx="69534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latin typeface="Lora SemiBold"/>
                <a:ea typeface="Lora SemiBold"/>
                <a:cs typeface="Lora SemiBold"/>
                <a:sym typeface="Lora SemiBold"/>
              </a:rPr>
              <a:t>News</a:t>
            </a:r>
            <a:r>
              <a:rPr lang="en" sz="70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r>
              <a:rPr lang="en" sz="7000">
                <a:latin typeface="Lora SemiBold"/>
                <a:ea typeface="Lora SemiBold"/>
                <a:cs typeface="Lora SemiBold"/>
                <a:sym typeface="Lora SemiBold"/>
              </a:rPr>
              <a:t>Analytics and Social Media Post Generator</a:t>
            </a:r>
            <a:r>
              <a:rPr lang="en" sz="7000"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endParaRPr sz="7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34" name="Google Shape;234;p1"/>
          <p:cNvSpPr txBox="1"/>
          <p:nvPr>
            <p:ph idx="1" type="subTitle"/>
          </p:nvPr>
        </p:nvSpPr>
        <p:spPr>
          <a:xfrm>
            <a:off x="1471075" y="432890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Group 5</a:t>
            </a:r>
            <a:endParaRPr/>
          </a:p>
        </p:txBody>
      </p:sp>
      <p:pic>
        <p:nvPicPr>
          <p:cNvPr id="235" name="Google Shape;23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800" y="2515025"/>
            <a:ext cx="1359105" cy="15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9836b6b66_1_8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29836b6b66_1_8"/>
          <p:cNvSpPr txBox="1"/>
          <p:nvPr>
            <p:ph idx="1" type="subTitle"/>
          </p:nvPr>
        </p:nvSpPr>
        <p:spPr>
          <a:xfrm>
            <a:off x="720000" y="2140690"/>
            <a:ext cx="23055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29836b6b66_1_8"/>
          <p:cNvSpPr txBox="1"/>
          <p:nvPr>
            <p:ph idx="8" type="title"/>
          </p:nvPr>
        </p:nvSpPr>
        <p:spPr>
          <a:xfrm>
            <a:off x="126000" y="3471600"/>
            <a:ext cx="3493500" cy="1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Peak activity observed at 9 AM and 2 PM.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Minimal activity during late-night hours.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Suggestion: Optimize scraping schedule for these peak hours.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2" name="Google Shape;312;g329836b6b66_1_8"/>
          <p:cNvSpPr txBox="1"/>
          <p:nvPr>
            <p:ph idx="15" type="title"/>
          </p:nvPr>
        </p:nvSpPr>
        <p:spPr>
          <a:xfrm>
            <a:off x="387075" y="91350"/>
            <a:ext cx="77040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 gathering &amp;</a:t>
            </a:r>
            <a:r>
              <a:rPr lang="en" sz="1900"/>
              <a:t> Insights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gathered through web scraping from yahoo and bbc news.</a:t>
            </a:r>
            <a:endParaRPr sz="1100"/>
          </a:p>
        </p:txBody>
      </p:sp>
      <p:pic>
        <p:nvPicPr>
          <p:cNvPr id="313" name="Google Shape;313;g329836b6b66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0" y="980175"/>
            <a:ext cx="3235624" cy="2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29836b6b66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125" y="980175"/>
            <a:ext cx="4155248" cy="2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329836b6b66_1_8"/>
          <p:cNvSpPr txBox="1"/>
          <p:nvPr/>
        </p:nvSpPr>
        <p:spPr>
          <a:xfrm>
            <a:off x="4399125" y="3265950"/>
            <a:ext cx="40719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Politics</a:t>
            </a:r>
            <a:r>
              <a:rPr lang="en" sz="1300">
                <a:solidFill>
                  <a:schemeClr val="dk1"/>
                </a:solidFill>
              </a:rPr>
              <a:t> drives the highest engagement, making it the most impactful category for audience interaction.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Health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b="1" lang="en" sz="1300">
                <a:solidFill>
                  <a:schemeClr val="dk1"/>
                </a:solidFill>
              </a:rPr>
              <a:t>Sports</a:t>
            </a:r>
            <a:r>
              <a:rPr lang="en" sz="1300">
                <a:solidFill>
                  <a:schemeClr val="dk1"/>
                </a:solidFill>
              </a:rPr>
              <a:t> also perform well, offering strong secondary opportunities for content focus.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Business</a:t>
            </a:r>
            <a:r>
              <a:rPr lang="en" sz="1300">
                <a:solidFill>
                  <a:schemeClr val="dk1"/>
                </a:solidFill>
              </a:rPr>
              <a:t> shows the least engagement, suggesting the need for a more tailored strategy.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45775" y="1455627"/>
            <a:ext cx="8246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</a:t>
            </a:r>
            <a:r>
              <a:rPr lang="en">
                <a:solidFill>
                  <a:schemeClr val="dk1"/>
                </a:solidFill>
              </a:rPr>
              <a:t>hat is </a:t>
            </a:r>
            <a:r>
              <a:rPr lang="en"/>
              <a:t>the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user flow?</a:t>
            </a:r>
            <a:endParaRPr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 rot="1338511">
            <a:off x="6674360" y="-671457"/>
            <a:ext cx="6857075" cy="8159755"/>
            <a:chOff x="1350630" y="752575"/>
            <a:chExt cx="2161520" cy="2572307"/>
          </a:xfrm>
        </p:grpSpPr>
        <p:sp>
          <p:nvSpPr>
            <p:cNvPr id="322" name="Google Shape;322;p21"/>
            <p:cNvSpPr/>
            <p:nvPr/>
          </p:nvSpPr>
          <p:spPr>
            <a:xfrm flipH="1">
              <a:off x="1623766" y="2178284"/>
              <a:ext cx="251314" cy="185517"/>
            </a:xfrm>
            <a:custGeom>
              <a:rect b="b" l="l" r="r" t="t"/>
              <a:pathLst>
                <a:path extrusionOk="0" fill="none" h="2828" w="3831">
                  <a:moveTo>
                    <a:pt x="1155" y="1"/>
                  </a:moveTo>
                  <a:cubicBezTo>
                    <a:pt x="1155" y="1"/>
                    <a:pt x="0" y="700"/>
                    <a:pt x="1034" y="1764"/>
                  </a:cubicBezTo>
                  <a:cubicBezTo>
                    <a:pt x="2067" y="2827"/>
                    <a:pt x="2249" y="396"/>
                    <a:pt x="2918" y="457"/>
                  </a:cubicBezTo>
                  <a:cubicBezTo>
                    <a:pt x="3617" y="548"/>
                    <a:pt x="3830" y="1064"/>
                    <a:pt x="3678" y="1186"/>
                  </a:cubicBezTo>
                  <a:cubicBezTo>
                    <a:pt x="3526" y="1308"/>
                    <a:pt x="3070" y="882"/>
                    <a:pt x="2614" y="13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 flipH="1">
              <a:off x="1540060" y="2315849"/>
              <a:ext cx="297168" cy="191486"/>
            </a:xfrm>
            <a:custGeom>
              <a:rect b="b" l="l" r="r" t="t"/>
              <a:pathLst>
                <a:path extrusionOk="0" fill="none" h="2919" w="4530">
                  <a:moveTo>
                    <a:pt x="1" y="2402"/>
                  </a:moveTo>
                  <a:cubicBezTo>
                    <a:pt x="1" y="2402"/>
                    <a:pt x="2645" y="1"/>
                    <a:pt x="3405" y="1004"/>
                  </a:cubicBezTo>
                  <a:cubicBezTo>
                    <a:pt x="3405" y="1004"/>
                    <a:pt x="3709" y="882"/>
                    <a:pt x="3922" y="1034"/>
                  </a:cubicBezTo>
                  <a:cubicBezTo>
                    <a:pt x="4256" y="1247"/>
                    <a:pt x="4530" y="1521"/>
                    <a:pt x="4438" y="2524"/>
                  </a:cubicBezTo>
                  <a:cubicBezTo>
                    <a:pt x="4438" y="2524"/>
                    <a:pt x="3344" y="2919"/>
                    <a:pt x="2098" y="2524"/>
                  </a:cubicBezTo>
                  <a:cubicBezTo>
                    <a:pt x="913" y="2068"/>
                    <a:pt x="1" y="2402"/>
                    <a:pt x="1" y="240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 flipH="1">
              <a:off x="1544061" y="2477359"/>
              <a:ext cx="259251" cy="155603"/>
            </a:xfrm>
            <a:custGeom>
              <a:rect b="b" l="l" r="r" t="t"/>
              <a:pathLst>
                <a:path extrusionOk="0" fill="none" h="2372" w="3952">
                  <a:moveTo>
                    <a:pt x="0" y="1"/>
                  </a:moveTo>
                  <a:cubicBezTo>
                    <a:pt x="0" y="1"/>
                    <a:pt x="1125" y="366"/>
                    <a:pt x="1733" y="670"/>
                  </a:cubicBezTo>
                  <a:cubicBezTo>
                    <a:pt x="2250" y="882"/>
                    <a:pt x="3040" y="822"/>
                    <a:pt x="3040" y="822"/>
                  </a:cubicBezTo>
                  <a:cubicBezTo>
                    <a:pt x="3040" y="822"/>
                    <a:pt x="3921" y="548"/>
                    <a:pt x="3952" y="1"/>
                  </a:cubicBezTo>
                  <a:cubicBezTo>
                    <a:pt x="3952" y="1"/>
                    <a:pt x="3921" y="2037"/>
                    <a:pt x="2797" y="2220"/>
                  </a:cubicBezTo>
                  <a:cubicBezTo>
                    <a:pt x="1946" y="2372"/>
                    <a:pt x="1186" y="2098"/>
                    <a:pt x="608" y="1338"/>
                  </a:cubicBezTo>
                  <a:cubicBezTo>
                    <a:pt x="152" y="730"/>
                    <a:pt x="0" y="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 flipH="1">
              <a:off x="1388520" y="1992829"/>
              <a:ext cx="179482" cy="121688"/>
            </a:xfrm>
            <a:custGeom>
              <a:rect b="b" l="l" r="r" t="t"/>
              <a:pathLst>
                <a:path extrusionOk="0" fill="none" h="1855" w="2736">
                  <a:moveTo>
                    <a:pt x="0" y="396"/>
                  </a:moveTo>
                  <a:cubicBezTo>
                    <a:pt x="0" y="396"/>
                    <a:pt x="2736" y="1"/>
                    <a:pt x="2128" y="1612"/>
                  </a:cubicBezTo>
                  <a:cubicBezTo>
                    <a:pt x="2128" y="1612"/>
                    <a:pt x="1186" y="1855"/>
                    <a:pt x="0" y="39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 flipH="1">
              <a:off x="1350630" y="752575"/>
              <a:ext cx="2161520" cy="2572307"/>
            </a:xfrm>
            <a:custGeom>
              <a:rect b="b" l="l" r="r" t="t"/>
              <a:pathLst>
                <a:path extrusionOk="0" fill="none" h="39212" w="32950">
                  <a:moveTo>
                    <a:pt x="31946" y="16384"/>
                  </a:moveTo>
                  <a:cubicBezTo>
                    <a:pt x="31946" y="16384"/>
                    <a:pt x="30974" y="15077"/>
                    <a:pt x="30305" y="15077"/>
                  </a:cubicBezTo>
                  <a:cubicBezTo>
                    <a:pt x="29667" y="15138"/>
                    <a:pt x="28299" y="16718"/>
                    <a:pt x="28451" y="18177"/>
                  </a:cubicBezTo>
                  <a:cubicBezTo>
                    <a:pt x="28572" y="19636"/>
                    <a:pt x="30457" y="21521"/>
                    <a:pt x="30426" y="22342"/>
                  </a:cubicBezTo>
                  <a:cubicBezTo>
                    <a:pt x="30426" y="22342"/>
                    <a:pt x="31308" y="23466"/>
                    <a:pt x="29423" y="23861"/>
                  </a:cubicBezTo>
                  <a:cubicBezTo>
                    <a:pt x="29423" y="23861"/>
                    <a:pt x="29332" y="22889"/>
                    <a:pt x="29818" y="22889"/>
                  </a:cubicBezTo>
                  <a:cubicBezTo>
                    <a:pt x="30153" y="22889"/>
                    <a:pt x="30153" y="23284"/>
                    <a:pt x="30031" y="23466"/>
                  </a:cubicBezTo>
                  <a:cubicBezTo>
                    <a:pt x="29697" y="23983"/>
                    <a:pt x="28785" y="23861"/>
                    <a:pt x="29028" y="24773"/>
                  </a:cubicBezTo>
                  <a:cubicBezTo>
                    <a:pt x="29028" y="24773"/>
                    <a:pt x="29910" y="25503"/>
                    <a:pt x="28663" y="26445"/>
                  </a:cubicBezTo>
                  <a:lnTo>
                    <a:pt x="28724" y="27114"/>
                  </a:lnTo>
                  <a:cubicBezTo>
                    <a:pt x="28724" y="27114"/>
                    <a:pt x="29697" y="27570"/>
                    <a:pt x="28907" y="28512"/>
                  </a:cubicBezTo>
                  <a:cubicBezTo>
                    <a:pt x="28907" y="28512"/>
                    <a:pt x="28481" y="29029"/>
                    <a:pt x="28633" y="29910"/>
                  </a:cubicBezTo>
                  <a:cubicBezTo>
                    <a:pt x="28724" y="30366"/>
                    <a:pt x="28937" y="30791"/>
                    <a:pt x="29332" y="31095"/>
                  </a:cubicBezTo>
                  <a:lnTo>
                    <a:pt x="29332" y="31095"/>
                  </a:lnTo>
                  <a:cubicBezTo>
                    <a:pt x="29970" y="29332"/>
                    <a:pt x="31916" y="25594"/>
                    <a:pt x="32402" y="24226"/>
                  </a:cubicBezTo>
                  <a:cubicBezTo>
                    <a:pt x="32949" y="22858"/>
                    <a:pt x="31794" y="20487"/>
                    <a:pt x="31794" y="20487"/>
                  </a:cubicBezTo>
                  <a:cubicBezTo>
                    <a:pt x="32949" y="18755"/>
                    <a:pt x="32888" y="17174"/>
                    <a:pt x="32554" y="16050"/>
                  </a:cubicBezTo>
                  <a:cubicBezTo>
                    <a:pt x="31916" y="13952"/>
                    <a:pt x="31460" y="11855"/>
                    <a:pt x="31308" y="9697"/>
                  </a:cubicBezTo>
                  <a:cubicBezTo>
                    <a:pt x="31247" y="9393"/>
                    <a:pt x="31247" y="9059"/>
                    <a:pt x="31217" y="8663"/>
                  </a:cubicBezTo>
                  <a:cubicBezTo>
                    <a:pt x="31004" y="4955"/>
                    <a:pt x="23983" y="1"/>
                    <a:pt x="18998" y="2372"/>
                  </a:cubicBezTo>
                  <a:cubicBezTo>
                    <a:pt x="14013" y="4712"/>
                    <a:pt x="5927" y="2949"/>
                    <a:pt x="5624" y="10943"/>
                  </a:cubicBezTo>
                  <a:cubicBezTo>
                    <a:pt x="5259" y="18968"/>
                    <a:pt x="10183" y="23162"/>
                    <a:pt x="7903" y="27357"/>
                  </a:cubicBezTo>
                  <a:cubicBezTo>
                    <a:pt x="5624" y="31612"/>
                    <a:pt x="0" y="35533"/>
                    <a:pt x="4955" y="3921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550" y="0"/>
            <a:ext cx="2839525" cy="50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2715425" y="947650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>
                <a:latin typeface="Raleway ExtraBold"/>
                <a:ea typeface="Raleway ExtraBold"/>
                <a:cs typeface="Raleway ExtraBold"/>
                <a:sym typeface="Raleway ExtraBold"/>
              </a:rPr>
              <a:t>Data Moves</a:t>
            </a:r>
            <a:endParaRPr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4543500" y="1783500"/>
            <a:ext cx="4600500" cy="32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Key Workflow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Data Ingestion</a:t>
            </a:r>
            <a:r>
              <a:rPr lang="en" sz="1300">
                <a:solidFill>
                  <a:schemeClr val="dk1"/>
                </a:solidFill>
              </a:rPr>
              <a:t> (Collect news, scrape, send to Kafka).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Data Processing</a:t>
            </a:r>
            <a:r>
              <a:rPr lang="en" sz="1300">
                <a:solidFill>
                  <a:schemeClr val="dk1"/>
                </a:solidFill>
              </a:rPr>
              <a:t> (Consume data, clean, categorize, NLP, send to Kafka).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Storage</a:t>
            </a:r>
            <a:r>
              <a:rPr lang="en" sz="1300">
                <a:solidFill>
                  <a:schemeClr val="dk1"/>
                </a:solidFill>
              </a:rPr>
              <a:t> (Store processed data in MongoDB and Elasticsearch).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Post Generation</a:t>
            </a:r>
            <a:r>
              <a:rPr lang="en" sz="1300">
                <a:solidFill>
                  <a:schemeClr val="dk1"/>
                </a:solidFill>
              </a:rPr>
              <a:t> (Generate social media posts from processed data).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Serving</a:t>
            </a:r>
            <a:r>
              <a:rPr lang="en" sz="1300">
                <a:solidFill>
                  <a:schemeClr val="dk1"/>
                </a:solidFill>
              </a:rPr>
              <a:t> (Serve data to the frontend for display).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Orchestration</a:t>
            </a:r>
            <a:r>
              <a:rPr lang="en" sz="1300">
                <a:solidFill>
                  <a:schemeClr val="dk1"/>
                </a:solidFill>
              </a:rPr>
              <a:t> (Airflow schedules and manages all steps).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500"/>
            <a:ext cx="4449901" cy="4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idx="15" type="title"/>
          </p:nvPr>
        </p:nvSpPr>
        <p:spPr>
          <a:xfrm>
            <a:off x="720000" y="368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>
                <a:latin typeface="Raleway ExtraBold"/>
                <a:ea typeface="Raleway ExtraBold"/>
                <a:cs typeface="Raleway ExtraBold"/>
                <a:sym typeface="Raleway ExtraBold"/>
              </a:rPr>
              <a:t>USER INTERFACE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40" name="Google Shape;3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0" y="1061225"/>
            <a:ext cx="4732300" cy="22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975" y="2532475"/>
            <a:ext cx="4404052" cy="25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7"/>
          <p:cNvSpPr txBox="1"/>
          <p:nvPr>
            <p:ph idx="4294967295" type="subTitle"/>
          </p:nvPr>
        </p:nvSpPr>
        <p:spPr>
          <a:xfrm>
            <a:off x="1289911" y="3485563"/>
            <a:ext cx="2500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"/>
              <a:t>Selecting News from trending Top News</a:t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3" name="Google Shape;343;p17"/>
          <p:cNvSpPr txBox="1"/>
          <p:nvPr>
            <p:ph idx="4294967295" type="subTitle"/>
          </p:nvPr>
        </p:nvSpPr>
        <p:spPr>
          <a:xfrm>
            <a:off x="5628164" y="1806550"/>
            <a:ext cx="2500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"/>
              <a:t>Generation of SM post from Selected trending News</a:t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781050" y="368825"/>
            <a:ext cx="758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7000">
                <a:solidFill>
                  <a:schemeClr val="dk1"/>
                </a:solidFill>
              </a:rPr>
              <a:t>thanks</a:t>
            </a:r>
            <a:endParaRPr sz="7000">
              <a:solidFill>
                <a:schemeClr val="dk1"/>
              </a:solidFill>
            </a:endParaRPr>
          </a:p>
        </p:txBody>
      </p:sp>
      <p:sp>
        <p:nvSpPr>
          <p:cNvPr id="349" name="Google Shape;349;p34"/>
          <p:cNvSpPr txBox="1"/>
          <p:nvPr>
            <p:ph idx="1" type="subTitle"/>
          </p:nvPr>
        </p:nvSpPr>
        <p:spPr>
          <a:xfrm>
            <a:off x="2569650" y="1558025"/>
            <a:ext cx="40047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Do you have any questions?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Email Us. Will try to get back to you in 24 hrs.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talk2group5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@group5.com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group5.com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50" y="3404825"/>
            <a:ext cx="5015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8726951" y="-132899"/>
            <a:ext cx="21042" cy="24267"/>
          </a:xfrm>
          <a:custGeom>
            <a:rect b="b" l="l" r="r" t="t"/>
            <a:pathLst>
              <a:path extrusionOk="0" h="316" w="274">
                <a:moveTo>
                  <a:pt x="147" y="0"/>
                </a:moveTo>
                <a:cubicBezTo>
                  <a:pt x="63" y="0"/>
                  <a:pt x="21" y="63"/>
                  <a:pt x="21" y="147"/>
                </a:cubicBezTo>
                <a:cubicBezTo>
                  <a:pt x="0" y="252"/>
                  <a:pt x="42" y="315"/>
                  <a:pt x="147" y="315"/>
                </a:cubicBezTo>
                <a:cubicBezTo>
                  <a:pt x="231" y="273"/>
                  <a:pt x="273" y="252"/>
                  <a:pt x="273" y="126"/>
                </a:cubicBezTo>
                <a:cubicBezTo>
                  <a:pt x="273" y="42"/>
                  <a:pt x="231" y="0"/>
                  <a:pt x="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 txBox="1"/>
          <p:nvPr>
            <p:ph type="title"/>
          </p:nvPr>
        </p:nvSpPr>
        <p:spPr>
          <a:xfrm>
            <a:off x="2290050" y="3009601"/>
            <a:ext cx="4563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—Dave Willis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42" name="Google Shape;242;p6"/>
          <p:cNvSpPr txBox="1"/>
          <p:nvPr>
            <p:ph idx="1" type="subTitle"/>
          </p:nvPr>
        </p:nvSpPr>
        <p:spPr>
          <a:xfrm>
            <a:off x="1458125" y="1470299"/>
            <a:ext cx="6227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"Don’t use social media to impress people; use it to impact people."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type="title"/>
          </p:nvPr>
        </p:nvSpPr>
        <p:spPr>
          <a:xfrm>
            <a:off x="1171359" y="1065744"/>
            <a:ext cx="55221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00"/>
              <a:t>About </a:t>
            </a:r>
            <a:r>
              <a:rPr lang="en" sz="4400">
                <a:latin typeface="Raleway ExtraBold"/>
                <a:ea typeface="Raleway ExtraBold"/>
                <a:cs typeface="Raleway ExtraBold"/>
                <a:sym typeface="Raleway ExtraBold"/>
              </a:rPr>
              <a:t>us</a:t>
            </a:r>
            <a:endParaRPr sz="44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48" name="Google Shape;248;p3"/>
          <p:cNvSpPr txBox="1"/>
          <p:nvPr>
            <p:ph idx="1" type="subTitle"/>
          </p:nvPr>
        </p:nvSpPr>
        <p:spPr>
          <a:xfrm>
            <a:off x="4767365" y="2053178"/>
            <a:ext cx="422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News Analytics and Social Media Post Generator</a:t>
            </a:r>
            <a:r>
              <a:rPr lang="en" sz="2000"/>
              <a:t> is a smart content marketing tool that analyzes trending news topics and generates relevant social media posts to boost engagement and audience reach efficiently.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pic>
        <p:nvPicPr>
          <p:cNvPr descr="Robot írás Szabad kép - Public Domain Pictures" id="249" name="Google Shape;24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91709">
            <a:off x="615024" y="1911850"/>
            <a:ext cx="2440525" cy="174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9836b6b66_2_22"/>
          <p:cNvSpPr txBox="1"/>
          <p:nvPr>
            <p:ph type="ctrTitle"/>
          </p:nvPr>
        </p:nvSpPr>
        <p:spPr>
          <a:xfrm>
            <a:off x="1095300" y="1238850"/>
            <a:ext cx="69534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you need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Figure out yourself, JK</a:t>
            </a:r>
            <a:endParaRPr sz="3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67" y="1166767"/>
            <a:ext cx="4434036" cy="329811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"/>
          <p:cNvSpPr/>
          <p:nvPr/>
        </p:nvSpPr>
        <p:spPr>
          <a:xfrm>
            <a:off x="7959200" y="-1218312"/>
            <a:ext cx="2844834" cy="2968500"/>
          </a:xfrm>
          <a:custGeom>
            <a:rect b="b" l="l" r="r" t="t"/>
            <a:pathLst>
              <a:path extrusionOk="0" h="22444" w="21509">
                <a:moveTo>
                  <a:pt x="12245" y="1"/>
                </a:moveTo>
                <a:cubicBezTo>
                  <a:pt x="6977" y="1"/>
                  <a:pt x="1187" y="4529"/>
                  <a:pt x="463" y="10550"/>
                </a:cubicBezTo>
                <a:cubicBezTo>
                  <a:pt x="1" y="14251"/>
                  <a:pt x="1493" y="18182"/>
                  <a:pt x="4332" y="20453"/>
                </a:cubicBezTo>
                <a:cubicBezTo>
                  <a:pt x="5986" y="21754"/>
                  <a:pt x="8068" y="22443"/>
                  <a:pt x="10141" y="22443"/>
                </a:cubicBezTo>
                <a:cubicBezTo>
                  <a:pt x="11652" y="22443"/>
                  <a:pt x="13157" y="22077"/>
                  <a:pt x="14486" y="21315"/>
                </a:cubicBezTo>
                <a:cubicBezTo>
                  <a:pt x="15958" y="20453"/>
                  <a:pt x="17199" y="19170"/>
                  <a:pt x="18166" y="17741"/>
                </a:cubicBezTo>
                <a:cubicBezTo>
                  <a:pt x="20457" y="14398"/>
                  <a:pt x="21509" y="9941"/>
                  <a:pt x="20163" y="6093"/>
                </a:cubicBezTo>
                <a:cubicBezTo>
                  <a:pt x="18648" y="1782"/>
                  <a:pt x="15549" y="1"/>
                  <a:pt x="12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1016000" y="3980895"/>
            <a:ext cx="3512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2300003" y="2091840"/>
            <a:ext cx="894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1095622" y="2515675"/>
            <a:ext cx="894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3595028" y="1075277"/>
            <a:ext cx="894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5791190" y="1046513"/>
            <a:ext cx="1079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6094107" y="2361412"/>
            <a:ext cx="21942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Professionals &amp; brands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5791190" y="3664938"/>
            <a:ext cx="1079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8" name="Google Shape;268;p8"/>
          <p:cNvSpPr txBox="1"/>
          <p:nvPr>
            <p:ph idx="4294967295" type="subTitle"/>
          </p:nvPr>
        </p:nvSpPr>
        <p:spPr>
          <a:xfrm>
            <a:off x="5353177" y="1344448"/>
            <a:ext cx="2194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Young influencers</a:t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8"/>
          <p:cNvSpPr txBox="1"/>
          <p:nvPr>
            <p:ph idx="4294967295" type="subTitle"/>
          </p:nvPr>
        </p:nvSpPr>
        <p:spPr>
          <a:xfrm>
            <a:off x="5852040" y="2972538"/>
            <a:ext cx="2194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Marketers &amp; analysts</a:t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8"/>
          <p:cNvSpPr txBox="1"/>
          <p:nvPr>
            <p:ph idx="4294967295" type="subTitle"/>
          </p:nvPr>
        </p:nvSpPr>
        <p:spPr>
          <a:xfrm>
            <a:off x="5568506" y="3889964"/>
            <a:ext cx="2194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executives</a:t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71" name="Google Shape;271;p8"/>
          <p:cNvCxnSpPr/>
          <p:nvPr/>
        </p:nvCxnSpPr>
        <p:spPr>
          <a:xfrm flipH="1" rot="10800000">
            <a:off x="4416355" y="4112023"/>
            <a:ext cx="1047900" cy="2484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72" name="Google Shape;272;p8"/>
          <p:cNvCxnSpPr/>
          <p:nvPr/>
        </p:nvCxnSpPr>
        <p:spPr>
          <a:xfrm flipH="1" rot="10800000">
            <a:off x="3184059" y="3204320"/>
            <a:ext cx="2607000" cy="1413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73" name="Google Shape;273;p8"/>
          <p:cNvCxnSpPr/>
          <p:nvPr/>
        </p:nvCxnSpPr>
        <p:spPr>
          <a:xfrm>
            <a:off x="2294842" y="2325547"/>
            <a:ext cx="3763200" cy="243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4" name="Google Shape;274;p8"/>
          <p:cNvSpPr txBox="1"/>
          <p:nvPr>
            <p:ph type="title"/>
          </p:nvPr>
        </p:nvSpPr>
        <p:spPr>
          <a:xfrm>
            <a:off x="720000" y="368825"/>
            <a:ext cx="7884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audience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latin typeface="Raleway ExtraBold"/>
                <a:ea typeface="Raleway ExtraBold"/>
                <a:cs typeface="Raleway ExtraBold"/>
                <a:sym typeface="Raleway ExtraBold"/>
              </a:rPr>
              <a:t>infographics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275" name="Google Shape;275;p8"/>
          <p:cNvCxnSpPr/>
          <p:nvPr/>
        </p:nvCxnSpPr>
        <p:spPr>
          <a:xfrm flipH="1" rot="10800000">
            <a:off x="1206251" y="1548028"/>
            <a:ext cx="4079700" cy="569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9836b6b66_2_27"/>
          <p:cNvSpPr txBox="1"/>
          <p:nvPr>
            <p:ph idx="1" type="body"/>
          </p:nvPr>
        </p:nvSpPr>
        <p:spPr>
          <a:xfrm>
            <a:off x="179825" y="233175"/>
            <a:ext cx="4907400" cy="4574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How it will help: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Save your time - Save money</a:t>
            </a:r>
            <a:endParaRPr b="1" sz="1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300"/>
              <a:t>Marketers spend </a:t>
            </a:r>
            <a:r>
              <a:rPr b="1" lang="en" sz="1300"/>
              <a:t>3.5 hours per week</a:t>
            </a:r>
            <a:r>
              <a:rPr lang="en" sz="1300"/>
              <a:t> creating social media content.(HubSpot, 2023).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/>
              <a:t>Automating content creation can </a:t>
            </a:r>
            <a:r>
              <a:rPr b="1" lang="en" sz="1300"/>
              <a:t>reduce</a:t>
            </a:r>
            <a:r>
              <a:rPr lang="en" sz="1300"/>
              <a:t> this time by </a:t>
            </a:r>
            <a:r>
              <a:rPr b="1" lang="en" sz="1300"/>
              <a:t>up to 60%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/>
              <a:t>more focus on strategy and engagement.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Makes Content Creation Accessible</a:t>
            </a:r>
            <a:endParaRPr b="1" sz="1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54%</a:t>
            </a:r>
            <a:r>
              <a:rPr lang="en" sz="1300"/>
              <a:t> of small businesses lack expertise or resources to create engaging posts. (Small Business Trends, 2023).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b="1" lang="en" sz="1300"/>
              <a:t>Simplifies content creation </a:t>
            </a:r>
            <a:r>
              <a:rPr lang="en" sz="1300"/>
              <a:t>for non-marketers.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Reduce Cost - Save money x2</a:t>
            </a:r>
            <a:endParaRPr b="1" sz="1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300"/>
              <a:t>Hiring professional content creators or agencies can cost </a:t>
            </a:r>
            <a:r>
              <a:rPr b="1" lang="en" sz="1300"/>
              <a:t>$500–$5,000/month.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/>
          <p:nvPr>
            <p:ph idx="6" type="title"/>
          </p:nvPr>
        </p:nvSpPr>
        <p:spPr>
          <a:xfrm>
            <a:off x="2093925" y="322725"/>
            <a:ext cx="4543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sets </a:t>
            </a:r>
            <a:r>
              <a:rPr lang="en">
                <a:latin typeface="Raleway ExtraBold"/>
                <a:ea typeface="Raleway ExtraBold"/>
                <a:cs typeface="Raleway ExtraBold"/>
                <a:sym typeface="Raleway ExtraBold"/>
              </a:rPr>
              <a:t>us apart?</a:t>
            </a:r>
            <a:endParaRPr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86" name="Google Shape;286;p4"/>
          <p:cNvSpPr txBox="1"/>
          <p:nvPr>
            <p:ph idx="1" type="subTitle"/>
          </p:nvPr>
        </p:nvSpPr>
        <p:spPr>
          <a:xfrm>
            <a:off x="482600" y="1763975"/>
            <a:ext cx="2479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Real-Time Trend Detection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 txBox="1"/>
          <p:nvPr>
            <p:ph idx="3" type="subTitle"/>
          </p:nvPr>
        </p:nvSpPr>
        <p:spPr>
          <a:xfrm>
            <a:off x="5951450" y="2075686"/>
            <a:ext cx="2336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Post Creation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"/>
          <p:cNvSpPr txBox="1"/>
          <p:nvPr>
            <p:ph idx="5" type="subTitle"/>
          </p:nvPr>
        </p:nvSpPr>
        <p:spPr>
          <a:xfrm>
            <a:off x="1447300" y="3967336"/>
            <a:ext cx="2336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All-in-One Workflow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2325075" y="1939025"/>
            <a:ext cx="3490670" cy="1905681"/>
          </a:xfrm>
          <a:custGeom>
            <a:rect b="b" l="l" r="r" t="t"/>
            <a:pathLst>
              <a:path extrusionOk="0" h="37108" w="67303">
                <a:moveTo>
                  <a:pt x="0" y="0"/>
                </a:moveTo>
                <a:cubicBezTo>
                  <a:pt x="11195" y="1409"/>
                  <a:pt x="65057" y="2270"/>
                  <a:pt x="67171" y="8455"/>
                </a:cubicBezTo>
                <a:cubicBezTo>
                  <a:pt x="69285" y="14640"/>
                  <a:pt x="21764" y="32333"/>
                  <a:pt x="12683" y="371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idx="8" type="title"/>
          </p:nvPr>
        </p:nvSpPr>
        <p:spPr>
          <a:xfrm>
            <a:off x="720000" y="-64825"/>
            <a:ext cx="770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/>
              <a:t>analyzing </a:t>
            </a:r>
            <a:r>
              <a:rPr lang="en" sz="3100">
                <a:latin typeface="Raleway ExtraBold"/>
                <a:ea typeface="Raleway ExtraBold"/>
                <a:cs typeface="Raleway ExtraBold"/>
                <a:sym typeface="Raleway ExtraBold"/>
              </a:rPr>
              <a:t>the competition</a:t>
            </a:r>
            <a:endParaRPr sz="3100"/>
          </a:p>
        </p:txBody>
      </p:sp>
      <p:graphicFrame>
        <p:nvGraphicFramePr>
          <p:cNvPr id="295" name="Google Shape;295;p15"/>
          <p:cNvGraphicFramePr/>
          <p:nvPr/>
        </p:nvGraphicFramePr>
        <p:xfrm>
          <a:off x="1121125" y="9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{E6CCB413-B3D9-445C-9DF0-6C18118FD183}</a:tableStyleId>
              </a:tblPr>
              <a:tblGrid>
                <a:gridCol w="1295400"/>
                <a:gridCol w="1924050"/>
                <a:gridCol w="1295400"/>
                <a:gridCol w="1285875"/>
                <a:gridCol w="1438275"/>
              </a:tblGrid>
              <a:tr h="75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Our Solution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Google Trends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Hootsuite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Socialbakers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3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Real-Time Trend Detection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✅ Yes, integrated with APIs and feeds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No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No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No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3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Automated Post Creation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✅ Ready-to-publish posts generated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Not supported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Manual only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Manual only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3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All-in-One Workflow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✅ Unified platform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Separate tools required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Separate tools needed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❌ Separate tools needed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/>
          <p:nvPr>
            <p:ph idx="2" type="title"/>
          </p:nvPr>
        </p:nvSpPr>
        <p:spPr>
          <a:xfrm>
            <a:off x="5851744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User-Centric Design</a:t>
            </a:r>
            <a:endParaRPr/>
          </a:p>
        </p:txBody>
      </p:sp>
      <p:sp>
        <p:nvSpPr>
          <p:cNvPr id="301" name="Google Shape;301;p5"/>
          <p:cNvSpPr txBox="1"/>
          <p:nvPr>
            <p:ph idx="4" type="title"/>
          </p:nvPr>
        </p:nvSpPr>
        <p:spPr>
          <a:xfrm>
            <a:off x="5851750" y="34098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Mitigation</a:t>
            </a:r>
            <a:endParaRPr/>
          </a:p>
        </p:txBody>
      </p:sp>
      <p:sp>
        <p:nvSpPr>
          <p:cNvPr id="302" name="Google Shape;302;p5"/>
          <p:cNvSpPr txBox="1"/>
          <p:nvPr>
            <p:ph idx="8" type="title"/>
          </p:nvPr>
        </p:nvSpPr>
        <p:spPr>
          <a:xfrm>
            <a:off x="1491745" y="34098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News Analytics</a:t>
            </a:r>
            <a:endParaRPr/>
          </a:p>
        </p:txBody>
      </p:sp>
      <p:sp>
        <p:nvSpPr>
          <p:cNvPr id="303" name="Google Shape;303;p5"/>
          <p:cNvSpPr txBox="1"/>
          <p:nvPr>
            <p:ph idx="15" type="title"/>
          </p:nvPr>
        </p:nvSpPr>
        <p:spPr>
          <a:xfrm>
            <a:off x="768125" y="286625"/>
            <a:ext cx="5295000" cy="7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Guiding Principles</a:t>
            </a:r>
            <a:endParaRPr b="1"/>
          </a:p>
        </p:txBody>
      </p:sp>
      <p:sp>
        <p:nvSpPr>
          <p:cNvPr id="304" name="Google Shape;304;p5"/>
          <p:cNvSpPr txBox="1"/>
          <p:nvPr>
            <p:ph idx="8" type="title"/>
          </p:nvPr>
        </p:nvSpPr>
        <p:spPr>
          <a:xfrm>
            <a:off x="14917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/>
              <a:t>Data Accuracy and Quality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llo World Social Media by Slidesgo">
  <a:themeElements>
    <a:clrScheme name="Simple Light">
      <a:dk1>
        <a:srgbClr val="FFFFFF"/>
      </a:dk1>
      <a:lt1>
        <a:srgbClr val="191919"/>
      </a:lt1>
      <a:dk2>
        <a:srgbClr val="3154A1"/>
      </a:dk2>
      <a:lt2>
        <a:srgbClr val="F5AB06"/>
      </a:lt2>
      <a:accent1>
        <a:srgbClr val="E9512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