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Trispace"/>
      <p:regular r:id="rId28"/>
      <p:bold r:id="rId29"/>
    </p:embeddedFont>
    <p:embeddedFont>
      <p:font typeface="Bebas Neue"/>
      <p:regular r:id="rId30"/>
    </p:embeddedFont>
    <p:embeddedFont>
      <p:font typeface="Maven Pro"/>
      <p:regular r:id="rId31"/>
      <p:bold r:id="rId32"/>
    </p:embeddedFont>
    <p:embeddedFont>
      <p:font typeface="PT Sans"/>
      <p:regular r:id="rId33"/>
      <p:bold r:id="rId34"/>
      <p:italic r:id="rId35"/>
      <p:boldItalic r:id="rId36"/>
    </p:embeddedFont>
    <p:embeddedFont>
      <p:font typeface="Open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1" roundtripDataSignature="AMtx7mgg/+cIkGVDw0pjbiXMUp7fv1cB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07DB05A-1CF5-41EA-A8BE-C12DE5F30C30}">
  <a:tblStyle styleId="{107DB05A-1CF5-41EA-A8BE-C12DE5F30C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Italic.fntdata"/><Relationship Id="rId20" Type="http://schemas.openxmlformats.org/officeDocument/2006/relationships/slide" Target="slides/slide14.xml"/><Relationship Id="rId41" Type="http://customschemas.google.com/relationships/presentationmetadata" Target="meta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Trispace-regular.fntdata"/><Relationship Id="rId27" Type="http://schemas.openxmlformats.org/officeDocument/2006/relationships/font" Target="fonts/Raleway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Trispace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avenPro-regular.fntdata"/><Relationship Id="rId30" Type="http://schemas.openxmlformats.org/officeDocument/2006/relationships/font" Target="fonts/BebasNeue-regular.fntdata"/><Relationship Id="rId11" Type="http://schemas.openxmlformats.org/officeDocument/2006/relationships/slide" Target="slides/slide5.xml"/><Relationship Id="rId33" Type="http://schemas.openxmlformats.org/officeDocument/2006/relationships/font" Target="fonts/PTSans-regular.fntdata"/><Relationship Id="rId10" Type="http://schemas.openxmlformats.org/officeDocument/2006/relationships/slide" Target="slides/slide4.xml"/><Relationship Id="rId32" Type="http://schemas.openxmlformats.org/officeDocument/2006/relationships/font" Target="fonts/MavenPro-bold.fntdata"/><Relationship Id="rId13" Type="http://schemas.openxmlformats.org/officeDocument/2006/relationships/slide" Target="slides/slide7.xml"/><Relationship Id="rId35" Type="http://schemas.openxmlformats.org/officeDocument/2006/relationships/font" Target="fonts/PTSans-italic.fntdata"/><Relationship Id="rId12" Type="http://schemas.openxmlformats.org/officeDocument/2006/relationships/slide" Target="slides/slide6.xml"/><Relationship Id="rId34" Type="http://schemas.openxmlformats.org/officeDocument/2006/relationships/font" Target="fonts/PTSans-bold.fntdata"/><Relationship Id="rId15" Type="http://schemas.openxmlformats.org/officeDocument/2006/relationships/slide" Target="slides/slide9.xml"/><Relationship Id="rId37" Type="http://schemas.openxmlformats.org/officeDocument/2006/relationships/font" Target="fonts/OpenSans-regular.fntdata"/><Relationship Id="rId14" Type="http://schemas.openxmlformats.org/officeDocument/2006/relationships/slide" Target="slides/slide8.xml"/><Relationship Id="rId36" Type="http://schemas.openxmlformats.org/officeDocument/2006/relationships/font" Target="fonts/PTSans-boldItalic.fntdata"/><Relationship Id="rId17" Type="http://schemas.openxmlformats.org/officeDocument/2006/relationships/slide" Target="slides/slide11.xml"/><Relationship Id="rId39" Type="http://schemas.openxmlformats.org/officeDocument/2006/relationships/font" Target="fonts/OpenSans-italic.fntdata"/><Relationship Id="rId16" Type="http://schemas.openxmlformats.org/officeDocument/2006/relationships/slide" Target="slides/slide10.xml"/><Relationship Id="rId38" Type="http://schemas.openxmlformats.org/officeDocument/2006/relationships/font" Target="fonts/OpenSans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9" name="Google Shape;60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4" name="Google Shape;74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33abe0da18e_5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33abe0da18e_5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33abe0da18e_5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8" name="Google Shape;758;g33abe0da18e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33bc1e69c1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33bc1e69c1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33bc1e69c1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33bc1e69c1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33bf68fd281_3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8" name="Google Shape;778;g33bf68fd281_3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33bf68fd281_3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7" name="Google Shape;817;g33bf68fd281_3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33bf68fd281_3_5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5" name="Google Shape;845;g33bf68fd281_3_5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0" name="Google Shape;66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3" name="Google Shape;68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0" name="Google Shape;70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33bc1e69c1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33bc1e69c1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33bbeb385c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33bbeb385c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33bbeb385cb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33bbeb385cb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33bbeb385c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33bbeb385c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3abe0da18e_5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3abe0da18e_5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43"/>
          <p:cNvSpPr/>
          <p:nvPr/>
        </p:nvSpPr>
        <p:spPr>
          <a:xfrm>
            <a:off x="4250050" y="1652126"/>
            <a:ext cx="5728043" cy="3491380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4B6EF8">
                  <a:alpha val="69803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43"/>
          <p:cNvSpPr/>
          <p:nvPr/>
        </p:nvSpPr>
        <p:spPr>
          <a:xfrm>
            <a:off x="5129998" y="3268141"/>
            <a:ext cx="4013990" cy="1875356"/>
          </a:xfrm>
          <a:custGeom>
            <a:rect b="b" l="l" r="r" t="t"/>
            <a:pathLst>
              <a:path extrusionOk="0" h="10483" w="22438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4B6EF8">
                  <a:alpha val="69803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3"/>
          <p:cNvSpPr/>
          <p:nvPr/>
        </p:nvSpPr>
        <p:spPr>
          <a:xfrm rot="1650101">
            <a:off x="-1796682" y="-2203059"/>
            <a:ext cx="3817087" cy="3985301"/>
          </a:xfrm>
          <a:custGeom>
            <a:rect b="b" l="l" r="r" t="t"/>
            <a:pathLst>
              <a:path extrusionOk="0" h="29882" w="28620">
                <a:moveTo>
                  <a:pt x="9332" y="0"/>
                </a:moveTo>
                <a:cubicBezTo>
                  <a:pt x="8101" y="0"/>
                  <a:pt x="6861" y="562"/>
                  <a:pt x="5978" y="1437"/>
                </a:cubicBezTo>
                <a:cubicBezTo>
                  <a:pt x="5210" y="2195"/>
                  <a:pt x="4693" y="3149"/>
                  <a:pt x="4363" y="4166"/>
                </a:cubicBezTo>
                <a:cubicBezTo>
                  <a:pt x="4042" y="5192"/>
                  <a:pt x="3961" y="6272"/>
                  <a:pt x="3560" y="7280"/>
                </a:cubicBezTo>
                <a:cubicBezTo>
                  <a:pt x="2721" y="9341"/>
                  <a:pt x="750" y="10554"/>
                  <a:pt x="295" y="12829"/>
                </a:cubicBezTo>
                <a:cubicBezTo>
                  <a:pt x="0" y="14310"/>
                  <a:pt x="331" y="15933"/>
                  <a:pt x="1312" y="17084"/>
                </a:cubicBezTo>
                <a:cubicBezTo>
                  <a:pt x="1963" y="17842"/>
                  <a:pt x="2846" y="18360"/>
                  <a:pt x="3783" y="18708"/>
                </a:cubicBezTo>
                <a:cubicBezTo>
                  <a:pt x="4247" y="18877"/>
                  <a:pt x="4720" y="18993"/>
                  <a:pt x="5192" y="19100"/>
                </a:cubicBezTo>
                <a:cubicBezTo>
                  <a:pt x="5549" y="19189"/>
                  <a:pt x="5915" y="19261"/>
                  <a:pt x="6272" y="19350"/>
                </a:cubicBezTo>
                <a:cubicBezTo>
                  <a:pt x="6879" y="19511"/>
                  <a:pt x="7423" y="19957"/>
                  <a:pt x="7878" y="20385"/>
                </a:cubicBezTo>
                <a:cubicBezTo>
                  <a:pt x="8913" y="21339"/>
                  <a:pt x="9671" y="22579"/>
                  <a:pt x="10331" y="23811"/>
                </a:cubicBezTo>
                <a:cubicBezTo>
                  <a:pt x="11009" y="25086"/>
                  <a:pt x="11518" y="26398"/>
                  <a:pt x="12508" y="27468"/>
                </a:cubicBezTo>
                <a:cubicBezTo>
                  <a:pt x="13418" y="28458"/>
                  <a:pt x="14577" y="29217"/>
                  <a:pt x="15871" y="29600"/>
                </a:cubicBezTo>
                <a:cubicBezTo>
                  <a:pt x="16506" y="29788"/>
                  <a:pt x="17169" y="29882"/>
                  <a:pt x="17832" y="29882"/>
                </a:cubicBezTo>
                <a:cubicBezTo>
                  <a:pt x="19368" y="29882"/>
                  <a:pt x="20902" y="29380"/>
                  <a:pt x="22080" y="28396"/>
                </a:cubicBezTo>
                <a:cubicBezTo>
                  <a:pt x="22928" y="27700"/>
                  <a:pt x="23614" y="26665"/>
                  <a:pt x="23498" y="25577"/>
                </a:cubicBezTo>
                <a:cubicBezTo>
                  <a:pt x="23427" y="24836"/>
                  <a:pt x="22990" y="24176"/>
                  <a:pt x="22446" y="23677"/>
                </a:cubicBezTo>
                <a:cubicBezTo>
                  <a:pt x="21732" y="23025"/>
                  <a:pt x="20822" y="22695"/>
                  <a:pt x="20153" y="22000"/>
                </a:cubicBezTo>
                <a:cubicBezTo>
                  <a:pt x="19074" y="20867"/>
                  <a:pt x="18797" y="19038"/>
                  <a:pt x="19502" y="17637"/>
                </a:cubicBezTo>
                <a:cubicBezTo>
                  <a:pt x="20233" y="16192"/>
                  <a:pt x="21625" y="15648"/>
                  <a:pt x="23133" y="15541"/>
                </a:cubicBezTo>
                <a:cubicBezTo>
                  <a:pt x="24623" y="15434"/>
                  <a:pt x="26219" y="14443"/>
                  <a:pt x="27156" y="13302"/>
                </a:cubicBezTo>
                <a:cubicBezTo>
                  <a:pt x="28182" y="12053"/>
                  <a:pt x="28619" y="10277"/>
                  <a:pt x="28075" y="8752"/>
                </a:cubicBezTo>
                <a:cubicBezTo>
                  <a:pt x="27754" y="7851"/>
                  <a:pt x="27058" y="7084"/>
                  <a:pt x="26202" y="6647"/>
                </a:cubicBezTo>
                <a:cubicBezTo>
                  <a:pt x="25635" y="6363"/>
                  <a:pt x="25044" y="6284"/>
                  <a:pt x="24441" y="6284"/>
                </a:cubicBezTo>
                <a:cubicBezTo>
                  <a:pt x="24077" y="6284"/>
                  <a:pt x="23708" y="6313"/>
                  <a:pt x="23338" y="6343"/>
                </a:cubicBezTo>
                <a:cubicBezTo>
                  <a:pt x="22809" y="6381"/>
                  <a:pt x="22275" y="6405"/>
                  <a:pt x="21741" y="6405"/>
                </a:cubicBezTo>
                <a:cubicBezTo>
                  <a:pt x="19781" y="6405"/>
                  <a:pt x="17823" y="6089"/>
                  <a:pt x="16112" y="5023"/>
                </a:cubicBezTo>
                <a:cubicBezTo>
                  <a:pt x="14988" y="4327"/>
                  <a:pt x="14158" y="3274"/>
                  <a:pt x="13293" y="2293"/>
                </a:cubicBezTo>
                <a:cubicBezTo>
                  <a:pt x="12508" y="1401"/>
                  <a:pt x="11607" y="536"/>
                  <a:pt x="10474" y="179"/>
                </a:cubicBezTo>
                <a:cubicBezTo>
                  <a:pt x="10099" y="54"/>
                  <a:pt x="9715" y="0"/>
                  <a:pt x="9332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4B6EF8">
                  <a:alpha val="69803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43"/>
          <p:cNvSpPr txBox="1"/>
          <p:nvPr>
            <p:ph type="ctrTitle"/>
          </p:nvPr>
        </p:nvSpPr>
        <p:spPr>
          <a:xfrm>
            <a:off x="1007425" y="819213"/>
            <a:ext cx="3033000" cy="276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3" name="Google Shape;13;p43"/>
          <p:cNvSpPr txBox="1"/>
          <p:nvPr>
            <p:ph idx="1" type="subTitle"/>
          </p:nvPr>
        </p:nvSpPr>
        <p:spPr>
          <a:xfrm>
            <a:off x="2217100" y="3702075"/>
            <a:ext cx="1823400" cy="6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2"/>
          <p:cNvSpPr/>
          <p:nvPr/>
        </p:nvSpPr>
        <p:spPr>
          <a:xfrm flipH="1" rot="1292342">
            <a:off x="-2419456" y="2200421"/>
            <a:ext cx="6095930" cy="3491359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4B6EF8">
                  <a:alpha val="69803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2"/>
          <p:cNvSpPr/>
          <p:nvPr/>
        </p:nvSpPr>
        <p:spPr>
          <a:xfrm rot="5400000">
            <a:off x="6537482" y="2747717"/>
            <a:ext cx="3524097" cy="2396762"/>
          </a:xfrm>
          <a:custGeom>
            <a:rect b="b" l="l" r="r" t="t"/>
            <a:pathLst>
              <a:path extrusionOk="0" h="14034" w="20635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>
            <a:gsLst>
              <a:gs pos="0">
                <a:srgbClr val="4B6EF8">
                  <a:alpha val="69803"/>
                </a:srgbClr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5" name="Google Shape;155;p52"/>
          <p:cNvGrpSpPr/>
          <p:nvPr/>
        </p:nvGrpSpPr>
        <p:grpSpPr>
          <a:xfrm>
            <a:off x="8209011" y="2860943"/>
            <a:ext cx="934985" cy="2170316"/>
            <a:chOff x="8220061" y="2910118"/>
            <a:chExt cx="934985" cy="2170316"/>
          </a:xfrm>
        </p:grpSpPr>
        <p:sp>
          <p:nvSpPr>
            <p:cNvPr id="156" name="Google Shape;156;p52"/>
            <p:cNvSpPr/>
            <p:nvPr/>
          </p:nvSpPr>
          <p:spPr>
            <a:xfrm>
              <a:off x="8495023" y="4363315"/>
              <a:ext cx="660023" cy="66006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52"/>
            <p:cNvSpPr/>
            <p:nvPr/>
          </p:nvSpPr>
          <p:spPr>
            <a:xfrm>
              <a:off x="8737186" y="373160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52"/>
            <p:cNvSpPr/>
            <p:nvPr/>
          </p:nvSpPr>
          <p:spPr>
            <a:xfrm>
              <a:off x="8220061" y="4753390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52"/>
            <p:cNvSpPr/>
            <p:nvPr/>
          </p:nvSpPr>
          <p:spPr>
            <a:xfrm>
              <a:off x="8552930" y="2910118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0" name="Google Shape;160;p52"/>
          <p:cNvGrpSpPr/>
          <p:nvPr/>
        </p:nvGrpSpPr>
        <p:grpSpPr>
          <a:xfrm rot="7347507">
            <a:off x="371746" y="3666596"/>
            <a:ext cx="682716" cy="1547317"/>
            <a:chOff x="-33427" y="3476090"/>
            <a:chExt cx="682701" cy="1547282"/>
          </a:xfrm>
        </p:grpSpPr>
        <p:sp>
          <p:nvSpPr>
            <p:cNvPr id="161" name="Google Shape;161;p52"/>
            <p:cNvSpPr/>
            <p:nvPr/>
          </p:nvSpPr>
          <p:spPr>
            <a:xfrm>
              <a:off x="180505" y="42564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52"/>
            <p:cNvSpPr/>
            <p:nvPr/>
          </p:nvSpPr>
          <p:spPr>
            <a:xfrm>
              <a:off x="-33427" y="3476090"/>
              <a:ext cx="660023" cy="66006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52"/>
            <p:cNvSpPr/>
            <p:nvPr/>
          </p:nvSpPr>
          <p:spPr>
            <a:xfrm>
              <a:off x="133086" y="469632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" name="Google Shape;164;p52"/>
          <p:cNvSpPr txBox="1"/>
          <p:nvPr>
            <p:ph type="title"/>
          </p:nvPr>
        </p:nvSpPr>
        <p:spPr>
          <a:xfrm>
            <a:off x="2437775" y="704675"/>
            <a:ext cx="42684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65" name="Google Shape;165;p52"/>
          <p:cNvSpPr txBox="1"/>
          <p:nvPr>
            <p:ph idx="1" type="subTitle"/>
          </p:nvPr>
        </p:nvSpPr>
        <p:spPr>
          <a:xfrm>
            <a:off x="2437775" y="1350176"/>
            <a:ext cx="42684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66" name="Google Shape;166;p52"/>
          <p:cNvSpPr txBox="1"/>
          <p:nvPr>
            <p:ph idx="2" type="title"/>
          </p:nvPr>
        </p:nvSpPr>
        <p:spPr>
          <a:xfrm>
            <a:off x="2437775" y="2015963"/>
            <a:ext cx="42684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67" name="Google Shape;167;p52"/>
          <p:cNvSpPr txBox="1"/>
          <p:nvPr>
            <p:ph idx="3" type="subTitle"/>
          </p:nvPr>
        </p:nvSpPr>
        <p:spPr>
          <a:xfrm>
            <a:off x="2437775" y="2660650"/>
            <a:ext cx="42684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68" name="Google Shape;168;p52"/>
          <p:cNvSpPr txBox="1"/>
          <p:nvPr>
            <p:ph idx="4" type="title"/>
          </p:nvPr>
        </p:nvSpPr>
        <p:spPr>
          <a:xfrm>
            <a:off x="2437775" y="3327300"/>
            <a:ext cx="42684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69" name="Google Shape;169;p52"/>
          <p:cNvSpPr txBox="1"/>
          <p:nvPr>
            <p:ph idx="5" type="subTitle"/>
          </p:nvPr>
        </p:nvSpPr>
        <p:spPr>
          <a:xfrm>
            <a:off x="2437775" y="3971075"/>
            <a:ext cx="42684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3"/>
          <p:cNvSpPr/>
          <p:nvPr/>
        </p:nvSpPr>
        <p:spPr>
          <a:xfrm rot="-6419074">
            <a:off x="4830466" y="-402088"/>
            <a:ext cx="7138425" cy="3491376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4B6EF8">
                  <a:alpha val="69803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53"/>
          <p:cNvSpPr/>
          <p:nvPr/>
        </p:nvSpPr>
        <p:spPr>
          <a:xfrm rot="5868956">
            <a:off x="-2972528" y="1025449"/>
            <a:ext cx="7138386" cy="3491394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4B6EF8">
                  <a:alpha val="69803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3" name="Google Shape;173;p53"/>
          <p:cNvGrpSpPr/>
          <p:nvPr/>
        </p:nvGrpSpPr>
        <p:grpSpPr>
          <a:xfrm>
            <a:off x="8030823" y="254364"/>
            <a:ext cx="1324311" cy="1655928"/>
            <a:chOff x="8030823" y="254364"/>
            <a:chExt cx="1324311" cy="1655928"/>
          </a:xfrm>
        </p:grpSpPr>
        <p:sp>
          <p:nvSpPr>
            <p:cNvPr id="174" name="Google Shape;174;p53"/>
            <p:cNvSpPr/>
            <p:nvPr/>
          </p:nvSpPr>
          <p:spPr>
            <a:xfrm>
              <a:off x="8409504" y="254378"/>
              <a:ext cx="945630" cy="94573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53"/>
            <p:cNvSpPr/>
            <p:nvPr/>
          </p:nvSpPr>
          <p:spPr>
            <a:xfrm>
              <a:off x="8107053" y="12501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53"/>
            <p:cNvSpPr/>
            <p:nvPr/>
          </p:nvSpPr>
          <p:spPr>
            <a:xfrm>
              <a:off x="8030823" y="254364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" name="Google Shape;177;p53"/>
          <p:cNvGrpSpPr/>
          <p:nvPr/>
        </p:nvGrpSpPr>
        <p:grpSpPr>
          <a:xfrm>
            <a:off x="-137271" y="2581792"/>
            <a:ext cx="1510384" cy="2479841"/>
            <a:chOff x="-137271" y="2581792"/>
            <a:chExt cx="1510384" cy="2479841"/>
          </a:xfrm>
        </p:grpSpPr>
        <p:sp>
          <p:nvSpPr>
            <p:cNvPr id="178" name="Google Shape;178;p53"/>
            <p:cNvSpPr/>
            <p:nvPr/>
          </p:nvSpPr>
          <p:spPr>
            <a:xfrm>
              <a:off x="266653" y="25817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53"/>
            <p:cNvSpPr/>
            <p:nvPr/>
          </p:nvSpPr>
          <p:spPr>
            <a:xfrm>
              <a:off x="713090" y="39582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53"/>
            <p:cNvSpPr/>
            <p:nvPr/>
          </p:nvSpPr>
          <p:spPr>
            <a:xfrm>
              <a:off x="262648" y="3515377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53"/>
            <p:cNvSpPr/>
            <p:nvPr/>
          </p:nvSpPr>
          <p:spPr>
            <a:xfrm>
              <a:off x="-137271" y="4115903"/>
              <a:ext cx="945630" cy="94573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2" name="Google Shape;182;p53"/>
          <p:cNvSpPr txBox="1"/>
          <p:nvPr>
            <p:ph hasCustomPrompt="1" type="title"/>
          </p:nvPr>
        </p:nvSpPr>
        <p:spPr>
          <a:xfrm>
            <a:off x="1373900" y="2994097"/>
            <a:ext cx="6396600" cy="9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83" name="Google Shape;183;p53"/>
          <p:cNvSpPr txBox="1"/>
          <p:nvPr>
            <p:ph idx="1" type="subTitle"/>
          </p:nvPr>
        </p:nvSpPr>
        <p:spPr>
          <a:xfrm>
            <a:off x="3180375" y="3972588"/>
            <a:ext cx="27837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2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4"/>
          <p:cNvSpPr/>
          <p:nvPr/>
        </p:nvSpPr>
        <p:spPr>
          <a:xfrm flipH="1" rot="4372063">
            <a:off x="-3257636" y="1228893"/>
            <a:ext cx="6095914" cy="3491344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4B6EF8">
                  <a:alpha val="69803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54"/>
          <p:cNvSpPr/>
          <p:nvPr/>
        </p:nvSpPr>
        <p:spPr>
          <a:xfrm rot="5400000">
            <a:off x="6668857" y="3202942"/>
            <a:ext cx="3524097" cy="2396762"/>
          </a:xfrm>
          <a:custGeom>
            <a:rect b="b" l="l" r="r" t="t"/>
            <a:pathLst>
              <a:path extrusionOk="0" h="14034" w="20635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>
            <a:gsLst>
              <a:gs pos="0">
                <a:srgbClr val="4B6EF8">
                  <a:alpha val="69803"/>
                </a:srgbClr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7" name="Google Shape;187;p54"/>
          <p:cNvGrpSpPr/>
          <p:nvPr/>
        </p:nvGrpSpPr>
        <p:grpSpPr>
          <a:xfrm>
            <a:off x="8496523" y="2763543"/>
            <a:ext cx="660023" cy="2167591"/>
            <a:chOff x="8457298" y="2910118"/>
            <a:chExt cx="660023" cy="2167591"/>
          </a:xfrm>
        </p:grpSpPr>
        <p:sp>
          <p:nvSpPr>
            <p:cNvPr id="188" name="Google Shape;188;p54"/>
            <p:cNvSpPr/>
            <p:nvPr/>
          </p:nvSpPr>
          <p:spPr>
            <a:xfrm>
              <a:off x="8457298" y="4052540"/>
              <a:ext cx="660023" cy="66006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54"/>
            <p:cNvSpPr/>
            <p:nvPr/>
          </p:nvSpPr>
          <p:spPr>
            <a:xfrm>
              <a:off x="8737186" y="373160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54"/>
            <p:cNvSpPr/>
            <p:nvPr/>
          </p:nvSpPr>
          <p:spPr>
            <a:xfrm>
              <a:off x="8505186" y="4750665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54"/>
            <p:cNvSpPr/>
            <p:nvPr/>
          </p:nvSpPr>
          <p:spPr>
            <a:xfrm>
              <a:off x="8552930" y="2910118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2" name="Google Shape;192;p54"/>
          <p:cNvGrpSpPr/>
          <p:nvPr/>
        </p:nvGrpSpPr>
        <p:grpSpPr>
          <a:xfrm rot="-10548838">
            <a:off x="-121195" y="1001518"/>
            <a:ext cx="682747" cy="1547387"/>
            <a:chOff x="-33427" y="3476090"/>
            <a:chExt cx="682701" cy="1547282"/>
          </a:xfrm>
        </p:grpSpPr>
        <p:sp>
          <p:nvSpPr>
            <p:cNvPr id="193" name="Google Shape;193;p54"/>
            <p:cNvSpPr/>
            <p:nvPr/>
          </p:nvSpPr>
          <p:spPr>
            <a:xfrm>
              <a:off x="180505" y="42564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54"/>
            <p:cNvSpPr/>
            <p:nvPr/>
          </p:nvSpPr>
          <p:spPr>
            <a:xfrm>
              <a:off x="-33427" y="3476090"/>
              <a:ext cx="660023" cy="66006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54"/>
            <p:cNvSpPr/>
            <p:nvPr/>
          </p:nvSpPr>
          <p:spPr>
            <a:xfrm>
              <a:off x="133086" y="469632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6" name="Google Shape;196;p54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2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5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9" name="Google Shape;199;p55"/>
          <p:cNvSpPr/>
          <p:nvPr/>
        </p:nvSpPr>
        <p:spPr>
          <a:xfrm>
            <a:off x="5052478" y="3569975"/>
            <a:ext cx="5371040" cy="2068243"/>
          </a:xfrm>
          <a:custGeom>
            <a:rect b="b" l="l" r="r" t="t"/>
            <a:pathLst>
              <a:path extrusionOk="0" h="10483" w="22438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4B6EF8">
                  <a:alpha val="69803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55"/>
          <p:cNvSpPr/>
          <p:nvPr/>
        </p:nvSpPr>
        <p:spPr>
          <a:xfrm rot="10644777">
            <a:off x="-1048849" y="-1303280"/>
            <a:ext cx="4634055" cy="2824556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4B6EF8">
                  <a:alpha val="69803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1" name="Google Shape;201;p55"/>
          <p:cNvGrpSpPr/>
          <p:nvPr/>
        </p:nvGrpSpPr>
        <p:grpSpPr>
          <a:xfrm>
            <a:off x="-62147" y="4"/>
            <a:ext cx="1648457" cy="1491383"/>
            <a:chOff x="-62147" y="4"/>
            <a:chExt cx="1648457" cy="1491383"/>
          </a:xfrm>
        </p:grpSpPr>
        <p:sp>
          <p:nvSpPr>
            <p:cNvPr id="202" name="Google Shape;202;p55"/>
            <p:cNvSpPr/>
            <p:nvPr/>
          </p:nvSpPr>
          <p:spPr>
            <a:xfrm>
              <a:off x="187398" y="83602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55"/>
            <p:cNvSpPr/>
            <p:nvPr/>
          </p:nvSpPr>
          <p:spPr>
            <a:xfrm>
              <a:off x="53072" y="1253015"/>
              <a:ext cx="238346" cy="238372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55"/>
            <p:cNvSpPr/>
            <p:nvPr/>
          </p:nvSpPr>
          <p:spPr>
            <a:xfrm>
              <a:off x="1259298" y="6702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55"/>
            <p:cNvSpPr/>
            <p:nvPr/>
          </p:nvSpPr>
          <p:spPr>
            <a:xfrm>
              <a:off x="-62147" y="4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6" name="Google Shape;206;p55"/>
          <p:cNvGrpSpPr/>
          <p:nvPr/>
        </p:nvGrpSpPr>
        <p:grpSpPr>
          <a:xfrm>
            <a:off x="6635180" y="3519093"/>
            <a:ext cx="2455746" cy="1624395"/>
            <a:chOff x="6635180" y="3519093"/>
            <a:chExt cx="2455746" cy="1624395"/>
          </a:xfrm>
        </p:grpSpPr>
        <p:sp>
          <p:nvSpPr>
            <p:cNvPr id="207" name="Google Shape;207;p55"/>
            <p:cNvSpPr/>
            <p:nvPr/>
          </p:nvSpPr>
          <p:spPr>
            <a:xfrm>
              <a:off x="8430903" y="39439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55"/>
            <p:cNvSpPr/>
            <p:nvPr/>
          </p:nvSpPr>
          <p:spPr>
            <a:xfrm>
              <a:off x="8622155" y="35190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55"/>
            <p:cNvSpPr/>
            <p:nvPr/>
          </p:nvSpPr>
          <p:spPr>
            <a:xfrm>
              <a:off x="6635180" y="46746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55"/>
            <p:cNvSpPr/>
            <p:nvPr/>
          </p:nvSpPr>
          <p:spPr>
            <a:xfrm>
              <a:off x="8185647" y="4789915"/>
              <a:ext cx="238346" cy="238372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6"/>
          <p:cNvSpPr/>
          <p:nvPr/>
        </p:nvSpPr>
        <p:spPr>
          <a:xfrm>
            <a:off x="2718684" y="2188525"/>
            <a:ext cx="7138396" cy="3491380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4B6EF8">
                  <a:alpha val="69803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56"/>
          <p:cNvSpPr/>
          <p:nvPr/>
        </p:nvSpPr>
        <p:spPr>
          <a:xfrm>
            <a:off x="5510909" y="2530450"/>
            <a:ext cx="7138396" cy="3491380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4B6EF8">
                  <a:alpha val="69803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56"/>
          <p:cNvSpPr txBox="1"/>
          <p:nvPr>
            <p:ph type="title"/>
          </p:nvPr>
        </p:nvSpPr>
        <p:spPr>
          <a:xfrm>
            <a:off x="713100" y="650000"/>
            <a:ext cx="37287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5" name="Google Shape;215;p56"/>
          <p:cNvSpPr txBox="1"/>
          <p:nvPr>
            <p:ph idx="1" type="subTitle"/>
          </p:nvPr>
        </p:nvSpPr>
        <p:spPr>
          <a:xfrm>
            <a:off x="713100" y="1523000"/>
            <a:ext cx="3728700" cy="13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16" name="Google Shape;216;p56"/>
          <p:cNvSpPr txBox="1"/>
          <p:nvPr/>
        </p:nvSpPr>
        <p:spPr>
          <a:xfrm>
            <a:off x="713100" y="338545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b="1" i="0" lang="en" sz="1000" u="sng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0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, and includes icons by </a:t>
            </a:r>
            <a:r>
              <a:rPr b="1" i="0" lang="en" sz="1000" u="sng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i="0" lang="en" sz="10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b="0" i="0" lang="en" sz="10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and infographics &amp; images by </a:t>
            </a:r>
            <a:r>
              <a:rPr b="1" i="0" lang="en" sz="1000" u="sng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000" u="sng" cap="none" strike="noStrik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4_1_1_2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7"/>
          <p:cNvSpPr/>
          <p:nvPr/>
        </p:nvSpPr>
        <p:spPr>
          <a:xfrm flipH="1" rot="1292342">
            <a:off x="-3321456" y="1927346"/>
            <a:ext cx="6095930" cy="3491359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4B6EF8">
                  <a:alpha val="69803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57"/>
          <p:cNvSpPr/>
          <p:nvPr/>
        </p:nvSpPr>
        <p:spPr>
          <a:xfrm rot="4535783">
            <a:off x="6914450" y="2837966"/>
            <a:ext cx="3524110" cy="2396771"/>
          </a:xfrm>
          <a:custGeom>
            <a:rect b="b" l="l" r="r" t="t"/>
            <a:pathLst>
              <a:path extrusionOk="0" h="14034" w="20635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>
            <a:gsLst>
              <a:gs pos="0">
                <a:srgbClr val="4B6EF8">
                  <a:alpha val="69803"/>
                </a:srgbClr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0" name="Google Shape;220;p57"/>
          <p:cNvGrpSpPr/>
          <p:nvPr/>
        </p:nvGrpSpPr>
        <p:grpSpPr>
          <a:xfrm rot="10800000">
            <a:off x="8514858" y="2937143"/>
            <a:ext cx="511268" cy="2017916"/>
            <a:chOff x="8552930" y="2910118"/>
            <a:chExt cx="511268" cy="2017916"/>
          </a:xfrm>
        </p:grpSpPr>
        <p:sp>
          <p:nvSpPr>
            <p:cNvPr id="221" name="Google Shape;221;p57"/>
            <p:cNvSpPr/>
            <p:nvPr/>
          </p:nvSpPr>
          <p:spPr>
            <a:xfrm>
              <a:off x="8737186" y="335060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57"/>
            <p:cNvSpPr/>
            <p:nvPr/>
          </p:nvSpPr>
          <p:spPr>
            <a:xfrm>
              <a:off x="8601061" y="4600990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57"/>
            <p:cNvSpPr/>
            <p:nvPr/>
          </p:nvSpPr>
          <p:spPr>
            <a:xfrm>
              <a:off x="8552930" y="2910118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4" name="Google Shape;224;p57"/>
          <p:cNvGrpSpPr/>
          <p:nvPr/>
        </p:nvGrpSpPr>
        <p:grpSpPr>
          <a:xfrm rot="7347507">
            <a:off x="134582" y="3888252"/>
            <a:ext cx="912281" cy="1615081"/>
            <a:chOff x="133086" y="3408328"/>
            <a:chExt cx="912261" cy="1615044"/>
          </a:xfrm>
        </p:grpSpPr>
        <p:sp>
          <p:nvSpPr>
            <p:cNvPr id="225" name="Google Shape;225;p57"/>
            <p:cNvSpPr/>
            <p:nvPr/>
          </p:nvSpPr>
          <p:spPr>
            <a:xfrm>
              <a:off x="265110" y="3408328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57"/>
            <p:cNvSpPr/>
            <p:nvPr/>
          </p:nvSpPr>
          <p:spPr>
            <a:xfrm>
              <a:off x="385324" y="4098816"/>
              <a:ext cx="660023" cy="66006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57"/>
            <p:cNvSpPr/>
            <p:nvPr/>
          </p:nvSpPr>
          <p:spPr>
            <a:xfrm>
              <a:off x="133086" y="469632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" name="Google Shape;228;p57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9" name="Google Shape;229;p57"/>
          <p:cNvSpPr txBox="1"/>
          <p:nvPr>
            <p:ph idx="1" type="body"/>
          </p:nvPr>
        </p:nvSpPr>
        <p:spPr>
          <a:xfrm>
            <a:off x="720000" y="1215750"/>
            <a:ext cx="77040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8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2" name="Google Shape;232;p58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233" name="Google Shape;233;p58"/>
          <p:cNvSpPr/>
          <p:nvPr/>
        </p:nvSpPr>
        <p:spPr>
          <a:xfrm>
            <a:off x="4523725" y="3162601"/>
            <a:ext cx="5728043" cy="3491380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4B6EF8">
                  <a:alpha val="69803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58"/>
          <p:cNvSpPr/>
          <p:nvPr/>
        </p:nvSpPr>
        <p:spPr>
          <a:xfrm rot="-10492926">
            <a:off x="-1867197" y="3324908"/>
            <a:ext cx="3817099" cy="3985333"/>
          </a:xfrm>
          <a:custGeom>
            <a:rect b="b" l="l" r="r" t="t"/>
            <a:pathLst>
              <a:path extrusionOk="0" h="29882" w="28620">
                <a:moveTo>
                  <a:pt x="9332" y="0"/>
                </a:moveTo>
                <a:cubicBezTo>
                  <a:pt x="8101" y="0"/>
                  <a:pt x="6861" y="562"/>
                  <a:pt x="5978" y="1437"/>
                </a:cubicBezTo>
                <a:cubicBezTo>
                  <a:pt x="5210" y="2195"/>
                  <a:pt x="4693" y="3149"/>
                  <a:pt x="4363" y="4166"/>
                </a:cubicBezTo>
                <a:cubicBezTo>
                  <a:pt x="4042" y="5192"/>
                  <a:pt x="3961" y="6272"/>
                  <a:pt x="3560" y="7280"/>
                </a:cubicBezTo>
                <a:cubicBezTo>
                  <a:pt x="2721" y="9341"/>
                  <a:pt x="750" y="10554"/>
                  <a:pt x="295" y="12829"/>
                </a:cubicBezTo>
                <a:cubicBezTo>
                  <a:pt x="0" y="14310"/>
                  <a:pt x="331" y="15933"/>
                  <a:pt x="1312" y="17084"/>
                </a:cubicBezTo>
                <a:cubicBezTo>
                  <a:pt x="1963" y="17842"/>
                  <a:pt x="2846" y="18360"/>
                  <a:pt x="3783" y="18708"/>
                </a:cubicBezTo>
                <a:cubicBezTo>
                  <a:pt x="4247" y="18877"/>
                  <a:pt x="4720" y="18993"/>
                  <a:pt x="5192" y="19100"/>
                </a:cubicBezTo>
                <a:cubicBezTo>
                  <a:pt x="5549" y="19189"/>
                  <a:pt x="5915" y="19261"/>
                  <a:pt x="6272" y="19350"/>
                </a:cubicBezTo>
                <a:cubicBezTo>
                  <a:pt x="6879" y="19511"/>
                  <a:pt x="7423" y="19957"/>
                  <a:pt x="7878" y="20385"/>
                </a:cubicBezTo>
                <a:cubicBezTo>
                  <a:pt x="8913" y="21339"/>
                  <a:pt x="9671" y="22579"/>
                  <a:pt x="10331" y="23811"/>
                </a:cubicBezTo>
                <a:cubicBezTo>
                  <a:pt x="11009" y="25086"/>
                  <a:pt x="11518" y="26398"/>
                  <a:pt x="12508" y="27468"/>
                </a:cubicBezTo>
                <a:cubicBezTo>
                  <a:pt x="13418" y="28458"/>
                  <a:pt x="14577" y="29217"/>
                  <a:pt x="15871" y="29600"/>
                </a:cubicBezTo>
                <a:cubicBezTo>
                  <a:pt x="16506" y="29788"/>
                  <a:pt x="17169" y="29882"/>
                  <a:pt x="17832" y="29882"/>
                </a:cubicBezTo>
                <a:cubicBezTo>
                  <a:pt x="19368" y="29882"/>
                  <a:pt x="20902" y="29380"/>
                  <a:pt x="22080" y="28396"/>
                </a:cubicBezTo>
                <a:cubicBezTo>
                  <a:pt x="22928" y="27700"/>
                  <a:pt x="23614" y="26665"/>
                  <a:pt x="23498" y="25577"/>
                </a:cubicBezTo>
                <a:cubicBezTo>
                  <a:pt x="23427" y="24836"/>
                  <a:pt x="22990" y="24176"/>
                  <a:pt x="22446" y="23677"/>
                </a:cubicBezTo>
                <a:cubicBezTo>
                  <a:pt x="21732" y="23025"/>
                  <a:pt x="20822" y="22695"/>
                  <a:pt x="20153" y="22000"/>
                </a:cubicBezTo>
                <a:cubicBezTo>
                  <a:pt x="19074" y="20867"/>
                  <a:pt x="18797" y="19038"/>
                  <a:pt x="19502" y="17637"/>
                </a:cubicBezTo>
                <a:cubicBezTo>
                  <a:pt x="20233" y="16192"/>
                  <a:pt x="21625" y="15648"/>
                  <a:pt x="23133" y="15541"/>
                </a:cubicBezTo>
                <a:cubicBezTo>
                  <a:pt x="24623" y="15434"/>
                  <a:pt x="26219" y="14443"/>
                  <a:pt x="27156" y="13302"/>
                </a:cubicBezTo>
                <a:cubicBezTo>
                  <a:pt x="28182" y="12053"/>
                  <a:pt x="28619" y="10277"/>
                  <a:pt x="28075" y="8752"/>
                </a:cubicBezTo>
                <a:cubicBezTo>
                  <a:pt x="27754" y="7851"/>
                  <a:pt x="27058" y="7084"/>
                  <a:pt x="26202" y="6647"/>
                </a:cubicBezTo>
                <a:cubicBezTo>
                  <a:pt x="25635" y="6363"/>
                  <a:pt x="25044" y="6284"/>
                  <a:pt x="24441" y="6284"/>
                </a:cubicBezTo>
                <a:cubicBezTo>
                  <a:pt x="24077" y="6284"/>
                  <a:pt x="23708" y="6313"/>
                  <a:pt x="23338" y="6343"/>
                </a:cubicBezTo>
                <a:cubicBezTo>
                  <a:pt x="22809" y="6381"/>
                  <a:pt x="22275" y="6405"/>
                  <a:pt x="21741" y="6405"/>
                </a:cubicBezTo>
                <a:cubicBezTo>
                  <a:pt x="19781" y="6405"/>
                  <a:pt x="17823" y="6089"/>
                  <a:pt x="16112" y="5023"/>
                </a:cubicBezTo>
                <a:cubicBezTo>
                  <a:pt x="14988" y="4327"/>
                  <a:pt x="14158" y="3274"/>
                  <a:pt x="13293" y="2293"/>
                </a:cubicBezTo>
                <a:cubicBezTo>
                  <a:pt x="12508" y="1401"/>
                  <a:pt x="11607" y="536"/>
                  <a:pt x="10474" y="179"/>
                </a:cubicBezTo>
                <a:cubicBezTo>
                  <a:pt x="10099" y="54"/>
                  <a:pt x="9715" y="0"/>
                  <a:pt x="9332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4B6EF8">
                  <a:alpha val="69803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5" name="Google Shape;235;p58"/>
          <p:cNvGrpSpPr/>
          <p:nvPr/>
        </p:nvGrpSpPr>
        <p:grpSpPr>
          <a:xfrm>
            <a:off x="-54470" y="2967153"/>
            <a:ext cx="774471" cy="1912389"/>
            <a:chOff x="-54470" y="2967153"/>
            <a:chExt cx="774471" cy="1912389"/>
          </a:xfrm>
        </p:grpSpPr>
        <p:sp>
          <p:nvSpPr>
            <p:cNvPr id="236" name="Google Shape;236;p58"/>
            <p:cNvSpPr/>
            <p:nvPr/>
          </p:nvSpPr>
          <p:spPr>
            <a:xfrm>
              <a:off x="59978" y="421944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58"/>
            <p:cNvSpPr/>
            <p:nvPr/>
          </p:nvSpPr>
          <p:spPr>
            <a:xfrm>
              <a:off x="-54470" y="3474318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58"/>
            <p:cNvSpPr/>
            <p:nvPr/>
          </p:nvSpPr>
          <p:spPr>
            <a:xfrm>
              <a:off x="338511" y="296715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58"/>
            <p:cNvSpPr/>
            <p:nvPr/>
          </p:nvSpPr>
          <p:spPr>
            <a:xfrm>
              <a:off x="338511" y="383087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0" name="Google Shape;240;p58"/>
          <p:cNvGrpSpPr/>
          <p:nvPr/>
        </p:nvGrpSpPr>
        <p:grpSpPr>
          <a:xfrm>
            <a:off x="7450103" y="2640103"/>
            <a:ext cx="1597871" cy="2451289"/>
            <a:chOff x="7450103" y="2640103"/>
            <a:chExt cx="1597871" cy="2451289"/>
          </a:xfrm>
        </p:grpSpPr>
        <p:sp>
          <p:nvSpPr>
            <p:cNvPr id="241" name="Google Shape;241;p58"/>
            <p:cNvSpPr/>
            <p:nvPr/>
          </p:nvSpPr>
          <p:spPr>
            <a:xfrm>
              <a:off x="7450103" y="44312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58"/>
            <p:cNvSpPr/>
            <p:nvPr/>
          </p:nvSpPr>
          <p:spPr>
            <a:xfrm>
              <a:off x="8430905" y="4253568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58"/>
            <p:cNvSpPr/>
            <p:nvPr/>
          </p:nvSpPr>
          <p:spPr>
            <a:xfrm>
              <a:off x="8478061" y="264010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58"/>
            <p:cNvSpPr/>
            <p:nvPr/>
          </p:nvSpPr>
          <p:spPr>
            <a:xfrm>
              <a:off x="8478061" y="375982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58"/>
            <p:cNvSpPr/>
            <p:nvPr/>
          </p:nvSpPr>
          <p:spPr>
            <a:xfrm>
              <a:off x="8579205" y="33075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3"/>
          <p:cNvSpPr/>
          <p:nvPr/>
        </p:nvSpPr>
        <p:spPr>
          <a:xfrm rot="-6419074">
            <a:off x="4830466" y="-402088"/>
            <a:ext cx="7138425" cy="3491376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4B6EF8">
                  <a:alpha val="69803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63"/>
          <p:cNvSpPr/>
          <p:nvPr/>
        </p:nvSpPr>
        <p:spPr>
          <a:xfrm rot="5868956">
            <a:off x="-2972528" y="1025449"/>
            <a:ext cx="7138386" cy="3491394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4B6EF8">
                  <a:alpha val="69803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9" name="Google Shape;249;p63"/>
          <p:cNvGrpSpPr/>
          <p:nvPr/>
        </p:nvGrpSpPr>
        <p:grpSpPr>
          <a:xfrm>
            <a:off x="8030823" y="254364"/>
            <a:ext cx="1324311" cy="1655928"/>
            <a:chOff x="8030823" y="254364"/>
            <a:chExt cx="1324311" cy="1655928"/>
          </a:xfrm>
        </p:grpSpPr>
        <p:sp>
          <p:nvSpPr>
            <p:cNvPr id="250" name="Google Shape;250;p63"/>
            <p:cNvSpPr/>
            <p:nvPr/>
          </p:nvSpPr>
          <p:spPr>
            <a:xfrm>
              <a:off x="8409504" y="254378"/>
              <a:ext cx="945630" cy="94573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63"/>
            <p:cNvSpPr/>
            <p:nvPr/>
          </p:nvSpPr>
          <p:spPr>
            <a:xfrm>
              <a:off x="8107053" y="12501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63"/>
            <p:cNvSpPr/>
            <p:nvPr/>
          </p:nvSpPr>
          <p:spPr>
            <a:xfrm>
              <a:off x="8030823" y="254364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3" name="Google Shape;253;p63"/>
          <p:cNvGrpSpPr/>
          <p:nvPr/>
        </p:nvGrpSpPr>
        <p:grpSpPr>
          <a:xfrm>
            <a:off x="-137271" y="2581792"/>
            <a:ext cx="1510384" cy="2479841"/>
            <a:chOff x="-137271" y="2581792"/>
            <a:chExt cx="1510384" cy="2479841"/>
          </a:xfrm>
        </p:grpSpPr>
        <p:sp>
          <p:nvSpPr>
            <p:cNvPr id="254" name="Google Shape;254;p63"/>
            <p:cNvSpPr/>
            <p:nvPr/>
          </p:nvSpPr>
          <p:spPr>
            <a:xfrm>
              <a:off x="266653" y="25817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63"/>
            <p:cNvSpPr/>
            <p:nvPr/>
          </p:nvSpPr>
          <p:spPr>
            <a:xfrm>
              <a:off x="713090" y="39582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63"/>
            <p:cNvSpPr/>
            <p:nvPr/>
          </p:nvSpPr>
          <p:spPr>
            <a:xfrm>
              <a:off x="262648" y="3515377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63"/>
            <p:cNvSpPr/>
            <p:nvPr/>
          </p:nvSpPr>
          <p:spPr>
            <a:xfrm>
              <a:off x="-137271" y="4115903"/>
              <a:ext cx="945630" cy="94573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8" name="Google Shape;258;p63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64"/>
          <p:cNvSpPr txBox="1"/>
          <p:nvPr>
            <p:ph type="title"/>
          </p:nvPr>
        </p:nvSpPr>
        <p:spPr>
          <a:xfrm>
            <a:off x="2241450" y="1520250"/>
            <a:ext cx="4661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1" name="Google Shape;261;p64"/>
          <p:cNvSpPr txBox="1"/>
          <p:nvPr>
            <p:ph idx="1" type="subTitle"/>
          </p:nvPr>
        </p:nvSpPr>
        <p:spPr>
          <a:xfrm>
            <a:off x="2241550" y="2362050"/>
            <a:ext cx="4661100" cy="1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262" name="Google Shape;262;p64"/>
          <p:cNvSpPr/>
          <p:nvPr/>
        </p:nvSpPr>
        <p:spPr>
          <a:xfrm>
            <a:off x="4182350" y="2075876"/>
            <a:ext cx="5728043" cy="3491380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4B6EF8">
                  <a:alpha val="69803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64"/>
          <p:cNvSpPr/>
          <p:nvPr/>
        </p:nvSpPr>
        <p:spPr>
          <a:xfrm>
            <a:off x="5816848" y="3347141"/>
            <a:ext cx="4013990" cy="1875356"/>
          </a:xfrm>
          <a:custGeom>
            <a:rect b="b" l="l" r="r" t="t"/>
            <a:pathLst>
              <a:path extrusionOk="0" h="10483" w="22438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4B6EF8">
                  <a:alpha val="69803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64"/>
          <p:cNvSpPr/>
          <p:nvPr/>
        </p:nvSpPr>
        <p:spPr>
          <a:xfrm rot="-9720741">
            <a:off x="-717073" y="-1675999"/>
            <a:ext cx="5728060" cy="3491392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4B6EF8">
                  <a:alpha val="69803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5" name="Google Shape;265;p64"/>
          <p:cNvGrpSpPr/>
          <p:nvPr/>
        </p:nvGrpSpPr>
        <p:grpSpPr>
          <a:xfrm>
            <a:off x="531953" y="54192"/>
            <a:ext cx="2525032" cy="660100"/>
            <a:chOff x="531953" y="54192"/>
            <a:chExt cx="2525032" cy="660100"/>
          </a:xfrm>
        </p:grpSpPr>
        <p:sp>
          <p:nvSpPr>
            <p:cNvPr id="266" name="Google Shape;266;p64"/>
            <p:cNvSpPr/>
            <p:nvPr/>
          </p:nvSpPr>
          <p:spPr>
            <a:xfrm>
              <a:off x="531953" y="541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64"/>
            <p:cNvSpPr/>
            <p:nvPr/>
          </p:nvSpPr>
          <p:spPr>
            <a:xfrm>
              <a:off x="2311280" y="2454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64"/>
            <p:cNvSpPr/>
            <p:nvPr/>
          </p:nvSpPr>
          <p:spPr>
            <a:xfrm>
              <a:off x="1841797" y="164290"/>
              <a:ext cx="238346" cy="238372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64"/>
            <p:cNvSpPr/>
            <p:nvPr/>
          </p:nvSpPr>
          <p:spPr>
            <a:xfrm>
              <a:off x="2729973" y="5420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65"/>
          <p:cNvSpPr/>
          <p:nvPr>
            <p:ph idx="2" type="pic"/>
          </p:nvPr>
        </p:nvSpPr>
        <p:spPr>
          <a:xfrm>
            <a:off x="10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72" name="Google Shape;272;p65"/>
          <p:cNvSpPr txBox="1"/>
          <p:nvPr>
            <p:ph type="title"/>
          </p:nvPr>
        </p:nvSpPr>
        <p:spPr>
          <a:xfrm>
            <a:off x="720000" y="38620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4"/>
          <p:cNvSpPr/>
          <p:nvPr/>
        </p:nvSpPr>
        <p:spPr>
          <a:xfrm rot="-6125281">
            <a:off x="6780953" y="-507545"/>
            <a:ext cx="4634067" cy="2824557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4B6EF8">
                  <a:alpha val="69803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44"/>
          <p:cNvSpPr/>
          <p:nvPr/>
        </p:nvSpPr>
        <p:spPr>
          <a:xfrm flipH="1">
            <a:off x="-1192290" y="3569975"/>
            <a:ext cx="5029983" cy="2068243"/>
          </a:xfrm>
          <a:custGeom>
            <a:rect b="b" l="l" r="r" t="t"/>
            <a:pathLst>
              <a:path extrusionOk="0" h="10483" w="22438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4B6EF8">
                  <a:alpha val="69803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" name="Google Shape;17;p44"/>
          <p:cNvGrpSpPr/>
          <p:nvPr/>
        </p:nvGrpSpPr>
        <p:grpSpPr>
          <a:xfrm>
            <a:off x="53078" y="3519092"/>
            <a:ext cx="666921" cy="1553796"/>
            <a:chOff x="53078" y="3519092"/>
            <a:chExt cx="666921" cy="1553796"/>
          </a:xfrm>
        </p:grpSpPr>
        <p:sp>
          <p:nvSpPr>
            <p:cNvPr id="18" name="Google Shape;18;p44"/>
            <p:cNvSpPr/>
            <p:nvPr/>
          </p:nvSpPr>
          <p:spPr>
            <a:xfrm>
              <a:off x="53078" y="35190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44"/>
            <p:cNvSpPr/>
            <p:nvPr/>
          </p:nvSpPr>
          <p:spPr>
            <a:xfrm>
              <a:off x="251230" y="46040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44"/>
            <p:cNvSpPr/>
            <p:nvPr/>
          </p:nvSpPr>
          <p:spPr>
            <a:xfrm>
              <a:off x="148697" y="4326490"/>
              <a:ext cx="238346" cy="238372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" name="Google Shape;21;p44"/>
          <p:cNvGrpSpPr/>
          <p:nvPr/>
        </p:nvGrpSpPr>
        <p:grpSpPr>
          <a:xfrm>
            <a:off x="7618822" y="111365"/>
            <a:ext cx="1576004" cy="1123414"/>
            <a:chOff x="7618822" y="111365"/>
            <a:chExt cx="1576004" cy="1123414"/>
          </a:xfrm>
        </p:grpSpPr>
        <p:sp>
          <p:nvSpPr>
            <p:cNvPr id="22" name="Google Shape;22;p44"/>
            <p:cNvSpPr/>
            <p:nvPr/>
          </p:nvSpPr>
          <p:spPr>
            <a:xfrm>
              <a:off x="8267398" y="11137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44"/>
            <p:cNvSpPr/>
            <p:nvPr/>
          </p:nvSpPr>
          <p:spPr>
            <a:xfrm>
              <a:off x="8534803" y="574679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44"/>
            <p:cNvSpPr/>
            <p:nvPr/>
          </p:nvSpPr>
          <p:spPr>
            <a:xfrm>
              <a:off x="7618822" y="111365"/>
              <a:ext cx="238346" cy="238372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44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67"/>
          <p:cNvSpPr/>
          <p:nvPr/>
        </p:nvSpPr>
        <p:spPr>
          <a:xfrm rot="-6125281">
            <a:off x="6780953" y="-507545"/>
            <a:ext cx="4634067" cy="2824557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4B6EF8">
                  <a:alpha val="69803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67"/>
          <p:cNvSpPr/>
          <p:nvPr/>
        </p:nvSpPr>
        <p:spPr>
          <a:xfrm flipH="1">
            <a:off x="-1192290" y="3569975"/>
            <a:ext cx="5029983" cy="2068243"/>
          </a:xfrm>
          <a:custGeom>
            <a:rect b="b" l="l" r="r" t="t"/>
            <a:pathLst>
              <a:path extrusionOk="0" h="10483" w="22438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4B6EF8">
                  <a:alpha val="69803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7" name="Google Shape;277;p67"/>
          <p:cNvGrpSpPr/>
          <p:nvPr/>
        </p:nvGrpSpPr>
        <p:grpSpPr>
          <a:xfrm>
            <a:off x="53078" y="3519092"/>
            <a:ext cx="666921" cy="1553796"/>
            <a:chOff x="53078" y="3519092"/>
            <a:chExt cx="666921" cy="1553796"/>
          </a:xfrm>
        </p:grpSpPr>
        <p:sp>
          <p:nvSpPr>
            <p:cNvPr id="278" name="Google Shape;278;p67"/>
            <p:cNvSpPr/>
            <p:nvPr/>
          </p:nvSpPr>
          <p:spPr>
            <a:xfrm>
              <a:off x="53078" y="35190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67"/>
            <p:cNvSpPr/>
            <p:nvPr/>
          </p:nvSpPr>
          <p:spPr>
            <a:xfrm>
              <a:off x="251230" y="46040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67"/>
            <p:cNvSpPr/>
            <p:nvPr/>
          </p:nvSpPr>
          <p:spPr>
            <a:xfrm>
              <a:off x="148697" y="4326490"/>
              <a:ext cx="238346" cy="238372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1" name="Google Shape;281;p67"/>
          <p:cNvGrpSpPr/>
          <p:nvPr/>
        </p:nvGrpSpPr>
        <p:grpSpPr>
          <a:xfrm>
            <a:off x="7618822" y="111365"/>
            <a:ext cx="1576004" cy="1123414"/>
            <a:chOff x="7618822" y="111365"/>
            <a:chExt cx="1576004" cy="1123414"/>
          </a:xfrm>
        </p:grpSpPr>
        <p:sp>
          <p:nvSpPr>
            <p:cNvPr id="282" name="Google Shape;282;p67"/>
            <p:cNvSpPr/>
            <p:nvPr/>
          </p:nvSpPr>
          <p:spPr>
            <a:xfrm>
              <a:off x="8267398" y="11137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67"/>
            <p:cNvSpPr/>
            <p:nvPr/>
          </p:nvSpPr>
          <p:spPr>
            <a:xfrm>
              <a:off x="8534803" y="574679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67"/>
            <p:cNvSpPr/>
            <p:nvPr/>
          </p:nvSpPr>
          <p:spPr>
            <a:xfrm>
              <a:off x="7618822" y="111365"/>
              <a:ext cx="238346" cy="238372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68"/>
          <p:cNvSpPr/>
          <p:nvPr/>
        </p:nvSpPr>
        <p:spPr>
          <a:xfrm>
            <a:off x="4182350" y="2075876"/>
            <a:ext cx="5728043" cy="3491380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4B6EF8">
                  <a:alpha val="69803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68"/>
          <p:cNvSpPr/>
          <p:nvPr/>
        </p:nvSpPr>
        <p:spPr>
          <a:xfrm>
            <a:off x="5816848" y="3347141"/>
            <a:ext cx="4013990" cy="1875356"/>
          </a:xfrm>
          <a:custGeom>
            <a:rect b="b" l="l" r="r" t="t"/>
            <a:pathLst>
              <a:path extrusionOk="0" h="10483" w="22438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4B6EF8">
                  <a:alpha val="69803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68"/>
          <p:cNvSpPr/>
          <p:nvPr/>
        </p:nvSpPr>
        <p:spPr>
          <a:xfrm rot="-9720741">
            <a:off x="-717073" y="-1675999"/>
            <a:ext cx="5728060" cy="3491392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4B6EF8">
                  <a:alpha val="69803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9" name="Google Shape;289;p68"/>
          <p:cNvGrpSpPr/>
          <p:nvPr/>
        </p:nvGrpSpPr>
        <p:grpSpPr>
          <a:xfrm>
            <a:off x="531953" y="54192"/>
            <a:ext cx="2525032" cy="660100"/>
            <a:chOff x="531953" y="54192"/>
            <a:chExt cx="2525032" cy="660100"/>
          </a:xfrm>
        </p:grpSpPr>
        <p:sp>
          <p:nvSpPr>
            <p:cNvPr id="290" name="Google Shape;290;p68"/>
            <p:cNvSpPr/>
            <p:nvPr/>
          </p:nvSpPr>
          <p:spPr>
            <a:xfrm>
              <a:off x="531953" y="541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68"/>
            <p:cNvSpPr/>
            <p:nvPr/>
          </p:nvSpPr>
          <p:spPr>
            <a:xfrm>
              <a:off x="2311280" y="2454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68"/>
            <p:cNvSpPr/>
            <p:nvPr/>
          </p:nvSpPr>
          <p:spPr>
            <a:xfrm>
              <a:off x="1841797" y="164290"/>
              <a:ext cx="238346" cy="238372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68"/>
            <p:cNvSpPr/>
            <p:nvPr/>
          </p:nvSpPr>
          <p:spPr>
            <a:xfrm>
              <a:off x="2729973" y="5420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_2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69"/>
          <p:cNvSpPr/>
          <p:nvPr/>
        </p:nvSpPr>
        <p:spPr>
          <a:xfrm flipH="1" rot="1292342">
            <a:off x="-2419456" y="2200421"/>
            <a:ext cx="6095930" cy="3491359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4B6EF8">
                  <a:alpha val="69803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69"/>
          <p:cNvSpPr/>
          <p:nvPr/>
        </p:nvSpPr>
        <p:spPr>
          <a:xfrm rot="5400000">
            <a:off x="6537482" y="2747717"/>
            <a:ext cx="3524097" cy="2396762"/>
          </a:xfrm>
          <a:custGeom>
            <a:rect b="b" l="l" r="r" t="t"/>
            <a:pathLst>
              <a:path extrusionOk="0" h="14034" w="20635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>
            <a:gsLst>
              <a:gs pos="0">
                <a:srgbClr val="4B6EF8">
                  <a:alpha val="69803"/>
                </a:srgbClr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7" name="Google Shape;297;p69"/>
          <p:cNvGrpSpPr/>
          <p:nvPr/>
        </p:nvGrpSpPr>
        <p:grpSpPr>
          <a:xfrm>
            <a:off x="8209011" y="2860943"/>
            <a:ext cx="934985" cy="2170316"/>
            <a:chOff x="8220061" y="2910118"/>
            <a:chExt cx="934985" cy="2170316"/>
          </a:xfrm>
        </p:grpSpPr>
        <p:sp>
          <p:nvSpPr>
            <p:cNvPr id="298" name="Google Shape;298;p69"/>
            <p:cNvSpPr/>
            <p:nvPr/>
          </p:nvSpPr>
          <p:spPr>
            <a:xfrm>
              <a:off x="8495023" y="4363315"/>
              <a:ext cx="660023" cy="66006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69"/>
            <p:cNvSpPr/>
            <p:nvPr/>
          </p:nvSpPr>
          <p:spPr>
            <a:xfrm>
              <a:off x="8737186" y="373160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69"/>
            <p:cNvSpPr/>
            <p:nvPr/>
          </p:nvSpPr>
          <p:spPr>
            <a:xfrm>
              <a:off x="8220061" y="4753390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69"/>
            <p:cNvSpPr/>
            <p:nvPr/>
          </p:nvSpPr>
          <p:spPr>
            <a:xfrm>
              <a:off x="8552930" y="2910118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2" name="Google Shape;302;p69"/>
          <p:cNvGrpSpPr/>
          <p:nvPr/>
        </p:nvGrpSpPr>
        <p:grpSpPr>
          <a:xfrm rot="7347507">
            <a:off x="371746" y="3666596"/>
            <a:ext cx="682716" cy="1547317"/>
            <a:chOff x="-33427" y="3476090"/>
            <a:chExt cx="682701" cy="1547282"/>
          </a:xfrm>
        </p:grpSpPr>
        <p:sp>
          <p:nvSpPr>
            <p:cNvPr id="303" name="Google Shape;303;p69"/>
            <p:cNvSpPr/>
            <p:nvPr/>
          </p:nvSpPr>
          <p:spPr>
            <a:xfrm>
              <a:off x="180505" y="42564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69"/>
            <p:cNvSpPr/>
            <p:nvPr/>
          </p:nvSpPr>
          <p:spPr>
            <a:xfrm>
              <a:off x="-33427" y="3476090"/>
              <a:ext cx="660023" cy="66006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69"/>
            <p:cNvSpPr/>
            <p:nvPr/>
          </p:nvSpPr>
          <p:spPr>
            <a:xfrm>
              <a:off x="133086" y="469632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3bf68fd281_3_3"/>
          <p:cNvSpPr/>
          <p:nvPr/>
        </p:nvSpPr>
        <p:spPr>
          <a:xfrm>
            <a:off x="4250050" y="1652126"/>
            <a:ext cx="5728043" cy="3491380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4B6EF8">
                  <a:alpha val="69803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g33bf68fd281_3_3"/>
          <p:cNvSpPr/>
          <p:nvPr/>
        </p:nvSpPr>
        <p:spPr>
          <a:xfrm>
            <a:off x="5129998" y="3268141"/>
            <a:ext cx="4013990" cy="1875356"/>
          </a:xfrm>
          <a:custGeom>
            <a:rect b="b" l="l" r="r" t="t"/>
            <a:pathLst>
              <a:path extrusionOk="0" h="10483" w="22438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4B6EF8">
                  <a:alpha val="69803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33bf68fd281_3_3"/>
          <p:cNvSpPr/>
          <p:nvPr/>
        </p:nvSpPr>
        <p:spPr>
          <a:xfrm rot="1650101">
            <a:off x="-1796682" y="-2203059"/>
            <a:ext cx="3817087" cy="3985301"/>
          </a:xfrm>
          <a:custGeom>
            <a:rect b="b" l="l" r="r" t="t"/>
            <a:pathLst>
              <a:path extrusionOk="0" h="29882" w="28620">
                <a:moveTo>
                  <a:pt x="9332" y="0"/>
                </a:moveTo>
                <a:cubicBezTo>
                  <a:pt x="8101" y="0"/>
                  <a:pt x="6861" y="562"/>
                  <a:pt x="5978" y="1437"/>
                </a:cubicBezTo>
                <a:cubicBezTo>
                  <a:pt x="5210" y="2195"/>
                  <a:pt x="4693" y="3149"/>
                  <a:pt x="4363" y="4166"/>
                </a:cubicBezTo>
                <a:cubicBezTo>
                  <a:pt x="4042" y="5192"/>
                  <a:pt x="3961" y="6272"/>
                  <a:pt x="3560" y="7280"/>
                </a:cubicBezTo>
                <a:cubicBezTo>
                  <a:pt x="2721" y="9341"/>
                  <a:pt x="750" y="10554"/>
                  <a:pt x="295" y="12829"/>
                </a:cubicBezTo>
                <a:cubicBezTo>
                  <a:pt x="0" y="14310"/>
                  <a:pt x="331" y="15933"/>
                  <a:pt x="1312" y="17084"/>
                </a:cubicBezTo>
                <a:cubicBezTo>
                  <a:pt x="1963" y="17842"/>
                  <a:pt x="2846" y="18360"/>
                  <a:pt x="3783" y="18708"/>
                </a:cubicBezTo>
                <a:cubicBezTo>
                  <a:pt x="4247" y="18877"/>
                  <a:pt x="4720" y="18993"/>
                  <a:pt x="5192" y="19100"/>
                </a:cubicBezTo>
                <a:cubicBezTo>
                  <a:pt x="5549" y="19189"/>
                  <a:pt x="5915" y="19261"/>
                  <a:pt x="6272" y="19350"/>
                </a:cubicBezTo>
                <a:cubicBezTo>
                  <a:pt x="6879" y="19511"/>
                  <a:pt x="7423" y="19957"/>
                  <a:pt x="7878" y="20385"/>
                </a:cubicBezTo>
                <a:cubicBezTo>
                  <a:pt x="8913" y="21339"/>
                  <a:pt x="9671" y="22579"/>
                  <a:pt x="10331" y="23811"/>
                </a:cubicBezTo>
                <a:cubicBezTo>
                  <a:pt x="11009" y="25086"/>
                  <a:pt x="11518" y="26398"/>
                  <a:pt x="12508" y="27468"/>
                </a:cubicBezTo>
                <a:cubicBezTo>
                  <a:pt x="13418" y="28458"/>
                  <a:pt x="14577" y="29217"/>
                  <a:pt x="15871" y="29600"/>
                </a:cubicBezTo>
                <a:cubicBezTo>
                  <a:pt x="16506" y="29788"/>
                  <a:pt x="17169" y="29882"/>
                  <a:pt x="17832" y="29882"/>
                </a:cubicBezTo>
                <a:cubicBezTo>
                  <a:pt x="19368" y="29882"/>
                  <a:pt x="20902" y="29380"/>
                  <a:pt x="22080" y="28396"/>
                </a:cubicBezTo>
                <a:cubicBezTo>
                  <a:pt x="22928" y="27700"/>
                  <a:pt x="23614" y="26665"/>
                  <a:pt x="23498" y="25577"/>
                </a:cubicBezTo>
                <a:cubicBezTo>
                  <a:pt x="23427" y="24836"/>
                  <a:pt x="22990" y="24176"/>
                  <a:pt x="22446" y="23677"/>
                </a:cubicBezTo>
                <a:cubicBezTo>
                  <a:pt x="21732" y="23025"/>
                  <a:pt x="20822" y="22695"/>
                  <a:pt x="20153" y="22000"/>
                </a:cubicBezTo>
                <a:cubicBezTo>
                  <a:pt x="19074" y="20867"/>
                  <a:pt x="18797" y="19038"/>
                  <a:pt x="19502" y="17637"/>
                </a:cubicBezTo>
                <a:cubicBezTo>
                  <a:pt x="20233" y="16192"/>
                  <a:pt x="21625" y="15648"/>
                  <a:pt x="23133" y="15541"/>
                </a:cubicBezTo>
                <a:cubicBezTo>
                  <a:pt x="24623" y="15434"/>
                  <a:pt x="26219" y="14443"/>
                  <a:pt x="27156" y="13302"/>
                </a:cubicBezTo>
                <a:cubicBezTo>
                  <a:pt x="28182" y="12053"/>
                  <a:pt x="28619" y="10277"/>
                  <a:pt x="28075" y="8752"/>
                </a:cubicBezTo>
                <a:cubicBezTo>
                  <a:pt x="27754" y="7851"/>
                  <a:pt x="27058" y="7084"/>
                  <a:pt x="26202" y="6647"/>
                </a:cubicBezTo>
                <a:cubicBezTo>
                  <a:pt x="25635" y="6363"/>
                  <a:pt x="25044" y="6284"/>
                  <a:pt x="24441" y="6284"/>
                </a:cubicBezTo>
                <a:cubicBezTo>
                  <a:pt x="24077" y="6284"/>
                  <a:pt x="23708" y="6313"/>
                  <a:pt x="23338" y="6343"/>
                </a:cubicBezTo>
                <a:cubicBezTo>
                  <a:pt x="22809" y="6381"/>
                  <a:pt x="22275" y="6405"/>
                  <a:pt x="21741" y="6405"/>
                </a:cubicBezTo>
                <a:cubicBezTo>
                  <a:pt x="19781" y="6405"/>
                  <a:pt x="17823" y="6089"/>
                  <a:pt x="16112" y="5023"/>
                </a:cubicBezTo>
                <a:cubicBezTo>
                  <a:pt x="14988" y="4327"/>
                  <a:pt x="14158" y="3274"/>
                  <a:pt x="13293" y="2293"/>
                </a:cubicBezTo>
                <a:cubicBezTo>
                  <a:pt x="12508" y="1401"/>
                  <a:pt x="11607" y="536"/>
                  <a:pt x="10474" y="179"/>
                </a:cubicBezTo>
                <a:cubicBezTo>
                  <a:pt x="10099" y="54"/>
                  <a:pt x="9715" y="0"/>
                  <a:pt x="9332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4B6EF8">
                  <a:alpha val="69803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33bf68fd281_3_3"/>
          <p:cNvSpPr txBox="1"/>
          <p:nvPr>
            <p:ph type="ctrTitle"/>
          </p:nvPr>
        </p:nvSpPr>
        <p:spPr>
          <a:xfrm>
            <a:off x="1007425" y="819213"/>
            <a:ext cx="3033000" cy="276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14" name="Google Shape;314;g33bf68fd281_3_3"/>
          <p:cNvSpPr txBox="1"/>
          <p:nvPr>
            <p:ph idx="1" type="subTitle"/>
          </p:nvPr>
        </p:nvSpPr>
        <p:spPr>
          <a:xfrm>
            <a:off x="2217100" y="3702075"/>
            <a:ext cx="1823400" cy="6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3bf68fd281_3_9"/>
          <p:cNvSpPr/>
          <p:nvPr/>
        </p:nvSpPr>
        <p:spPr>
          <a:xfrm rot="-6125281">
            <a:off x="6780953" y="-507545"/>
            <a:ext cx="4634067" cy="2824557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4B6EF8">
                  <a:alpha val="69803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g33bf68fd281_3_9"/>
          <p:cNvSpPr/>
          <p:nvPr/>
        </p:nvSpPr>
        <p:spPr>
          <a:xfrm flipH="1">
            <a:off x="-1192290" y="3569975"/>
            <a:ext cx="5029983" cy="2068243"/>
          </a:xfrm>
          <a:custGeom>
            <a:rect b="b" l="l" r="r" t="t"/>
            <a:pathLst>
              <a:path extrusionOk="0" h="10483" w="22438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4B6EF8">
                  <a:alpha val="69803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8" name="Google Shape;318;g33bf68fd281_3_9"/>
          <p:cNvGrpSpPr/>
          <p:nvPr/>
        </p:nvGrpSpPr>
        <p:grpSpPr>
          <a:xfrm>
            <a:off x="53078" y="3519092"/>
            <a:ext cx="666921" cy="1553796"/>
            <a:chOff x="53078" y="3519092"/>
            <a:chExt cx="666921" cy="1553796"/>
          </a:xfrm>
        </p:grpSpPr>
        <p:sp>
          <p:nvSpPr>
            <p:cNvPr id="319" name="Google Shape;319;g33bf68fd281_3_9"/>
            <p:cNvSpPr/>
            <p:nvPr/>
          </p:nvSpPr>
          <p:spPr>
            <a:xfrm>
              <a:off x="53078" y="35190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g33bf68fd281_3_9"/>
            <p:cNvSpPr/>
            <p:nvPr/>
          </p:nvSpPr>
          <p:spPr>
            <a:xfrm>
              <a:off x="251230" y="46040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g33bf68fd281_3_9"/>
            <p:cNvSpPr/>
            <p:nvPr/>
          </p:nvSpPr>
          <p:spPr>
            <a:xfrm>
              <a:off x="148697" y="4326490"/>
              <a:ext cx="238346" cy="238372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2" name="Google Shape;322;g33bf68fd281_3_9"/>
          <p:cNvGrpSpPr/>
          <p:nvPr/>
        </p:nvGrpSpPr>
        <p:grpSpPr>
          <a:xfrm>
            <a:off x="7618822" y="111365"/>
            <a:ext cx="1576004" cy="1123414"/>
            <a:chOff x="7618822" y="111365"/>
            <a:chExt cx="1576004" cy="1123414"/>
          </a:xfrm>
        </p:grpSpPr>
        <p:sp>
          <p:nvSpPr>
            <p:cNvPr id="323" name="Google Shape;323;g33bf68fd281_3_9"/>
            <p:cNvSpPr/>
            <p:nvPr/>
          </p:nvSpPr>
          <p:spPr>
            <a:xfrm>
              <a:off x="8267398" y="11137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g33bf68fd281_3_9"/>
            <p:cNvSpPr/>
            <p:nvPr/>
          </p:nvSpPr>
          <p:spPr>
            <a:xfrm>
              <a:off x="8534803" y="574679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g33bf68fd281_3_9"/>
            <p:cNvSpPr/>
            <p:nvPr/>
          </p:nvSpPr>
          <p:spPr>
            <a:xfrm>
              <a:off x="7618822" y="111365"/>
              <a:ext cx="238346" cy="238372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6" name="Google Shape;326;g33bf68fd281_3_9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3bf68fd281_3_21"/>
          <p:cNvSpPr/>
          <p:nvPr/>
        </p:nvSpPr>
        <p:spPr>
          <a:xfrm>
            <a:off x="4176175" y="2967151"/>
            <a:ext cx="5728043" cy="3491380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4B6EF8">
                  <a:alpha val="69803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g33bf68fd281_3_21"/>
          <p:cNvSpPr/>
          <p:nvPr/>
        </p:nvSpPr>
        <p:spPr>
          <a:xfrm rot="-10492926">
            <a:off x="-1478272" y="3333183"/>
            <a:ext cx="3817099" cy="3985333"/>
          </a:xfrm>
          <a:custGeom>
            <a:rect b="b" l="l" r="r" t="t"/>
            <a:pathLst>
              <a:path extrusionOk="0" h="29882" w="28620">
                <a:moveTo>
                  <a:pt x="9332" y="0"/>
                </a:moveTo>
                <a:cubicBezTo>
                  <a:pt x="8101" y="0"/>
                  <a:pt x="6861" y="562"/>
                  <a:pt x="5978" y="1437"/>
                </a:cubicBezTo>
                <a:cubicBezTo>
                  <a:pt x="5210" y="2195"/>
                  <a:pt x="4693" y="3149"/>
                  <a:pt x="4363" y="4166"/>
                </a:cubicBezTo>
                <a:cubicBezTo>
                  <a:pt x="4042" y="5192"/>
                  <a:pt x="3961" y="6272"/>
                  <a:pt x="3560" y="7280"/>
                </a:cubicBezTo>
                <a:cubicBezTo>
                  <a:pt x="2721" y="9341"/>
                  <a:pt x="750" y="10554"/>
                  <a:pt x="295" y="12829"/>
                </a:cubicBezTo>
                <a:cubicBezTo>
                  <a:pt x="0" y="14310"/>
                  <a:pt x="331" y="15933"/>
                  <a:pt x="1312" y="17084"/>
                </a:cubicBezTo>
                <a:cubicBezTo>
                  <a:pt x="1963" y="17842"/>
                  <a:pt x="2846" y="18360"/>
                  <a:pt x="3783" y="18708"/>
                </a:cubicBezTo>
                <a:cubicBezTo>
                  <a:pt x="4247" y="18877"/>
                  <a:pt x="4720" y="18993"/>
                  <a:pt x="5192" y="19100"/>
                </a:cubicBezTo>
                <a:cubicBezTo>
                  <a:pt x="5549" y="19189"/>
                  <a:pt x="5915" y="19261"/>
                  <a:pt x="6272" y="19350"/>
                </a:cubicBezTo>
                <a:cubicBezTo>
                  <a:pt x="6879" y="19511"/>
                  <a:pt x="7423" y="19957"/>
                  <a:pt x="7878" y="20385"/>
                </a:cubicBezTo>
                <a:cubicBezTo>
                  <a:pt x="8913" y="21339"/>
                  <a:pt x="9671" y="22579"/>
                  <a:pt x="10331" y="23811"/>
                </a:cubicBezTo>
                <a:cubicBezTo>
                  <a:pt x="11009" y="25086"/>
                  <a:pt x="11518" y="26398"/>
                  <a:pt x="12508" y="27468"/>
                </a:cubicBezTo>
                <a:cubicBezTo>
                  <a:pt x="13418" y="28458"/>
                  <a:pt x="14577" y="29217"/>
                  <a:pt x="15871" y="29600"/>
                </a:cubicBezTo>
                <a:cubicBezTo>
                  <a:pt x="16506" y="29788"/>
                  <a:pt x="17169" y="29882"/>
                  <a:pt x="17832" y="29882"/>
                </a:cubicBezTo>
                <a:cubicBezTo>
                  <a:pt x="19368" y="29882"/>
                  <a:pt x="20902" y="29380"/>
                  <a:pt x="22080" y="28396"/>
                </a:cubicBezTo>
                <a:cubicBezTo>
                  <a:pt x="22928" y="27700"/>
                  <a:pt x="23614" y="26665"/>
                  <a:pt x="23498" y="25577"/>
                </a:cubicBezTo>
                <a:cubicBezTo>
                  <a:pt x="23427" y="24836"/>
                  <a:pt x="22990" y="24176"/>
                  <a:pt x="22446" y="23677"/>
                </a:cubicBezTo>
                <a:cubicBezTo>
                  <a:pt x="21732" y="23025"/>
                  <a:pt x="20822" y="22695"/>
                  <a:pt x="20153" y="22000"/>
                </a:cubicBezTo>
                <a:cubicBezTo>
                  <a:pt x="19074" y="20867"/>
                  <a:pt x="18797" y="19038"/>
                  <a:pt x="19502" y="17637"/>
                </a:cubicBezTo>
                <a:cubicBezTo>
                  <a:pt x="20233" y="16192"/>
                  <a:pt x="21625" y="15648"/>
                  <a:pt x="23133" y="15541"/>
                </a:cubicBezTo>
                <a:cubicBezTo>
                  <a:pt x="24623" y="15434"/>
                  <a:pt x="26219" y="14443"/>
                  <a:pt x="27156" y="13302"/>
                </a:cubicBezTo>
                <a:cubicBezTo>
                  <a:pt x="28182" y="12053"/>
                  <a:pt x="28619" y="10277"/>
                  <a:pt x="28075" y="8752"/>
                </a:cubicBezTo>
                <a:cubicBezTo>
                  <a:pt x="27754" y="7851"/>
                  <a:pt x="27058" y="7084"/>
                  <a:pt x="26202" y="6647"/>
                </a:cubicBezTo>
                <a:cubicBezTo>
                  <a:pt x="25635" y="6363"/>
                  <a:pt x="25044" y="6284"/>
                  <a:pt x="24441" y="6284"/>
                </a:cubicBezTo>
                <a:cubicBezTo>
                  <a:pt x="24077" y="6284"/>
                  <a:pt x="23708" y="6313"/>
                  <a:pt x="23338" y="6343"/>
                </a:cubicBezTo>
                <a:cubicBezTo>
                  <a:pt x="22809" y="6381"/>
                  <a:pt x="22275" y="6405"/>
                  <a:pt x="21741" y="6405"/>
                </a:cubicBezTo>
                <a:cubicBezTo>
                  <a:pt x="19781" y="6405"/>
                  <a:pt x="17823" y="6089"/>
                  <a:pt x="16112" y="5023"/>
                </a:cubicBezTo>
                <a:cubicBezTo>
                  <a:pt x="14988" y="4327"/>
                  <a:pt x="14158" y="3274"/>
                  <a:pt x="13293" y="2293"/>
                </a:cubicBezTo>
                <a:cubicBezTo>
                  <a:pt x="12508" y="1401"/>
                  <a:pt x="11607" y="536"/>
                  <a:pt x="10474" y="179"/>
                </a:cubicBezTo>
                <a:cubicBezTo>
                  <a:pt x="10099" y="54"/>
                  <a:pt x="9715" y="0"/>
                  <a:pt x="9332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4B6EF8">
                  <a:alpha val="69803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0" name="Google Shape;330;g33bf68fd281_3_21"/>
          <p:cNvGrpSpPr/>
          <p:nvPr/>
        </p:nvGrpSpPr>
        <p:grpSpPr>
          <a:xfrm>
            <a:off x="-54470" y="2967153"/>
            <a:ext cx="774471" cy="1912389"/>
            <a:chOff x="-54470" y="2967153"/>
            <a:chExt cx="774471" cy="1912389"/>
          </a:xfrm>
        </p:grpSpPr>
        <p:sp>
          <p:nvSpPr>
            <p:cNvPr id="331" name="Google Shape;331;g33bf68fd281_3_21"/>
            <p:cNvSpPr/>
            <p:nvPr/>
          </p:nvSpPr>
          <p:spPr>
            <a:xfrm>
              <a:off x="59978" y="421944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g33bf68fd281_3_21"/>
            <p:cNvSpPr/>
            <p:nvPr/>
          </p:nvSpPr>
          <p:spPr>
            <a:xfrm>
              <a:off x="-54470" y="3474318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g33bf68fd281_3_21"/>
            <p:cNvSpPr/>
            <p:nvPr/>
          </p:nvSpPr>
          <p:spPr>
            <a:xfrm>
              <a:off x="338511" y="296715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g33bf68fd281_3_21"/>
            <p:cNvSpPr/>
            <p:nvPr/>
          </p:nvSpPr>
          <p:spPr>
            <a:xfrm>
              <a:off x="338511" y="383087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5" name="Google Shape;335;g33bf68fd281_3_21"/>
          <p:cNvGrpSpPr/>
          <p:nvPr/>
        </p:nvGrpSpPr>
        <p:grpSpPr>
          <a:xfrm>
            <a:off x="7524578" y="2640103"/>
            <a:ext cx="1523396" cy="2294039"/>
            <a:chOff x="7524578" y="2640103"/>
            <a:chExt cx="1523396" cy="2294039"/>
          </a:xfrm>
        </p:grpSpPr>
        <p:sp>
          <p:nvSpPr>
            <p:cNvPr id="336" name="Google Shape;336;g33bf68fd281_3_21"/>
            <p:cNvSpPr/>
            <p:nvPr/>
          </p:nvSpPr>
          <p:spPr>
            <a:xfrm>
              <a:off x="7524578" y="427404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g33bf68fd281_3_21"/>
            <p:cNvSpPr/>
            <p:nvPr/>
          </p:nvSpPr>
          <p:spPr>
            <a:xfrm>
              <a:off x="8430905" y="4253568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g33bf68fd281_3_21"/>
            <p:cNvSpPr/>
            <p:nvPr/>
          </p:nvSpPr>
          <p:spPr>
            <a:xfrm>
              <a:off x="8478061" y="264010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g33bf68fd281_3_21"/>
            <p:cNvSpPr/>
            <p:nvPr/>
          </p:nvSpPr>
          <p:spPr>
            <a:xfrm>
              <a:off x="8151036" y="377640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g33bf68fd281_3_21"/>
            <p:cNvSpPr/>
            <p:nvPr/>
          </p:nvSpPr>
          <p:spPr>
            <a:xfrm>
              <a:off x="8579205" y="33075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1" name="Google Shape;341;g33bf68fd281_3_21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2" name="Google Shape;342;g33bf68fd281_3_21"/>
          <p:cNvSpPr txBox="1"/>
          <p:nvPr>
            <p:ph idx="2" type="title"/>
          </p:nvPr>
        </p:nvSpPr>
        <p:spPr>
          <a:xfrm>
            <a:off x="1255644" y="1753825"/>
            <a:ext cx="10449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3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3" name="Google Shape;343;g33bf68fd281_3_21"/>
          <p:cNvSpPr txBox="1"/>
          <p:nvPr>
            <p:ph idx="3" type="title"/>
          </p:nvPr>
        </p:nvSpPr>
        <p:spPr>
          <a:xfrm>
            <a:off x="1255644" y="3258829"/>
            <a:ext cx="10449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3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4" name="Google Shape;344;g33bf68fd281_3_21"/>
          <p:cNvSpPr txBox="1"/>
          <p:nvPr>
            <p:ph idx="4" type="title"/>
          </p:nvPr>
        </p:nvSpPr>
        <p:spPr>
          <a:xfrm>
            <a:off x="4684638" y="1753829"/>
            <a:ext cx="10449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3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5" name="Google Shape;345;g33bf68fd281_3_21"/>
          <p:cNvSpPr txBox="1"/>
          <p:nvPr>
            <p:ph idx="5" type="title"/>
          </p:nvPr>
        </p:nvSpPr>
        <p:spPr>
          <a:xfrm>
            <a:off x="4684638" y="3258829"/>
            <a:ext cx="10449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3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6" name="Google Shape;346;g33bf68fd281_3_21"/>
          <p:cNvSpPr txBox="1"/>
          <p:nvPr>
            <p:ph idx="1" type="subTitle"/>
          </p:nvPr>
        </p:nvSpPr>
        <p:spPr>
          <a:xfrm>
            <a:off x="2307450" y="1753825"/>
            <a:ext cx="21519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7" name="Google Shape;347;g33bf68fd281_3_21"/>
          <p:cNvSpPr txBox="1"/>
          <p:nvPr>
            <p:ph idx="6" type="subTitle"/>
          </p:nvPr>
        </p:nvSpPr>
        <p:spPr>
          <a:xfrm>
            <a:off x="5736450" y="1753825"/>
            <a:ext cx="21519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8" name="Google Shape;348;g33bf68fd281_3_21"/>
          <p:cNvSpPr txBox="1"/>
          <p:nvPr>
            <p:ph idx="7" type="subTitle"/>
          </p:nvPr>
        </p:nvSpPr>
        <p:spPr>
          <a:xfrm>
            <a:off x="2307450" y="3258824"/>
            <a:ext cx="21519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9" name="Google Shape;349;g33bf68fd281_3_21"/>
          <p:cNvSpPr txBox="1"/>
          <p:nvPr>
            <p:ph idx="8" type="subTitle"/>
          </p:nvPr>
        </p:nvSpPr>
        <p:spPr>
          <a:xfrm>
            <a:off x="5736450" y="3258824"/>
            <a:ext cx="21519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3bf68fd281_3_44"/>
          <p:cNvSpPr/>
          <p:nvPr/>
        </p:nvSpPr>
        <p:spPr>
          <a:xfrm>
            <a:off x="4182350" y="2075876"/>
            <a:ext cx="5728043" cy="3491380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4B6EF8">
                  <a:alpha val="69803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g33bf68fd281_3_44"/>
          <p:cNvSpPr/>
          <p:nvPr/>
        </p:nvSpPr>
        <p:spPr>
          <a:xfrm>
            <a:off x="5816848" y="3347141"/>
            <a:ext cx="4013990" cy="1875356"/>
          </a:xfrm>
          <a:custGeom>
            <a:rect b="b" l="l" r="r" t="t"/>
            <a:pathLst>
              <a:path extrusionOk="0" h="10483" w="22438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4B6EF8">
                  <a:alpha val="69803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g33bf68fd281_3_44"/>
          <p:cNvSpPr/>
          <p:nvPr/>
        </p:nvSpPr>
        <p:spPr>
          <a:xfrm rot="-9720741">
            <a:off x="-717073" y="-1675999"/>
            <a:ext cx="5728060" cy="3491392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4B6EF8">
                  <a:alpha val="69803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4" name="Google Shape;354;g33bf68fd281_3_44"/>
          <p:cNvGrpSpPr/>
          <p:nvPr/>
        </p:nvGrpSpPr>
        <p:grpSpPr>
          <a:xfrm>
            <a:off x="531953" y="54192"/>
            <a:ext cx="2525032" cy="660100"/>
            <a:chOff x="531953" y="54192"/>
            <a:chExt cx="2525032" cy="660100"/>
          </a:xfrm>
        </p:grpSpPr>
        <p:sp>
          <p:nvSpPr>
            <p:cNvPr id="355" name="Google Shape;355;g33bf68fd281_3_44"/>
            <p:cNvSpPr/>
            <p:nvPr/>
          </p:nvSpPr>
          <p:spPr>
            <a:xfrm>
              <a:off x="531953" y="541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g33bf68fd281_3_44"/>
            <p:cNvSpPr/>
            <p:nvPr/>
          </p:nvSpPr>
          <p:spPr>
            <a:xfrm>
              <a:off x="2311280" y="2454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g33bf68fd281_3_44"/>
            <p:cNvSpPr/>
            <p:nvPr/>
          </p:nvSpPr>
          <p:spPr>
            <a:xfrm>
              <a:off x="1841797" y="164290"/>
              <a:ext cx="238346" cy="238372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g33bf68fd281_3_44"/>
            <p:cNvSpPr/>
            <p:nvPr/>
          </p:nvSpPr>
          <p:spPr>
            <a:xfrm>
              <a:off x="2729973" y="5420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9" name="Google Shape;359;g33bf68fd281_3_44"/>
          <p:cNvSpPr txBox="1"/>
          <p:nvPr>
            <p:ph idx="1" type="body"/>
          </p:nvPr>
        </p:nvSpPr>
        <p:spPr>
          <a:xfrm>
            <a:off x="713100" y="1850100"/>
            <a:ext cx="5135400" cy="20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60" name="Google Shape;360;g33bf68fd281_3_44"/>
          <p:cNvSpPr txBox="1"/>
          <p:nvPr>
            <p:ph type="title"/>
          </p:nvPr>
        </p:nvSpPr>
        <p:spPr>
          <a:xfrm>
            <a:off x="713100" y="1244700"/>
            <a:ext cx="51354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3bf68fd281_3_55"/>
          <p:cNvSpPr/>
          <p:nvPr/>
        </p:nvSpPr>
        <p:spPr>
          <a:xfrm flipH="1">
            <a:off x="-847382" y="2075875"/>
            <a:ext cx="5842699" cy="3491380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4B6EF8">
                  <a:alpha val="69803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g33bf68fd281_3_55"/>
          <p:cNvSpPr/>
          <p:nvPr/>
        </p:nvSpPr>
        <p:spPr>
          <a:xfrm>
            <a:off x="6638834" y="-220904"/>
            <a:ext cx="2625339" cy="1785511"/>
          </a:xfrm>
          <a:custGeom>
            <a:rect b="b" l="l" r="r" t="t"/>
            <a:pathLst>
              <a:path extrusionOk="0" h="14034" w="20635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>
            <a:gsLst>
              <a:gs pos="0">
                <a:srgbClr val="4B6EF8">
                  <a:alpha val="69803"/>
                </a:srgbClr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4" name="Google Shape;364;g33bf68fd281_3_55"/>
          <p:cNvGrpSpPr/>
          <p:nvPr/>
        </p:nvGrpSpPr>
        <p:grpSpPr>
          <a:xfrm>
            <a:off x="7542636" y="81040"/>
            <a:ext cx="1521562" cy="1069823"/>
            <a:chOff x="7542636" y="81040"/>
            <a:chExt cx="1521562" cy="1069823"/>
          </a:xfrm>
        </p:grpSpPr>
        <p:sp>
          <p:nvSpPr>
            <p:cNvPr id="365" name="Google Shape;365;g33bf68fd281_3_55"/>
            <p:cNvSpPr/>
            <p:nvPr/>
          </p:nvSpPr>
          <p:spPr>
            <a:xfrm>
              <a:off x="8132548" y="81040"/>
              <a:ext cx="660023" cy="66006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g33bf68fd281_3_55"/>
            <p:cNvSpPr/>
            <p:nvPr/>
          </p:nvSpPr>
          <p:spPr>
            <a:xfrm>
              <a:off x="8737186" y="75295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g33bf68fd281_3_55"/>
            <p:cNvSpPr/>
            <p:nvPr/>
          </p:nvSpPr>
          <p:spPr>
            <a:xfrm>
              <a:off x="7542636" y="139240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g33bf68fd281_3_55"/>
            <p:cNvSpPr/>
            <p:nvPr/>
          </p:nvSpPr>
          <p:spPr>
            <a:xfrm>
              <a:off x="8048505" y="682068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9" name="Google Shape;369;g33bf68fd281_3_55"/>
          <p:cNvSpPr txBox="1"/>
          <p:nvPr>
            <p:ph type="title"/>
          </p:nvPr>
        </p:nvSpPr>
        <p:spPr>
          <a:xfrm>
            <a:off x="3525900" y="3189750"/>
            <a:ext cx="4905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70" name="Google Shape;370;g33bf68fd281_3_55"/>
          <p:cNvSpPr txBox="1"/>
          <p:nvPr>
            <p:ph idx="2" type="title"/>
          </p:nvPr>
        </p:nvSpPr>
        <p:spPr>
          <a:xfrm>
            <a:off x="5084000" y="1609750"/>
            <a:ext cx="1789200" cy="10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3bf68fd281_3_65"/>
          <p:cNvSpPr/>
          <p:nvPr/>
        </p:nvSpPr>
        <p:spPr>
          <a:xfrm>
            <a:off x="5052478" y="3569975"/>
            <a:ext cx="5371040" cy="2068243"/>
          </a:xfrm>
          <a:custGeom>
            <a:rect b="b" l="l" r="r" t="t"/>
            <a:pathLst>
              <a:path extrusionOk="0" h="10483" w="22438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4B6EF8">
                  <a:alpha val="69803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g33bf68fd281_3_65"/>
          <p:cNvSpPr/>
          <p:nvPr/>
        </p:nvSpPr>
        <p:spPr>
          <a:xfrm rot="10644777">
            <a:off x="-1048849" y="-1303280"/>
            <a:ext cx="4634055" cy="2824556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4B6EF8">
                  <a:alpha val="69803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4" name="Google Shape;374;g33bf68fd281_3_65"/>
          <p:cNvGrpSpPr/>
          <p:nvPr/>
        </p:nvGrpSpPr>
        <p:grpSpPr>
          <a:xfrm>
            <a:off x="-62147" y="4"/>
            <a:ext cx="1648457" cy="1491383"/>
            <a:chOff x="-62147" y="4"/>
            <a:chExt cx="1648457" cy="1491383"/>
          </a:xfrm>
        </p:grpSpPr>
        <p:sp>
          <p:nvSpPr>
            <p:cNvPr id="375" name="Google Shape;375;g33bf68fd281_3_65"/>
            <p:cNvSpPr/>
            <p:nvPr/>
          </p:nvSpPr>
          <p:spPr>
            <a:xfrm>
              <a:off x="187398" y="83602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g33bf68fd281_3_65"/>
            <p:cNvSpPr/>
            <p:nvPr/>
          </p:nvSpPr>
          <p:spPr>
            <a:xfrm>
              <a:off x="53072" y="1253015"/>
              <a:ext cx="238346" cy="238372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g33bf68fd281_3_65"/>
            <p:cNvSpPr/>
            <p:nvPr/>
          </p:nvSpPr>
          <p:spPr>
            <a:xfrm>
              <a:off x="1259298" y="6702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g33bf68fd281_3_65"/>
            <p:cNvSpPr/>
            <p:nvPr/>
          </p:nvSpPr>
          <p:spPr>
            <a:xfrm>
              <a:off x="-62147" y="4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9" name="Google Shape;379;g33bf68fd281_3_65"/>
          <p:cNvGrpSpPr/>
          <p:nvPr/>
        </p:nvGrpSpPr>
        <p:grpSpPr>
          <a:xfrm>
            <a:off x="6635180" y="3519093"/>
            <a:ext cx="2455746" cy="1624395"/>
            <a:chOff x="6635180" y="3519093"/>
            <a:chExt cx="2455746" cy="1624395"/>
          </a:xfrm>
        </p:grpSpPr>
        <p:sp>
          <p:nvSpPr>
            <p:cNvPr id="380" name="Google Shape;380;g33bf68fd281_3_65"/>
            <p:cNvSpPr/>
            <p:nvPr/>
          </p:nvSpPr>
          <p:spPr>
            <a:xfrm>
              <a:off x="8430903" y="39439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g33bf68fd281_3_65"/>
            <p:cNvSpPr/>
            <p:nvPr/>
          </p:nvSpPr>
          <p:spPr>
            <a:xfrm>
              <a:off x="8622155" y="35190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g33bf68fd281_3_65"/>
            <p:cNvSpPr/>
            <p:nvPr/>
          </p:nvSpPr>
          <p:spPr>
            <a:xfrm>
              <a:off x="6635180" y="46746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g33bf68fd281_3_65"/>
            <p:cNvSpPr/>
            <p:nvPr/>
          </p:nvSpPr>
          <p:spPr>
            <a:xfrm>
              <a:off x="8185647" y="4789915"/>
              <a:ext cx="238346" cy="238372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4" name="Google Shape;384;g33bf68fd281_3_65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5" name="Google Shape;385;g33bf68fd281_3_65"/>
          <p:cNvSpPr txBox="1"/>
          <p:nvPr>
            <p:ph idx="1" type="subTitle"/>
          </p:nvPr>
        </p:nvSpPr>
        <p:spPr>
          <a:xfrm>
            <a:off x="5041779" y="2992900"/>
            <a:ext cx="3098400" cy="13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6" name="Google Shape;386;g33bf68fd281_3_65"/>
          <p:cNvSpPr txBox="1"/>
          <p:nvPr>
            <p:ph idx="2" type="subTitle"/>
          </p:nvPr>
        </p:nvSpPr>
        <p:spPr>
          <a:xfrm>
            <a:off x="1003675" y="2992900"/>
            <a:ext cx="3098400" cy="13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7" name="Google Shape;387;g33bf68fd281_3_65"/>
          <p:cNvSpPr txBox="1"/>
          <p:nvPr>
            <p:ph idx="3" type="subTitle"/>
          </p:nvPr>
        </p:nvSpPr>
        <p:spPr>
          <a:xfrm>
            <a:off x="1003675" y="2674275"/>
            <a:ext cx="30984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  <p:sp>
        <p:nvSpPr>
          <p:cNvPr id="388" name="Google Shape;388;g33bf68fd281_3_65"/>
          <p:cNvSpPr txBox="1"/>
          <p:nvPr>
            <p:ph idx="4" type="subTitle"/>
          </p:nvPr>
        </p:nvSpPr>
        <p:spPr>
          <a:xfrm>
            <a:off x="5041786" y="2674275"/>
            <a:ext cx="30984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5"/>
          <p:cNvSpPr/>
          <p:nvPr/>
        </p:nvSpPr>
        <p:spPr>
          <a:xfrm>
            <a:off x="4176175" y="2967151"/>
            <a:ext cx="5728043" cy="3491380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4B6EF8">
                  <a:alpha val="69803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5"/>
          <p:cNvSpPr/>
          <p:nvPr/>
        </p:nvSpPr>
        <p:spPr>
          <a:xfrm rot="-10492926">
            <a:off x="-1478272" y="3333183"/>
            <a:ext cx="3817099" cy="3985333"/>
          </a:xfrm>
          <a:custGeom>
            <a:rect b="b" l="l" r="r" t="t"/>
            <a:pathLst>
              <a:path extrusionOk="0" h="29882" w="28620">
                <a:moveTo>
                  <a:pt x="9332" y="0"/>
                </a:moveTo>
                <a:cubicBezTo>
                  <a:pt x="8101" y="0"/>
                  <a:pt x="6861" y="562"/>
                  <a:pt x="5978" y="1437"/>
                </a:cubicBezTo>
                <a:cubicBezTo>
                  <a:pt x="5210" y="2195"/>
                  <a:pt x="4693" y="3149"/>
                  <a:pt x="4363" y="4166"/>
                </a:cubicBezTo>
                <a:cubicBezTo>
                  <a:pt x="4042" y="5192"/>
                  <a:pt x="3961" y="6272"/>
                  <a:pt x="3560" y="7280"/>
                </a:cubicBezTo>
                <a:cubicBezTo>
                  <a:pt x="2721" y="9341"/>
                  <a:pt x="750" y="10554"/>
                  <a:pt x="295" y="12829"/>
                </a:cubicBezTo>
                <a:cubicBezTo>
                  <a:pt x="0" y="14310"/>
                  <a:pt x="331" y="15933"/>
                  <a:pt x="1312" y="17084"/>
                </a:cubicBezTo>
                <a:cubicBezTo>
                  <a:pt x="1963" y="17842"/>
                  <a:pt x="2846" y="18360"/>
                  <a:pt x="3783" y="18708"/>
                </a:cubicBezTo>
                <a:cubicBezTo>
                  <a:pt x="4247" y="18877"/>
                  <a:pt x="4720" y="18993"/>
                  <a:pt x="5192" y="19100"/>
                </a:cubicBezTo>
                <a:cubicBezTo>
                  <a:pt x="5549" y="19189"/>
                  <a:pt x="5915" y="19261"/>
                  <a:pt x="6272" y="19350"/>
                </a:cubicBezTo>
                <a:cubicBezTo>
                  <a:pt x="6879" y="19511"/>
                  <a:pt x="7423" y="19957"/>
                  <a:pt x="7878" y="20385"/>
                </a:cubicBezTo>
                <a:cubicBezTo>
                  <a:pt x="8913" y="21339"/>
                  <a:pt x="9671" y="22579"/>
                  <a:pt x="10331" y="23811"/>
                </a:cubicBezTo>
                <a:cubicBezTo>
                  <a:pt x="11009" y="25086"/>
                  <a:pt x="11518" y="26398"/>
                  <a:pt x="12508" y="27468"/>
                </a:cubicBezTo>
                <a:cubicBezTo>
                  <a:pt x="13418" y="28458"/>
                  <a:pt x="14577" y="29217"/>
                  <a:pt x="15871" y="29600"/>
                </a:cubicBezTo>
                <a:cubicBezTo>
                  <a:pt x="16506" y="29788"/>
                  <a:pt x="17169" y="29882"/>
                  <a:pt x="17832" y="29882"/>
                </a:cubicBezTo>
                <a:cubicBezTo>
                  <a:pt x="19368" y="29882"/>
                  <a:pt x="20902" y="29380"/>
                  <a:pt x="22080" y="28396"/>
                </a:cubicBezTo>
                <a:cubicBezTo>
                  <a:pt x="22928" y="27700"/>
                  <a:pt x="23614" y="26665"/>
                  <a:pt x="23498" y="25577"/>
                </a:cubicBezTo>
                <a:cubicBezTo>
                  <a:pt x="23427" y="24836"/>
                  <a:pt x="22990" y="24176"/>
                  <a:pt x="22446" y="23677"/>
                </a:cubicBezTo>
                <a:cubicBezTo>
                  <a:pt x="21732" y="23025"/>
                  <a:pt x="20822" y="22695"/>
                  <a:pt x="20153" y="22000"/>
                </a:cubicBezTo>
                <a:cubicBezTo>
                  <a:pt x="19074" y="20867"/>
                  <a:pt x="18797" y="19038"/>
                  <a:pt x="19502" y="17637"/>
                </a:cubicBezTo>
                <a:cubicBezTo>
                  <a:pt x="20233" y="16192"/>
                  <a:pt x="21625" y="15648"/>
                  <a:pt x="23133" y="15541"/>
                </a:cubicBezTo>
                <a:cubicBezTo>
                  <a:pt x="24623" y="15434"/>
                  <a:pt x="26219" y="14443"/>
                  <a:pt x="27156" y="13302"/>
                </a:cubicBezTo>
                <a:cubicBezTo>
                  <a:pt x="28182" y="12053"/>
                  <a:pt x="28619" y="10277"/>
                  <a:pt x="28075" y="8752"/>
                </a:cubicBezTo>
                <a:cubicBezTo>
                  <a:pt x="27754" y="7851"/>
                  <a:pt x="27058" y="7084"/>
                  <a:pt x="26202" y="6647"/>
                </a:cubicBezTo>
                <a:cubicBezTo>
                  <a:pt x="25635" y="6363"/>
                  <a:pt x="25044" y="6284"/>
                  <a:pt x="24441" y="6284"/>
                </a:cubicBezTo>
                <a:cubicBezTo>
                  <a:pt x="24077" y="6284"/>
                  <a:pt x="23708" y="6313"/>
                  <a:pt x="23338" y="6343"/>
                </a:cubicBezTo>
                <a:cubicBezTo>
                  <a:pt x="22809" y="6381"/>
                  <a:pt x="22275" y="6405"/>
                  <a:pt x="21741" y="6405"/>
                </a:cubicBezTo>
                <a:cubicBezTo>
                  <a:pt x="19781" y="6405"/>
                  <a:pt x="17823" y="6089"/>
                  <a:pt x="16112" y="5023"/>
                </a:cubicBezTo>
                <a:cubicBezTo>
                  <a:pt x="14988" y="4327"/>
                  <a:pt x="14158" y="3274"/>
                  <a:pt x="13293" y="2293"/>
                </a:cubicBezTo>
                <a:cubicBezTo>
                  <a:pt x="12508" y="1401"/>
                  <a:pt x="11607" y="536"/>
                  <a:pt x="10474" y="179"/>
                </a:cubicBezTo>
                <a:cubicBezTo>
                  <a:pt x="10099" y="54"/>
                  <a:pt x="9715" y="0"/>
                  <a:pt x="9332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4B6EF8">
                  <a:alpha val="69803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" name="Google Shape;29;p45"/>
          <p:cNvGrpSpPr/>
          <p:nvPr/>
        </p:nvGrpSpPr>
        <p:grpSpPr>
          <a:xfrm>
            <a:off x="-54470" y="2967153"/>
            <a:ext cx="774471" cy="1912389"/>
            <a:chOff x="-54470" y="2967153"/>
            <a:chExt cx="774471" cy="1912389"/>
          </a:xfrm>
        </p:grpSpPr>
        <p:sp>
          <p:nvSpPr>
            <p:cNvPr id="30" name="Google Shape;30;p45"/>
            <p:cNvSpPr/>
            <p:nvPr/>
          </p:nvSpPr>
          <p:spPr>
            <a:xfrm>
              <a:off x="59978" y="421944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5"/>
            <p:cNvSpPr/>
            <p:nvPr/>
          </p:nvSpPr>
          <p:spPr>
            <a:xfrm>
              <a:off x="-54470" y="3474318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5"/>
            <p:cNvSpPr/>
            <p:nvPr/>
          </p:nvSpPr>
          <p:spPr>
            <a:xfrm>
              <a:off x="338511" y="296715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5"/>
            <p:cNvSpPr/>
            <p:nvPr/>
          </p:nvSpPr>
          <p:spPr>
            <a:xfrm>
              <a:off x="338511" y="383087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" name="Google Shape;34;p45"/>
          <p:cNvGrpSpPr/>
          <p:nvPr/>
        </p:nvGrpSpPr>
        <p:grpSpPr>
          <a:xfrm>
            <a:off x="7524578" y="2640103"/>
            <a:ext cx="1523396" cy="2294039"/>
            <a:chOff x="7524578" y="2640103"/>
            <a:chExt cx="1523396" cy="2294039"/>
          </a:xfrm>
        </p:grpSpPr>
        <p:sp>
          <p:nvSpPr>
            <p:cNvPr id="35" name="Google Shape;35;p45"/>
            <p:cNvSpPr/>
            <p:nvPr/>
          </p:nvSpPr>
          <p:spPr>
            <a:xfrm>
              <a:off x="7524578" y="427404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45"/>
            <p:cNvSpPr/>
            <p:nvPr/>
          </p:nvSpPr>
          <p:spPr>
            <a:xfrm>
              <a:off x="8430905" y="4253568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45"/>
            <p:cNvSpPr/>
            <p:nvPr/>
          </p:nvSpPr>
          <p:spPr>
            <a:xfrm>
              <a:off x="8478061" y="264010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45"/>
            <p:cNvSpPr/>
            <p:nvPr/>
          </p:nvSpPr>
          <p:spPr>
            <a:xfrm>
              <a:off x="8151036" y="377640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45"/>
            <p:cNvSpPr/>
            <p:nvPr/>
          </p:nvSpPr>
          <p:spPr>
            <a:xfrm>
              <a:off x="8579205" y="33075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" name="Google Shape;40;p45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45"/>
          <p:cNvSpPr txBox="1"/>
          <p:nvPr>
            <p:ph idx="2" type="title"/>
          </p:nvPr>
        </p:nvSpPr>
        <p:spPr>
          <a:xfrm>
            <a:off x="1255644" y="1753825"/>
            <a:ext cx="10449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3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45"/>
          <p:cNvSpPr txBox="1"/>
          <p:nvPr>
            <p:ph idx="3" type="title"/>
          </p:nvPr>
        </p:nvSpPr>
        <p:spPr>
          <a:xfrm>
            <a:off x="1255644" y="3258829"/>
            <a:ext cx="10449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3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" name="Google Shape;43;p45"/>
          <p:cNvSpPr txBox="1"/>
          <p:nvPr>
            <p:ph idx="4" type="title"/>
          </p:nvPr>
        </p:nvSpPr>
        <p:spPr>
          <a:xfrm>
            <a:off x="4684638" y="1753829"/>
            <a:ext cx="10449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3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" name="Google Shape;44;p45"/>
          <p:cNvSpPr txBox="1"/>
          <p:nvPr>
            <p:ph idx="5" type="title"/>
          </p:nvPr>
        </p:nvSpPr>
        <p:spPr>
          <a:xfrm>
            <a:off x="4684638" y="3258829"/>
            <a:ext cx="10449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0" sz="3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" name="Google Shape;45;p45"/>
          <p:cNvSpPr txBox="1"/>
          <p:nvPr>
            <p:ph idx="1" type="subTitle"/>
          </p:nvPr>
        </p:nvSpPr>
        <p:spPr>
          <a:xfrm>
            <a:off x="2307450" y="1753825"/>
            <a:ext cx="21519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6" name="Google Shape;46;p45"/>
          <p:cNvSpPr txBox="1"/>
          <p:nvPr>
            <p:ph idx="6" type="subTitle"/>
          </p:nvPr>
        </p:nvSpPr>
        <p:spPr>
          <a:xfrm>
            <a:off x="5736450" y="1753825"/>
            <a:ext cx="21519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7" name="Google Shape;47;p45"/>
          <p:cNvSpPr txBox="1"/>
          <p:nvPr>
            <p:ph idx="7" type="subTitle"/>
          </p:nvPr>
        </p:nvSpPr>
        <p:spPr>
          <a:xfrm>
            <a:off x="2307450" y="3258824"/>
            <a:ext cx="21519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8" name="Google Shape;48;p45"/>
          <p:cNvSpPr txBox="1"/>
          <p:nvPr>
            <p:ph idx="8" type="subTitle"/>
          </p:nvPr>
        </p:nvSpPr>
        <p:spPr>
          <a:xfrm>
            <a:off x="5736450" y="3258824"/>
            <a:ext cx="21519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_3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3bf68fd281_3_83"/>
          <p:cNvSpPr/>
          <p:nvPr/>
        </p:nvSpPr>
        <p:spPr>
          <a:xfrm flipH="1">
            <a:off x="-3429082" y="2598063"/>
            <a:ext cx="6095899" cy="3491380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4B6EF8">
                  <a:alpha val="69803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g33bf68fd281_3_83"/>
          <p:cNvSpPr/>
          <p:nvPr/>
        </p:nvSpPr>
        <p:spPr>
          <a:xfrm rot="-542519">
            <a:off x="6823253" y="-353355"/>
            <a:ext cx="2625360" cy="1785525"/>
          </a:xfrm>
          <a:custGeom>
            <a:rect b="b" l="l" r="r" t="t"/>
            <a:pathLst>
              <a:path extrusionOk="0" h="14034" w="20635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>
            <a:gsLst>
              <a:gs pos="0">
                <a:srgbClr val="4B6EF8">
                  <a:alpha val="69803"/>
                </a:srgbClr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2" name="Google Shape;392;g33bf68fd281_3_83"/>
          <p:cNvGrpSpPr/>
          <p:nvPr/>
        </p:nvGrpSpPr>
        <p:grpSpPr>
          <a:xfrm>
            <a:off x="7560023" y="54840"/>
            <a:ext cx="1504175" cy="1244157"/>
            <a:chOff x="7560023" y="2814490"/>
            <a:chExt cx="1504175" cy="1244157"/>
          </a:xfrm>
        </p:grpSpPr>
        <p:sp>
          <p:nvSpPr>
            <p:cNvPr id="393" name="Google Shape;393;g33bf68fd281_3_83"/>
            <p:cNvSpPr/>
            <p:nvPr/>
          </p:nvSpPr>
          <p:spPr>
            <a:xfrm>
              <a:off x="7560023" y="2814490"/>
              <a:ext cx="660023" cy="66006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g33bf68fd281_3_83"/>
            <p:cNvSpPr/>
            <p:nvPr/>
          </p:nvSpPr>
          <p:spPr>
            <a:xfrm>
              <a:off x="8737186" y="373160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g33bf68fd281_3_83"/>
            <p:cNvSpPr/>
            <p:nvPr/>
          </p:nvSpPr>
          <p:spPr>
            <a:xfrm>
              <a:off x="8552936" y="342187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g33bf68fd281_3_83"/>
            <p:cNvSpPr/>
            <p:nvPr/>
          </p:nvSpPr>
          <p:spPr>
            <a:xfrm>
              <a:off x="8552930" y="2910118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7" name="Google Shape;397;g33bf68fd281_3_83"/>
          <p:cNvGrpSpPr/>
          <p:nvPr/>
        </p:nvGrpSpPr>
        <p:grpSpPr>
          <a:xfrm>
            <a:off x="-33427" y="3476090"/>
            <a:ext cx="682701" cy="1547282"/>
            <a:chOff x="-33427" y="3476090"/>
            <a:chExt cx="682701" cy="1547282"/>
          </a:xfrm>
        </p:grpSpPr>
        <p:sp>
          <p:nvSpPr>
            <p:cNvPr id="398" name="Google Shape;398;g33bf68fd281_3_83"/>
            <p:cNvSpPr/>
            <p:nvPr/>
          </p:nvSpPr>
          <p:spPr>
            <a:xfrm>
              <a:off x="180505" y="42564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g33bf68fd281_3_83"/>
            <p:cNvSpPr/>
            <p:nvPr/>
          </p:nvSpPr>
          <p:spPr>
            <a:xfrm>
              <a:off x="-33427" y="3476090"/>
              <a:ext cx="660023" cy="66006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g33bf68fd281_3_83"/>
            <p:cNvSpPr/>
            <p:nvPr/>
          </p:nvSpPr>
          <p:spPr>
            <a:xfrm>
              <a:off x="133086" y="469632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1" name="Google Shape;401;g33bf68fd281_3_83"/>
          <p:cNvSpPr txBox="1"/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2" name="Google Shape;402;g33bf68fd281_3_83"/>
          <p:cNvSpPr txBox="1"/>
          <p:nvPr>
            <p:ph idx="1" type="subTitle"/>
          </p:nvPr>
        </p:nvSpPr>
        <p:spPr>
          <a:xfrm>
            <a:off x="814550" y="2992900"/>
            <a:ext cx="2394900" cy="14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3" name="Google Shape;403;g33bf68fd281_3_83"/>
          <p:cNvSpPr txBox="1"/>
          <p:nvPr>
            <p:ph idx="2" type="subTitle"/>
          </p:nvPr>
        </p:nvSpPr>
        <p:spPr>
          <a:xfrm>
            <a:off x="3374720" y="2992900"/>
            <a:ext cx="2394900" cy="14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4" name="Google Shape;404;g33bf68fd281_3_83"/>
          <p:cNvSpPr txBox="1"/>
          <p:nvPr>
            <p:ph idx="3" type="subTitle"/>
          </p:nvPr>
        </p:nvSpPr>
        <p:spPr>
          <a:xfrm>
            <a:off x="5934871" y="2992900"/>
            <a:ext cx="2394900" cy="14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5" name="Google Shape;405;g33bf68fd281_3_83"/>
          <p:cNvSpPr txBox="1"/>
          <p:nvPr>
            <p:ph idx="4" type="subTitle"/>
          </p:nvPr>
        </p:nvSpPr>
        <p:spPr>
          <a:xfrm>
            <a:off x="814550" y="2674275"/>
            <a:ext cx="23949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  <p:sp>
        <p:nvSpPr>
          <p:cNvPr id="406" name="Google Shape;406;g33bf68fd281_3_83"/>
          <p:cNvSpPr txBox="1"/>
          <p:nvPr>
            <p:ph idx="5" type="subTitle"/>
          </p:nvPr>
        </p:nvSpPr>
        <p:spPr>
          <a:xfrm>
            <a:off x="3374721" y="2674275"/>
            <a:ext cx="23949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  <p:sp>
        <p:nvSpPr>
          <p:cNvPr id="407" name="Google Shape;407;g33bf68fd281_3_83"/>
          <p:cNvSpPr txBox="1"/>
          <p:nvPr>
            <p:ph idx="6" type="subTitle"/>
          </p:nvPr>
        </p:nvSpPr>
        <p:spPr>
          <a:xfrm>
            <a:off x="5934864" y="2674275"/>
            <a:ext cx="23949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3bf68fd281_3_102"/>
          <p:cNvSpPr/>
          <p:nvPr/>
        </p:nvSpPr>
        <p:spPr>
          <a:xfrm flipH="1" rot="4372063">
            <a:off x="-3257636" y="1228893"/>
            <a:ext cx="6095914" cy="3491344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4B6EF8">
                  <a:alpha val="69803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g33bf68fd281_3_102"/>
          <p:cNvSpPr/>
          <p:nvPr/>
        </p:nvSpPr>
        <p:spPr>
          <a:xfrm rot="5400000">
            <a:off x="6668857" y="3202942"/>
            <a:ext cx="3524097" cy="2396762"/>
          </a:xfrm>
          <a:custGeom>
            <a:rect b="b" l="l" r="r" t="t"/>
            <a:pathLst>
              <a:path extrusionOk="0" h="14034" w="20635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>
            <a:gsLst>
              <a:gs pos="0">
                <a:srgbClr val="4B6EF8">
                  <a:alpha val="69803"/>
                </a:srgbClr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1" name="Google Shape;411;g33bf68fd281_3_102"/>
          <p:cNvGrpSpPr/>
          <p:nvPr/>
        </p:nvGrpSpPr>
        <p:grpSpPr>
          <a:xfrm>
            <a:off x="8496523" y="2763543"/>
            <a:ext cx="660023" cy="2167591"/>
            <a:chOff x="8457298" y="2910118"/>
            <a:chExt cx="660023" cy="2167591"/>
          </a:xfrm>
        </p:grpSpPr>
        <p:sp>
          <p:nvSpPr>
            <p:cNvPr id="412" name="Google Shape;412;g33bf68fd281_3_102"/>
            <p:cNvSpPr/>
            <p:nvPr/>
          </p:nvSpPr>
          <p:spPr>
            <a:xfrm>
              <a:off x="8457298" y="4052540"/>
              <a:ext cx="660023" cy="66006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g33bf68fd281_3_102"/>
            <p:cNvSpPr/>
            <p:nvPr/>
          </p:nvSpPr>
          <p:spPr>
            <a:xfrm>
              <a:off x="8737186" y="373160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g33bf68fd281_3_102"/>
            <p:cNvSpPr/>
            <p:nvPr/>
          </p:nvSpPr>
          <p:spPr>
            <a:xfrm>
              <a:off x="8505186" y="4750665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g33bf68fd281_3_102"/>
            <p:cNvSpPr/>
            <p:nvPr/>
          </p:nvSpPr>
          <p:spPr>
            <a:xfrm>
              <a:off x="8552930" y="2910118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6" name="Google Shape;416;g33bf68fd281_3_102"/>
          <p:cNvGrpSpPr/>
          <p:nvPr/>
        </p:nvGrpSpPr>
        <p:grpSpPr>
          <a:xfrm rot="-10548838">
            <a:off x="-121195" y="1001518"/>
            <a:ext cx="682747" cy="1547387"/>
            <a:chOff x="-33427" y="3476090"/>
            <a:chExt cx="682701" cy="1547282"/>
          </a:xfrm>
        </p:grpSpPr>
        <p:sp>
          <p:nvSpPr>
            <p:cNvPr id="417" name="Google Shape;417;g33bf68fd281_3_102"/>
            <p:cNvSpPr/>
            <p:nvPr/>
          </p:nvSpPr>
          <p:spPr>
            <a:xfrm>
              <a:off x="180505" y="42564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g33bf68fd281_3_102"/>
            <p:cNvSpPr/>
            <p:nvPr/>
          </p:nvSpPr>
          <p:spPr>
            <a:xfrm>
              <a:off x="-33427" y="3476090"/>
              <a:ext cx="660023" cy="66006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g33bf68fd281_3_102"/>
            <p:cNvSpPr/>
            <p:nvPr/>
          </p:nvSpPr>
          <p:spPr>
            <a:xfrm>
              <a:off x="133086" y="469632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0" name="Google Shape;420;g33bf68fd281_3_102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1" name="Google Shape;421;g33bf68fd281_3_102"/>
          <p:cNvSpPr txBox="1"/>
          <p:nvPr>
            <p:ph idx="1" type="subTitle"/>
          </p:nvPr>
        </p:nvSpPr>
        <p:spPr>
          <a:xfrm>
            <a:off x="3815975" y="1241705"/>
            <a:ext cx="44433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422" name="Google Shape;422;g33bf68fd281_3_102"/>
          <p:cNvSpPr txBox="1"/>
          <p:nvPr>
            <p:ph idx="2" type="subTitle"/>
          </p:nvPr>
        </p:nvSpPr>
        <p:spPr>
          <a:xfrm>
            <a:off x="3815984" y="2135039"/>
            <a:ext cx="44433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423" name="Google Shape;423;g33bf68fd281_3_102"/>
          <p:cNvSpPr txBox="1"/>
          <p:nvPr>
            <p:ph idx="3" type="subTitle"/>
          </p:nvPr>
        </p:nvSpPr>
        <p:spPr>
          <a:xfrm>
            <a:off x="3815984" y="3028372"/>
            <a:ext cx="44433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424" name="Google Shape;424;g33bf68fd281_3_102"/>
          <p:cNvSpPr txBox="1"/>
          <p:nvPr>
            <p:ph idx="4" type="subTitle"/>
          </p:nvPr>
        </p:nvSpPr>
        <p:spPr>
          <a:xfrm>
            <a:off x="3815984" y="3921705"/>
            <a:ext cx="44433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425" name="Google Shape;425;g33bf68fd281_3_102"/>
          <p:cNvSpPr txBox="1"/>
          <p:nvPr>
            <p:ph idx="5" type="subTitle"/>
          </p:nvPr>
        </p:nvSpPr>
        <p:spPr>
          <a:xfrm>
            <a:off x="1697075" y="1241705"/>
            <a:ext cx="21189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  <p:sp>
        <p:nvSpPr>
          <p:cNvPr id="426" name="Google Shape;426;g33bf68fd281_3_102"/>
          <p:cNvSpPr txBox="1"/>
          <p:nvPr>
            <p:ph idx="6" type="subTitle"/>
          </p:nvPr>
        </p:nvSpPr>
        <p:spPr>
          <a:xfrm>
            <a:off x="1697075" y="2135039"/>
            <a:ext cx="21189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  <p:sp>
        <p:nvSpPr>
          <p:cNvPr id="427" name="Google Shape;427;g33bf68fd281_3_102"/>
          <p:cNvSpPr txBox="1"/>
          <p:nvPr>
            <p:ph idx="7" type="subTitle"/>
          </p:nvPr>
        </p:nvSpPr>
        <p:spPr>
          <a:xfrm>
            <a:off x="1697075" y="3028372"/>
            <a:ext cx="21189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  <p:sp>
        <p:nvSpPr>
          <p:cNvPr id="428" name="Google Shape;428;g33bf68fd281_3_102"/>
          <p:cNvSpPr txBox="1"/>
          <p:nvPr>
            <p:ph idx="8" type="subTitle"/>
          </p:nvPr>
        </p:nvSpPr>
        <p:spPr>
          <a:xfrm>
            <a:off x="1697075" y="3921705"/>
            <a:ext cx="21189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3bf68fd281_3_123"/>
          <p:cNvSpPr/>
          <p:nvPr/>
        </p:nvSpPr>
        <p:spPr>
          <a:xfrm rot="-6125281">
            <a:off x="6780953" y="-507545"/>
            <a:ext cx="4634067" cy="2824557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4B6EF8">
                  <a:alpha val="69803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g33bf68fd281_3_123"/>
          <p:cNvSpPr/>
          <p:nvPr/>
        </p:nvSpPr>
        <p:spPr>
          <a:xfrm flipH="1">
            <a:off x="-1192290" y="3569975"/>
            <a:ext cx="5029983" cy="2068243"/>
          </a:xfrm>
          <a:custGeom>
            <a:rect b="b" l="l" r="r" t="t"/>
            <a:pathLst>
              <a:path extrusionOk="0" h="10483" w="22438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4B6EF8">
                  <a:alpha val="69803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2" name="Google Shape;432;g33bf68fd281_3_123"/>
          <p:cNvGrpSpPr/>
          <p:nvPr/>
        </p:nvGrpSpPr>
        <p:grpSpPr>
          <a:xfrm>
            <a:off x="53078" y="3519092"/>
            <a:ext cx="666921" cy="1553796"/>
            <a:chOff x="53078" y="3519092"/>
            <a:chExt cx="666921" cy="1553796"/>
          </a:xfrm>
        </p:grpSpPr>
        <p:sp>
          <p:nvSpPr>
            <p:cNvPr id="433" name="Google Shape;433;g33bf68fd281_3_123"/>
            <p:cNvSpPr/>
            <p:nvPr/>
          </p:nvSpPr>
          <p:spPr>
            <a:xfrm>
              <a:off x="53078" y="35190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g33bf68fd281_3_123"/>
            <p:cNvSpPr/>
            <p:nvPr/>
          </p:nvSpPr>
          <p:spPr>
            <a:xfrm>
              <a:off x="251230" y="46040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g33bf68fd281_3_123"/>
            <p:cNvSpPr/>
            <p:nvPr/>
          </p:nvSpPr>
          <p:spPr>
            <a:xfrm>
              <a:off x="148697" y="4326490"/>
              <a:ext cx="238346" cy="238372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6" name="Google Shape;436;g33bf68fd281_3_123"/>
          <p:cNvGrpSpPr/>
          <p:nvPr/>
        </p:nvGrpSpPr>
        <p:grpSpPr>
          <a:xfrm>
            <a:off x="7618822" y="111365"/>
            <a:ext cx="1576004" cy="1123414"/>
            <a:chOff x="7618822" y="111365"/>
            <a:chExt cx="1576004" cy="1123414"/>
          </a:xfrm>
        </p:grpSpPr>
        <p:sp>
          <p:nvSpPr>
            <p:cNvPr id="437" name="Google Shape;437;g33bf68fd281_3_123"/>
            <p:cNvSpPr/>
            <p:nvPr/>
          </p:nvSpPr>
          <p:spPr>
            <a:xfrm>
              <a:off x="8267398" y="11137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g33bf68fd281_3_123"/>
            <p:cNvSpPr/>
            <p:nvPr/>
          </p:nvSpPr>
          <p:spPr>
            <a:xfrm>
              <a:off x="8534803" y="574679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g33bf68fd281_3_123"/>
            <p:cNvSpPr/>
            <p:nvPr/>
          </p:nvSpPr>
          <p:spPr>
            <a:xfrm>
              <a:off x="7618822" y="111365"/>
              <a:ext cx="238346" cy="238372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0" name="Google Shape;440;g33bf68fd281_3_123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1" name="Google Shape;441;g33bf68fd281_3_123"/>
          <p:cNvSpPr txBox="1"/>
          <p:nvPr>
            <p:ph idx="1" type="subTitle"/>
          </p:nvPr>
        </p:nvSpPr>
        <p:spPr>
          <a:xfrm>
            <a:off x="835000" y="1713901"/>
            <a:ext cx="2155500" cy="10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442" name="Google Shape;442;g33bf68fd281_3_123"/>
          <p:cNvSpPr txBox="1"/>
          <p:nvPr>
            <p:ph idx="2" type="subTitle"/>
          </p:nvPr>
        </p:nvSpPr>
        <p:spPr>
          <a:xfrm>
            <a:off x="3494193" y="1713901"/>
            <a:ext cx="2155500" cy="10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443" name="Google Shape;443;g33bf68fd281_3_123"/>
          <p:cNvSpPr txBox="1"/>
          <p:nvPr>
            <p:ph idx="3" type="subTitle"/>
          </p:nvPr>
        </p:nvSpPr>
        <p:spPr>
          <a:xfrm>
            <a:off x="835000" y="3551699"/>
            <a:ext cx="2155500" cy="10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444" name="Google Shape;444;g33bf68fd281_3_123"/>
          <p:cNvSpPr txBox="1"/>
          <p:nvPr>
            <p:ph idx="4" type="subTitle"/>
          </p:nvPr>
        </p:nvSpPr>
        <p:spPr>
          <a:xfrm>
            <a:off x="3494250" y="3551699"/>
            <a:ext cx="2155500" cy="10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445" name="Google Shape;445;g33bf68fd281_3_123"/>
          <p:cNvSpPr txBox="1"/>
          <p:nvPr>
            <p:ph idx="5" type="subTitle"/>
          </p:nvPr>
        </p:nvSpPr>
        <p:spPr>
          <a:xfrm>
            <a:off x="6153328" y="1713901"/>
            <a:ext cx="2155500" cy="10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446" name="Google Shape;446;g33bf68fd281_3_123"/>
          <p:cNvSpPr txBox="1"/>
          <p:nvPr>
            <p:ph idx="6" type="subTitle"/>
          </p:nvPr>
        </p:nvSpPr>
        <p:spPr>
          <a:xfrm>
            <a:off x="6153449" y="3551699"/>
            <a:ext cx="2155500" cy="10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447" name="Google Shape;447;g33bf68fd281_3_123"/>
          <p:cNvSpPr txBox="1"/>
          <p:nvPr>
            <p:ph idx="7" type="subTitle"/>
          </p:nvPr>
        </p:nvSpPr>
        <p:spPr>
          <a:xfrm>
            <a:off x="3494172" y="1112100"/>
            <a:ext cx="21555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  <p:sp>
        <p:nvSpPr>
          <p:cNvPr id="448" name="Google Shape;448;g33bf68fd281_3_123"/>
          <p:cNvSpPr txBox="1"/>
          <p:nvPr>
            <p:ph idx="8" type="subTitle"/>
          </p:nvPr>
        </p:nvSpPr>
        <p:spPr>
          <a:xfrm>
            <a:off x="3494172" y="2949898"/>
            <a:ext cx="21555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  <p:sp>
        <p:nvSpPr>
          <p:cNvPr id="449" name="Google Shape;449;g33bf68fd281_3_123"/>
          <p:cNvSpPr txBox="1"/>
          <p:nvPr>
            <p:ph idx="9" type="subTitle"/>
          </p:nvPr>
        </p:nvSpPr>
        <p:spPr>
          <a:xfrm>
            <a:off x="6153497" y="1112100"/>
            <a:ext cx="21555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  <p:sp>
        <p:nvSpPr>
          <p:cNvPr id="450" name="Google Shape;450;g33bf68fd281_3_123"/>
          <p:cNvSpPr txBox="1"/>
          <p:nvPr>
            <p:ph idx="13" type="subTitle"/>
          </p:nvPr>
        </p:nvSpPr>
        <p:spPr>
          <a:xfrm>
            <a:off x="6153497" y="2949898"/>
            <a:ext cx="21555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  <p:sp>
        <p:nvSpPr>
          <p:cNvPr id="451" name="Google Shape;451;g33bf68fd281_3_123"/>
          <p:cNvSpPr txBox="1"/>
          <p:nvPr>
            <p:ph idx="14" type="subTitle"/>
          </p:nvPr>
        </p:nvSpPr>
        <p:spPr>
          <a:xfrm>
            <a:off x="835000" y="1112100"/>
            <a:ext cx="21555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  <p:sp>
        <p:nvSpPr>
          <p:cNvPr id="452" name="Google Shape;452;g33bf68fd281_3_123"/>
          <p:cNvSpPr txBox="1"/>
          <p:nvPr>
            <p:ph idx="15" type="subTitle"/>
          </p:nvPr>
        </p:nvSpPr>
        <p:spPr>
          <a:xfrm>
            <a:off x="835000" y="2949898"/>
            <a:ext cx="21555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33bf68fd281_3_147"/>
          <p:cNvSpPr/>
          <p:nvPr/>
        </p:nvSpPr>
        <p:spPr>
          <a:xfrm flipH="1" rot="1292342">
            <a:off x="-2419456" y="2200421"/>
            <a:ext cx="6095930" cy="3491359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4B6EF8">
                  <a:alpha val="69803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g33bf68fd281_3_147"/>
          <p:cNvSpPr/>
          <p:nvPr/>
        </p:nvSpPr>
        <p:spPr>
          <a:xfrm rot="5400000">
            <a:off x="6537482" y="2747717"/>
            <a:ext cx="3524097" cy="2396762"/>
          </a:xfrm>
          <a:custGeom>
            <a:rect b="b" l="l" r="r" t="t"/>
            <a:pathLst>
              <a:path extrusionOk="0" h="14034" w="20635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>
            <a:gsLst>
              <a:gs pos="0">
                <a:srgbClr val="4B6EF8">
                  <a:alpha val="69803"/>
                </a:srgbClr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6" name="Google Shape;456;g33bf68fd281_3_147"/>
          <p:cNvGrpSpPr/>
          <p:nvPr/>
        </p:nvGrpSpPr>
        <p:grpSpPr>
          <a:xfrm>
            <a:off x="8209011" y="2860943"/>
            <a:ext cx="934985" cy="2170316"/>
            <a:chOff x="8220061" y="2910118"/>
            <a:chExt cx="934985" cy="2170316"/>
          </a:xfrm>
        </p:grpSpPr>
        <p:sp>
          <p:nvSpPr>
            <p:cNvPr id="457" name="Google Shape;457;g33bf68fd281_3_147"/>
            <p:cNvSpPr/>
            <p:nvPr/>
          </p:nvSpPr>
          <p:spPr>
            <a:xfrm>
              <a:off x="8495023" y="4363315"/>
              <a:ext cx="660023" cy="66006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g33bf68fd281_3_147"/>
            <p:cNvSpPr/>
            <p:nvPr/>
          </p:nvSpPr>
          <p:spPr>
            <a:xfrm>
              <a:off x="8737186" y="373160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g33bf68fd281_3_147"/>
            <p:cNvSpPr/>
            <p:nvPr/>
          </p:nvSpPr>
          <p:spPr>
            <a:xfrm>
              <a:off x="8220061" y="4753390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g33bf68fd281_3_147"/>
            <p:cNvSpPr/>
            <p:nvPr/>
          </p:nvSpPr>
          <p:spPr>
            <a:xfrm>
              <a:off x="8552930" y="2910118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1" name="Google Shape;461;g33bf68fd281_3_147"/>
          <p:cNvGrpSpPr/>
          <p:nvPr/>
        </p:nvGrpSpPr>
        <p:grpSpPr>
          <a:xfrm rot="7347507">
            <a:off x="371746" y="3666596"/>
            <a:ext cx="682716" cy="1547317"/>
            <a:chOff x="-33427" y="3476090"/>
            <a:chExt cx="682701" cy="1547282"/>
          </a:xfrm>
        </p:grpSpPr>
        <p:sp>
          <p:nvSpPr>
            <p:cNvPr id="462" name="Google Shape;462;g33bf68fd281_3_147"/>
            <p:cNvSpPr/>
            <p:nvPr/>
          </p:nvSpPr>
          <p:spPr>
            <a:xfrm>
              <a:off x="180505" y="42564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g33bf68fd281_3_147"/>
            <p:cNvSpPr/>
            <p:nvPr/>
          </p:nvSpPr>
          <p:spPr>
            <a:xfrm>
              <a:off x="-33427" y="3476090"/>
              <a:ext cx="660023" cy="66006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g33bf68fd281_3_147"/>
            <p:cNvSpPr/>
            <p:nvPr/>
          </p:nvSpPr>
          <p:spPr>
            <a:xfrm>
              <a:off x="133086" y="469632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5" name="Google Shape;465;g33bf68fd281_3_147"/>
          <p:cNvSpPr txBox="1"/>
          <p:nvPr>
            <p:ph type="title"/>
          </p:nvPr>
        </p:nvSpPr>
        <p:spPr>
          <a:xfrm>
            <a:off x="2437775" y="704675"/>
            <a:ext cx="42684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66" name="Google Shape;466;g33bf68fd281_3_147"/>
          <p:cNvSpPr txBox="1"/>
          <p:nvPr>
            <p:ph idx="1" type="subTitle"/>
          </p:nvPr>
        </p:nvSpPr>
        <p:spPr>
          <a:xfrm>
            <a:off x="2437775" y="1350176"/>
            <a:ext cx="42684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67" name="Google Shape;467;g33bf68fd281_3_147"/>
          <p:cNvSpPr txBox="1"/>
          <p:nvPr>
            <p:ph idx="2" type="title"/>
          </p:nvPr>
        </p:nvSpPr>
        <p:spPr>
          <a:xfrm>
            <a:off x="2437775" y="2015963"/>
            <a:ext cx="42684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68" name="Google Shape;468;g33bf68fd281_3_147"/>
          <p:cNvSpPr txBox="1"/>
          <p:nvPr>
            <p:ph idx="3" type="subTitle"/>
          </p:nvPr>
        </p:nvSpPr>
        <p:spPr>
          <a:xfrm>
            <a:off x="2437775" y="2660650"/>
            <a:ext cx="42684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69" name="Google Shape;469;g33bf68fd281_3_147"/>
          <p:cNvSpPr txBox="1"/>
          <p:nvPr>
            <p:ph idx="4" type="title"/>
          </p:nvPr>
        </p:nvSpPr>
        <p:spPr>
          <a:xfrm>
            <a:off x="2437775" y="3327300"/>
            <a:ext cx="42684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70" name="Google Shape;470;g33bf68fd281_3_147"/>
          <p:cNvSpPr txBox="1"/>
          <p:nvPr>
            <p:ph idx="5" type="subTitle"/>
          </p:nvPr>
        </p:nvSpPr>
        <p:spPr>
          <a:xfrm>
            <a:off x="2437775" y="3971075"/>
            <a:ext cx="42684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3bf68fd281_3_165"/>
          <p:cNvSpPr/>
          <p:nvPr/>
        </p:nvSpPr>
        <p:spPr>
          <a:xfrm rot="-6419074">
            <a:off x="4830466" y="-402088"/>
            <a:ext cx="7138425" cy="3491376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4B6EF8">
                  <a:alpha val="69803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g33bf68fd281_3_165"/>
          <p:cNvSpPr/>
          <p:nvPr/>
        </p:nvSpPr>
        <p:spPr>
          <a:xfrm rot="5868956">
            <a:off x="-2972528" y="1025449"/>
            <a:ext cx="7138386" cy="3491394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4B6EF8">
                  <a:alpha val="69803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4" name="Google Shape;474;g33bf68fd281_3_165"/>
          <p:cNvGrpSpPr/>
          <p:nvPr/>
        </p:nvGrpSpPr>
        <p:grpSpPr>
          <a:xfrm>
            <a:off x="8030823" y="254364"/>
            <a:ext cx="1324311" cy="1655928"/>
            <a:chOff x="8030823" y="254364"/>
            <a:chExt cx="1324311" cy="1655928"/>
          </a:xfrm>
        </p:grpSpPr>
        <p:sp>
          <p:nvSpPr>
            <p:cNvPr id="475" name="Google Shape;475;g33bf68fd281_3_165"/>
            <p:cNvSpPr/>
            <p:nvPr/>
          </p:nvSpPr>
          <p:spPr>
            <a:xfrm>
              <a:off x="8409504" y="254378"/>
              <a:ext cx="945630" cy="94573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g33bf68fd281_3_165"/>
            <p:cNvSpPr/>
            <p:nvPr/>
          </p:nvSpPr>
          <p:spPr>
            <a:xfrm>
              <a:off x="8107053" y="12501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g33bf68fd281_3_165"/>
            <p:cNvSpPr/>
            <p:nvPr/>
          </p:nvSpPr>
          <p:spPr>
            <a:xfrm>
              <a:off x="8030823" y="254364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8" name="Google Shape;478;g33bf68fd281_3_165"/>
          <p:cNvGrpSpPr/>
          <p:nvPr/>
        </p:nvGrpSpPr>
        <p:grpSpPr>
          <a:xfrm>
            <a:off x="-137271" y="2581792"/>
            <a:ext cx="1510384" cy="2479841"/>
            <a:chOff x="-137271" y="2581792"/>
            <a:chExt cx="1510384" cy="2479841"/>
          </a:xfrm>
        </p:grpSpPr>
        <p:sp>
          <p:nvSpPr>
            <p:cNvPr id="479" name="Google Shape;479;g33bf68fd281_3_165"/>
            <p:cNvSpPr/>
            <p:nvPr/>
          </p:nvSpPr>
          <p:spPr>
            <a:xfrm>
              <a:off x="266653" y="25817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g33bf68fd281_3_165"/>
            <p:cNvSpPr/>
            <p:nvPr/>
          </p:nvSpPr>
          <p:spPr>
            <a:xfrm>
              <a:off x="713090" y="39582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g33bf68fd281_3_165"/>
            <p:cNvSpPr/>
            <p:nvPr/>
          </p:nvSpPr>
          <p:spPr>
            <a:xfrm>
              <a:off x="262648" y="3515377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g33bf68fd281_3_165"/>
            <p:cNvSpPr/>
            <p:nvPr/>
          </p:nvSpPr>
          <p:spPr>
            <a:xfrm>
              <a:off x="-137271" y="4115903"/>
              <a:ext cx="945630" cy="94573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3" name="Google Shape;483;g33bf68fd281_3_165"/>
          <p:cNvSpPr txBox="1"/>
          <p:nvPr>
            <p:ph hasCustomPrompt="1" type="title"/>
          </p:nvPr>
        </p:nvSpPr>
        <p:spPr>
          <a:xfrm>
            <a:off x="1373900" y="2994097"/>
            <a:ext cx="6396600" cy="97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84" name="Google Shape;484;g33bf68fd281_3_165"/>
          <p:cNvSpPr txBox="1"/>
          <p:nvPr>
            <p:ph idx="1" type="subTitle"/>
          </p:nvPr>
        </p:nvSpPr>
        <p:spPr>
          <a:xfrm>
            <a:off x="3180375" y="3972588"/>
            <a:ext cx="2783700" cy="6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2"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33bf68fd281_3_179"/>
          <p:cNvSpPr/>
          <p:nvPr/>
        </p:nvSpPr>
        <p:spPr>
          <a:xfrm flipH="1" rot="4372063">
            <a:off x="-3257636" y="1228893"/>
            <a:ext cx="6095914" cy="3491344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4B6EF8">
                  <a:alpha val="69803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g33bf68fd281_3_179"/>
          <p:cNvSpPr/>
          <p:nvPr/>
        </p:nvSpPr>
        <p:spPr>
          <a:xfrm rot="5400000">
            <a:off x="6668857" y="3202942"/>
            <a:ext cx="3524097" cy="2396762"/>
          </a:xfrm>
          <a:custGeom>
            <a:rect b="b" l="l" r="r" t="t"/>
            <a:pathLst>
              <a:path extrusionOk="0" h="14034" w="20635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>
            <a:gsLst>
              <a:gs pos="0">
                <a:srgbClr val="4B6EF8">
                  <a:alpha val="69803"/>
                </a:srgbClr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8" name="Google Shape;488;g33bf68fd281_3_179"/>
          <p:cNvGrpSpPr/>
          <p:nvPr/>
        </p:nvGrpSpPr>
        <p:grpSpPr>
          <a:xfrm>
            <a:off x="8496523" y="2763543"/>
            <a:ext cx="660023" cy="2167591"/>
            <a:chOff x="8457298" y="2910118"/>
            <a:chExt cx="660023" cy="2167591"/>
          </a:xfrm>
        </p:grpSpPr>
        <p:sp>
          <p:nvSpPr>
            <p:cNvPr id="489" name="Google Shape;489;g33bf68fd281_3_179"/>
            <p:cNvSpPr/>
            <p:nvPr/>
          </p:nvSpPr>
          <p:spPr>
            <a:xfrm>
              <a:off x="8457298" y="4052540"/>
              <a:ext cx="660023" cy="66006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g33bf68fd281_3_179"/>
            <p:cNvSpPr/>
            <p:nvPr/>
          </p:nvSpPr>
          <p:spPr>
            <a:xfrm>
              <a:off x="8737186" y="373160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g33bf68fd281_3_179"/>
            <p:cNvSpPr/>
            <p:nvPr/>
          </p:nvSpPr>
          <p:spPr>
            <a:xfrm>
              <a:off x="8505186" y="4750665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g33bf68fd281_3_179"/>
            <p:cNvSpPr/>
            <p:nvPr/>
          </p:nvSpPr>
          <p:spPr>
            <a:xfrm>
              <a:off x="8552930" y="2910118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3" name="Google Shape;493;g33bf68fd281_3_179"/>
          <p:cNvGrpSpPr/>
          <p:nvPr/>
        </p:nvGrpSpPr>
        <p:grpSpPr>
          <a:xfrm rot="-10548838">
            <a:off x="-121195" y="1001518"/>
            <a:ext cx="682747" cy="1547387"/>
            <a:chOff x="-33427" y="3476090"/>
            <a:chExt cx="682701" cy="1547282"/>
          </a:xfrm>
        </p:grpSpPr>
        <p:sp>
          <p:nvSpPr>
            <p:cNvPr id="494" name="Google Shape;494;g33bf68fd281_3_179"/>
            <p:cNvSpPr/>
            <p:nvPr/>
          </p:nvSpPr>
          <p:spPr>
            <a:xfrm>
              <a:off x="180505" y="42564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g33bf68fd281_3_179"/>
            <p:cNvSpPr/>
            <p:nvPr/>
          </p:nvSpPr>
          <p:spPr>
            <a:xfrm>
              <a:off x="-33427" y="3476090"/>
              <a:ext cx="660023" cy="66006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g33bf68fd281_3_179"/>
            <p:cNvSpPr/>
            <p:nvPr/>
          </p:nvSpPr>
          <p:spPr>
            <a:xfrm>
              <a:off x="133086" y="469632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7" name="Google Shape;497;g33bf68fd281_3_179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2_1"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3bf68fd281_3_192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0" name="Google Shape;500;g33bf68fd281_3_192"/>
          <p:cNvSpPr/>
          <p:nvPr/>
        </p:nvSpPr>
        <p:spPr>
          <a:xfrm>
            <a:off x="5052478" y="3569975"/>
            <a:ext cx="5371040" cy="2068243"/>
          </a:xfrm>
          <a:custGeom>
            <a:rect b="b" l="l" r="r" t="t"/>
            <a:pathLst>
              <a:path extrusionOk="0" h="10483" w="22438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4B6EF8">
                  <a:alpha val="69803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g33bf68fd281_3_192"/>
          <p:cNvSpPr/>
          <p:nvPr/>
        </p:nvSpPr>
        <p:spPr>
          <a:xfrm rot="10644777">
            <a:off x="-1048849" y="-1303280"/>
            <a:ext cx="4634055" cy="2824556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4B6EF8">
                  <a:alpha val="69803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2" name="Google Shape;502;g33bf68fd281_3_192"/>
          <p:cNvGrpSpPr/>
          <p:nvPr/>
        </p:nvGrpSpPr>
        <p:grpSpPr>
          <a:xfrm>
            <a:off x="-62147" y="4"/>
            <a:ext cx="1648457" cy="1491383"/>
            <a:chOff x="-62147" y="4"/>
            <a:chExt cx="1648457" cy="1491383"/>
          </a:xfrm>
        </p:grpSpPr>
        <p:sp>
          <p:nvSpPr>
            <p:cNvPr id="503" name="Google Shape;503;g33bf68fd281_3_192"/>
            <p:cNvSpPr/>
            <p:nvPr/>
          </p:nvSpPr>
          <p:spPr>
            <a:xfrm>
              <a:off x="187398" y="83602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g33bf68fd281_3_192"/>
            <p:cNvSpPr/>
            <p:nvPr/>
          </p:nvSpPr>
          <p:spPr>
            <a:xfrm>
              <a:off x="53072" y="1253015"/>
              <a:ext cx="238346" cy="238372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g33bf68fd281_3_192"/>
            <p:cNvSpPr/>
            <p:nvPr/>
          </p:nvSpPr>
          <p:spPr>
            <a:xfrm>
              <a:off x="1259298" y="6702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g33bf68fd281_3_192"/>
            <p:cNvSpPr/>
            <p:nvPr/>
          </p:nvSpPr>
          <p:spPr>
            <a:xfrm>
              <a:off x="-62147" y="4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7" name="Google Shape;507;g33bf68fd281_3_192"/>
          <p:cNvGrpSpPr/>
          <p:nvPr/>
        </p:nvGrpSpPr>
        <p:grpSpPr>
          <a:xfrm>
            <a:off x="6635180" y="3519093"/>
            <a:ext cx="2455746" cy="1624395"/>
            <a:chOff x="6635180" y="3519093"/>
            <a:chExt cx="2455746" cy="1624395"/>
          </a:xfrm>
        </p:grpSpPr>
        <p:sp>
          <p:nvSpPr>
            <p:cNvPr id="508" name="Google Shape;508;g33bf68fd281_3_192"/>
            <p:cNvSpPr/>
            <p:nvPr/>
          </p:nvSpPr>
          <p:spPr>
            <a:xfrm>
              <a:off x="8430903" y="39439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g33bf68fd281_3_192"/>
            <p:cNvSpPr/>
            <p:nvPr/>
          </p:nvSpPr>
          <p:spPr>
            <a:xfrm>
              <a:off x="8622155" y="35190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g33bf68fd281_3_192"/>
            <p:cNvSpPr/>
            <p:nvPr/>
          </p:nvSpPr>
          <p:spPr>
            <a:xfrm>
              <a:off x="6635180" y="46746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g33bf68fd281_3_192"/>
            <p:cNvSpPr/>
            <p:nvPr/>
          </p:nvSpPr>
          <p:spPr>
            <a:xfrm>
              <a:off x="8185647" y="4789915"/>
              <a:ext cx="238346" cy="238372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3bf68fd281_3_206"/>
          <p:cNvSpPr/>
          <p:nvPr/>
        </p:nvSpPr>
        <p:spPr>
          <a:xfrm>
            <a:off x="2718684" y="2188525"/>
            <a:ext cx="7138396" cy="3491380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4B6EF8">
                  <a:alpha val="69803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g33bf68fd281_3_206"/>
          <p:cNvSpPr/>
          <p:nvPr/>
        </p:nvSpPr>
        <p:spPr>
          <a:xfrm>
            <a:off x="5510909" y="2530450"/>
            <a:ext cx="7138396" cy="3491380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4B6EF8">
                  <a:alpha val="69803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g33bf68fd281_3_206"/>
          <p:cNvSpPr txBox="1"/>
          <p:nvPr>
            <p:ph type="title"/>
          </p:nvPr>
        </p:nvSpPr>
        <p:spPr>
          <a:xfrm>
            <a:off x="713100" y="650000"/>
            <a:ext cx="37287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6" name="Google Shape;516;g33bf68fd281_3_206"/>
          <p:cNvSpPr txBox="1"/>
          <p:nvPr>
            <p:ph idx="1" type="subTitle"/>
          </p:nvPr>
        </p:nvSpPr>
        <p:spPr>
          <a:xfrm>
            <a:off x="713100" y="1523000"/>
            <a:ext cx="3728700" cy="13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17" name="Google Shape;517;g33bf68fd281_3_206"/>
          <p:cNvSpPr txBox="1"/>
          <p:nvPr/>
        </p:nvSpPr>
        <p:spPr>
          <a:xfrm>
            <a:off x="713100" y="338545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b="1" i="0" lang="en" sz="1000" u="sng" cap="none" strike="noStrike">
                <a:solidFill>
                  <a:schemeClr val="hlink"/>
                </a:solidFill>
                <a:latin typeface="Maven Pro"/>
                <a:ea typeface="Maven Pro"/>
                <a:cs typeface="Maven Pro"/>
                <a:sym typeface="Maven Pro"/>
                <a:hlinkClick r:id="rId2"/>
              </a:rPr>
              <a:t>Slidesgo</a:t>
            </a:r>
            <a:r>
              <a:rPr b="0" i="0" lang="en" sz="10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, and includes icons by </a:t>
            </a:r>
            <a:r>
              <a:rPr b="1" i="0" lang="en" sz="1000" u="sng" cap="none" strike="noStrike">
                <a:solidFill>
                  <a:schemeClr val="hlink"/>
                </a:solidFill>
                <a:latin typeface="Maven Pro"/>
                <a:ea typeface="Maven Pro"/>
                <a:cs typeface="Maven Pro"/>
                <a:sym typeface="Maven Pro"/>
                <a:hlinkClick r:id="rId3"/>
              </a:rPr>
              <a:t>Flaticon</a:t>
            </a:r>
            <a:r>
              <a:rPr b="1" i="0" lang="en" sz="10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b="0" i="0" lang="en" sz="10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and infographics &amp; images by </a:t>
            </a:r>
            <a:r>
              <a:rPr b="1" i="0" lang="en" sz="1000" u="sng" cap="none" strike="noStrike">
                <a:solidFill>
                  <a:schemeClr val="hlink"/>
                </a:solidFill>
                <a:latin typeface="Maven Pro"/>
                <a:ea typeface="Maven Pro"/>
                <a:cs typeface="Maven Pro"/>
                <a:sym typeface="Maven Pro"/>
                <a:hlinkClick r:id="rId4"/>
              </a:rPr>
              <a:t>Freepik</a:t>
            </a:r>
            <a:endParaRPr b="1" i="0" sz="1000" u="sng" cap="none" strike="noStrike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4_1_1_2"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33bf68fd281_3_212"/>
          <p:cNvSpPr/>
          <p:nvPr/>
        </p:nvSpPr>
        <p:spPr>
          <a:xfrm flipH="1" rot="1292342">
            <a:off x="-3321456" y="1927346"/>
            <a:ext cx="6095930" cy="3491359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4B6EF8">
                  <a:alpha val="69803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g33bf68fd281_3_212"/>
          <p:cNvSpPr/>
          <p:nvPr/>
        </p:nvSpPr>
        <p:spPr>
          <a:xfrm rot="4535783">
            <a:off x="6914450" y="2837966"/>
            <a:ext cx="3524110" cy="2396771"/>
          </a:xfrm>
          <a:custGeom>
            <a:rect b="b" l="l" r="r" t="t"/>
            <a:pathLst>
              <a:path extrusionOk="0" h="14034" w="20635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>
            <a:gsLst>
              <a:gs pos="0">
                <a:srgbClr val="4B6EF8">
                  <a:alpha val="69803"/>
                </a:srgbClr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1" name="Google Shape;521;g33bf68fd281_3_212"/>
          <p:cNvGrpSpPr/>
          <p:nvPr/>
        </p:nvGrpSpPr>
        <p:grpSpPr>
          <a:xfrm rot="10800000">
            <a:off x="8514858" y="2937143"/>
            <a:ext cx="511268" cy="2017916"/>
            <a:chOff x="8552930" y="2910118"/>
            <a:chExt cx="511268" cy="2017916"/>
          </a:xfrm>
        </p:grpSpPr>
        <p:sp>
          <p:nvSpPr>
            <p:cNvPr id="522" name="Google Shape;522;g33bf68fd281_3_212"/>
            <p:cNvSpPr/>
            <p:nvPr/>
          </p:nvSpPr>
          <p:spPr>
            <a:xfrm>
              <a:off x="8737186" y="335060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g33bf68fd281_3_212"/>
            <p:cNvSpPr/>
            <p:nvPr/>
          </p:nvSpPr>
          <p:spPr>
            <a:xfrm>
              <a:off x="8601061" y="4600990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g33bf68fd281_3_212"/>
            <p:cNvSpPr/>
            <p:nvPr/>
          </p:nvSpPr>
          <p:spPr>
            <a:xfrm>
              <a:off x="8552930" y="2910118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5" name="Google Shape;525;g33bf68fd281_3_212"/>
          <p:cNvGrpSpPr/>
          <p:nvPr/>
        </p:nvGrpSpPr>
        <p:grpSpPr>
          <a:xfrm rot="7347507">
            <a:off x="134582" y="3888252"/>
            <a:ext cx="912281" cy="1615081"/>
            <a:chOff x="133086" y="3408328"/>
            <a:chExt cx="912261" cy="1615044"/>
          </a:xfrm>
        </p:grpSpPr>
        <p:sp>
          <p:nvSpPr>
            <p:cNvPr id="526" name="Google Shape;526;g33bf68fd281_3_212"/>
            <p:cNvSpPr/>
            <p:nvPr/>
          </p:nvSpPr>
          <p:spPr>
            <a:xfrm>
              <a:off x="265110" y="3408328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g33bf68fd281_3_212"/>
            <p:cNvSpPr/>
            <p:nvPr/>
          </p:nvSpPr>
          <p:spPr>
            <a:xfrm>
              <a:off x="385324" y="4098816"/>
              <a:ext cx="660023" cy="66006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g33bf68fd281_3_212"/>
            <p:cNvSpPr/>
            <p:nvPr/>
          </p:nvSpPr>
          <p:spPr>
            <a:xfrm>
              <a:off x="133086" y="469632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9" name="Google Shape;529;g33bf68fd281_3_212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0" name="Google Shape;530;g33bf68fd281_3_212"/>
          <p:cNvSpPr txBox="1"/>
          <p:nvPr>
            <p:ph idx="1" type="body"/>
          </p:nvPr>
        </p:nvSpPr>
        <p:spPr>
          <a:xfrm>
            <a:off x="720000" y="1215750"/>
            <a:ext cx="77040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33bf68fd281_3_225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3" name="Google Shape;533;g33bf68fd281_3_225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534" name="Google Shape;534;g33bf68fd281_3_225"/>
          <p:cNvSpPr/>
          <p:nvPr/>
        </p:nvSpPr>
        <p:spPr>
          <a:xfrm>
            <a:off x="4523725" y="3162601"/>
            <a:ext cx="5728043" cy="3491380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4B6EF8">
                  <a:alpha val="69803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g33bf68fd281_3_225"/>
          <p:cNvSpPr/>
          <p:nvPr/>
        </p:nvSpPr>
        <p:spPr>
          <a:xfrm rot="-10492926">
            <a:off x="-1867197" y="3324908"/>
            <a:ext cx="3817099" cy="3985333"/>
          </a:xfrm>
          <a:custGeom>
            <a:rect b="b" l="l" r="r" t="t"/>
            <a:pathLst>
              <a:path extrusionOk="0" h="29882" w="28620">
                <a:moveTo>
                  <a:pt x="9332" y="0"/>
                </a:moveTo>
                <a:cubicBezTo>
                  <a:pt x="8101" y="0"/>
                  <a:pt x="6861" y="562"/>
                  <a:pt x="5978" y="1437"/>
                </a:cubicBezTo>
                <a:cubicBezTo>
                  <a:pt x="5210" y="2195"/>
                  <a:pt x="4693" y="3149"/>
                  <a:pt x="4363" y="4166"/>
                </a:cubicBezTo>
                <a:cubicBezTo>
                  <a:pt x="4042" y="5192"/>
                  <a:pt x="3961" y="6272"/>
                  <a:pt x="3560" y="7280"/>
                </a:cubicBezTo>
                <a:cubicBezTo>
                  <a:pt x="2721" y="9341"/>
                  <a:pt x="750" y="10554"/>
                  <a:pt x="295" y="12829"/>
                </a:cubicBezTo>
                <a:cubicBezTo>
                  <a:pt x="0" y="14310"/>
                  <a:pt x="331" y="15933"/>
                  <a:pt x="1312" y="17084"/>
                </a:cubicBezTo>
                <a:cubicBezTo>
                  <a:pt x="1963" y="17842"/>
                  <a:pt x="2846" y="18360"/>
                  <a:pt x="3783" y="18708"/>
                </a:cubicBezTo>
                <a:cubicBezTo>
                  <a:pt x="4247" y="18877"/>
                  <a:pt x="4720" y="18993"/>
                  <a:pt x="5192" y="19100"/>
                </a:cubicBezTo>
                <a:cubicBezTo>
                  <a:pt x="5549" y="19189"/>
                  <a:pt x="5915" y="19261"/>
                  <a:pt x="6272" y="19350"/>
                </a:cubicBezTo>
                <a:cubicBezTo>
                  <a:pt x="6879" y="19511"/>
                  <a:pt x="7423" y="19957"/>
                  <a:pt x="7878" y="20385"/>
                </a:cubicBezTo>
                <a:cubicBezTo>
                  <a:pt x="8913" y="21339"/>
                  <a:pt x="9671" y="22579"/>
                  <a:pt x="10331" y="23811"/>
                </a:cubicBezTo>
                <a:cubicBezTo>
                  <a:pt x="11009" y="25086"/>
                  <a:pt x="11518" y="26398"/>
                  <a:pt x="12508" y="27468"/>
                </a:cubicBezTo>
                <a:cubicBezTo>
                  <a:pt x="13418" y="28458"/>
                  <a:pt x="14577" y="29217"/>
                  <a:pt x="15871" y="29600"/>
                </a:cubicBezTo>
                <a:cubicBezTo>
                  <a:pt x="16506" y="29788"/>
                  <a:pt x="17169" y="29882"/>
                  <a:pt x="17832" y="29882"/>
                </a:cubicBezTo>
                <a:cubicBezTo>
                  <a:pt x="19368" y="29882"/>
                  <a:pt x="20902" y="29380"/>
                  <a:pt x="22080" y="28396"/>
                </a:cubicBezTo>
                <a:cubicBezTo>
                  <a:pt x="22928" y="27700"/>
                  <a:pt x="23614" y="26665"/>
                  <a:pt x="23498" y="25577"/>
                </a:cubicBezTo>
                <a:cubicBezTo>
                  <a:pt x="23427" y="24836"/>
                  <a:pt x="22990" y="24176"/>
                  <a:pt x="22446" y="23677"/>
                </a:cubicBezTo>
                <a:cubicBezTo>
                  <a:pt x="21732" y="23025"/>
                  <a:pt x="20822" y="22695"/>
                  <a:pt x="20153" y="22000"/>
                </a:cubicBezTo>
                <a:cubicBezTo>
                  <a:pt x="19074" y="20867"/>
                  <a:pt x="18797" y="19038"/>
                  <a:pt x="19502" y="17637"/>
                </a:cubicBezTo>
                <a:cubicBezTo>
                  <a:pt x="20233" y="16192"/>
                  <a:pt x="21625" y="15648"/>
                  <a:pt x="23133" y="15541"/>
                </a:cubicBezTo>
                <a:cubicBezTo>
                  <a:pt x="24623" y="15434"/>
                  <a:pt x="26219" y="14443"/>
                  <a:pt x="27156" y="13302"/>
                </a:cubicBezTo>
                <a:cubicBezTo>
                  <a:pt x="28182" y="12053"/>
                  <a:pt x="28619" y="10277"/>
                  <a:pt x="28075" y="8752"/>
                </a:cubicBezTo>
                <a:cubicBezTo>
                  <a:pt x="27754" y="7851"/>
                  <a:pt x="27058" y="7084"/>
                  <a:pt x="26202" y="6647"/>
                </a:cubicBezTo>
                <a:cubicBezTo>
                  <a:pt x="25635" y="6363"/>
                  <a:pt x="25044" y="6284"/>
                  <a:pt x="24441" y="6284"/>
                </a:cubicBezTo>
                <a:cubicBezTo>
                  <a:pt x="24077" y="6284"/>
                  <a:pt x="23708" y="6313"/>
                  <a:pt x="23338" y="6343"/>
                </a:cubicBezTo>
                <a:cubicBezTo>
                  <a:pt x="22809" y="6381"/>
                  <a:pt x="22275" y="6405"/>
                  <a:pt x="21741" y="6405"/>
                </a:cubicBezTo>
                <a:cubicBezTo>
                  <a:pt x="19781" y="6405"/>
                  <a:pt x="17823" y="6089"/>
                  <a:pt x="16112" y="5023"/>
                </a:cubicBezTo>
                <a:cubicBezTo>
                  <a:pt x="14988" y="4327"/>
                  <a:pt x="14158" y="3274"/>
                  <a:pt x="13293" y="2293"/>
                </a:cubicBezTo>
                <a:cubicBezTo>
                  <a:pt x="12508" y="1401"/>
                  <a:pt x="11607" y="536"/>
                  <a:pt x="10474" y="179"/>
                </a:cubicBezTo>
                <a:cubicBezTo>
                  <a:pt x="10099" y="54"/>
                  <a:pt x="9715" y="0"/>
                  <a:pt x="9332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4B6EF8">
                  <a:alpha val="69803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6" name="Google Shape;536;g33bf68fd281_3_225"/>
          <p:cNvGrpSpPr/>
          <p:nvPr/>
        </p:nvGrpSpPr>
        <p:grpSpPr>
          <a:xfrm>
            <a:off x="-54470" y="2967153"/>
            <a:ext cx="774471" cy="1912389"/>
            <a:chOff x="-54470" y="2967153"/>
            <a:chExt cx="774471" cy="1912389"/>
          </a:xfrm>
        </p:grpSpPr>
        <p:sp>
          <p:nvSpPr>
            <p:cNvPr id="537" name="Google Shape;537;g33bf68fd281_3_225"/>
            <p:cNvSpPr/>
            <p:nvPr/>
          </p:nvSpPr>
          <p:spPr>
            <a:xfrm>
              <a:off x="59978" y="421944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g33bf68fd281_3_225"/>
            <p:cNvSpPr/>
            <p:nvPr/>
          </p:nvSpPr>
          <p:spPr>
            <a:xfrm>
              <a:off x="-54470" y="3474318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g33bf68fd281_3_225"/>
            <p:cNvSpPr/>
            <p:nvPr/>
          </p:nvSpPr>
          <p:spPr>
            <a:xfrm>
              <a:off x="338511" y="296715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g33bf68fd281_3_225"/>
            <p:cNvSpPr/>
            <p:nvPr/>
          </p:nvSpPr>
          <p:spPr>
            <a:xfrm>
              <a:off x="338511" y="383087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1" name="Google Shape;541;g33bf68fd281_3_225"/>
          <p:cNvGrpSpPr/>
          <p:nvPr/>
        </p:nvGrpSpPr>
        <p:grpSpPr>
          <a:xfrm>
            <a:off x="7450103" y="2640103"/>
            <a:ext cx="1597871" cy="2451289"/>
            <a:chOff x="7450103" y="2640103"/>
            <a:chExt cx="1597871" cy="2451289"/>
          </a:xfrm>
        </p:grpSpPr>
        <p:sp>
          <p:nvSpPr>
            <p:cNvPr id="542" name="Google Shape;542;g33bf68fd281_3_225"/>
            <p:cNvSpPr/>
            <p:nvPr/>
          </p:nvSpPr>
          <p:spPr>
            <a:xfrm>
              <a:off x="7450103" y="44312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g33bf68fd281_3_225"/>
            <p:cNvSpPr/>
            <p:nvPr/>
          </p:nvSpPr>
          <p:spPr>
            <a:xfrm>
              <a:off x="8430905" y="4253568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g33bf68fd281_3_225"/>
            <p:cNvSpPr/>
            <p:nvPr/>
          </p:nvSpPr>
          <p:spPr>
            <a:xfrm>
              <a:off x="8478061" y="264010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g33bf68fd281_3_225"/>
            <p:cNvSpPr/>
            <p:nvPr/>
          </p:nvSpPr>
          <p:spPr>
            <a:xfrm>
              <a:off x="8478061" y="375982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g33bf68fd281_3_225"/>
            <p:cNvSpPr/>
            <p:nvPr/>
          </p:nvSpPr>
          <p:spPr>
            <a:xfrm>
              <a:off x="8579205" y="33075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6"/>
          <p:cNvSpPr/>
          <p:nvPr/>
        </p:nvSpPr>
        <p:spPr>
          <a:xfrm>
            <a:off x="4182350" y="2075876"/>
            <a:ext cx="5728043" cy="3491380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4B6EF8">
                  <a:alpha val="69803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46"/>
          <p:cNvSpPr/>
          <p:nvPr/>
        </p:nvSpPr>
        <p:spPr>
          <a:xfrm>
            <a:off x="5816848" y="3347141"/>
            <a:ext cx="4013990" cy="1875356"/>
          </a:xfrm>
          <a:custGeom>
            <a:rect b="b" l="l" r="r" t="t"/>
            <a:pathLst>
              <a:path extrusionOk="0" h="10483" w="22438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4B6EF8">
                  <a:alpha val="69803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46"/>
          <p:cNvSpPr/>
          <p:nvPr/>
        </p:nvSpPr>
        <p:spPr>
          <a:xfrm rot="-9720741">
            <a:off x="-717073" y="-1675999"/>
            <a:ext cx="5728060" cy="3491392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4B6EF8">
                  <a:alpha val="69803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46"/>
          <p:cNvGrpSpPr/>
          <p:nvPr/>
        </p:nvGrpSpPr>
        <p:grpSpPr>
          <a:xfrm>
            <a:off x="531953" y="54192"/>
            <a:ext cx="2525032" cy="660100"/>
            <a:chOff x="531953" y="54192"/>
            <a:chExt cx="2525032" cy="660100"/>
          </a:xfrm>
        </p:grpSpPr>
        <p:sp>
          <p:nvSpPr>
            <p:cNvPr id="54" name="Google Shape;54;p46"/>
            <p:cNvSpPr/>
            <p:nvPr/>
          </p:nvSpPr>
          <p:spPr>
            <a:xfrm>
              <a:off x="531953" y="541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46"/>
            <p:cNvSpPr/>
            <p:nvPr/>
          </p:nvSpPr>
          <p:spPr>
            <a:xfrm>
              <a:off x="2311280" y="2454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46"/>
            <p:cNvSpPr/>
            <p:nvPr/>
          </p:nvSpPr>
          <p:spPr>
            <a:xfrm>
              <a:off x="1841797" y="164290"/>
              <a:ext cx="238346" cy="238372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46"/>
            <p:cNvSpPr/>
            <p:nvPr/>
          </p:nvSpPr>
          <p:spPr>
            <a:xfrm>
              <a:off x="2729973" y="5420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" name="Google Shape;58;p46"/>
          <p:cNvSpPr txBox="1"/>
          <p:nvPr>
            <p:ph idx="1" type="body"/>
          </p:nvPr>
        </p:nvSpPr>
        <p:spPr>
          <a:xfrm>
            <a:off x="713100" y="1850100"/>
            <a:ext cx="5135400" cy="20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9" name="Google Shape;59;p46"/>
          <p:cNvSpPr txBox="1"/>
          <p:nvPr>
            <p:ph type="title"/>
          </p:nvPr>
        </p:nvSpPr>
        <p:spPr>
          <a:xfrm>
            <a:off x="713100" y="1244700"/>
            <a:ext cx="51354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33bf68fd281_3_241"/>
          <p:cNvSpPr/>
          <p:nvPr/>
        </p:nvSpPr>
        <p:spPr>
          <a:xfrm rot="-6419074">
            <a:off x="4830466" y="-402088"/>
            <a:ext cx="7138425" cy="3491376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4B6EF8">
                  <a:alpha val="69803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g33bf68fd281_3_241"/>
          <p:cNvSpPr/>
          <p:nvPr/>
        </p:nvSpPr>
        <p:spPr>
          <a:xfrm rot="5868956">
            <a:off x="-2972528" y="1025449"/>
            <a:ext cx="7138386" cy="3491394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4B6EF8">
                  <a:alpha val="69803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0" name="Google Shape;550;g33bf68fd281_3_241"/>
          <p:cNvGrpSpPr/>
          <p:nvPr/>
        </p:nvGrpSpPr>
        <p:grpSpPr>
          <a:xfrm>
            <a:off x="8030823" y="254364"/>
            <a:ext cx="1324311" cy="1655928"/>
            <a:chOff x="8030823" y="254364"/>
            <a:chExt cx="1324311" cy="1655928"/>
          </a:xfrm>
        </p:grpSpPr>
        <p:sp>
          <p:nvSpPr>
            <p:cNvPr id="551" name="Google Shape;551;g33bf68fd281_3_241"/>
            <p:cNvSpPr/>
            <p:nvPr/>
          </p:nvSpPr>
          <p:spPr>
            <a:xfrm>
              <a:off x="8409504" y="254378"/>
              <a:ext cx="945630" cy="94573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g33bf68fd281_3_241"/>
            <p:cNvSpPr/>
            <p:nvPr/>
          </p:nvSpPr>
          <p:spPr>
            <a:xfrm>
              <a:off x="8107053" y="12501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g33bf68fd281_3_241"/>
            <p:cNvSpPr/>
            <p:nvPr/>
          </p:nvSpPr>
          <p:spPr>
            <a:xfrm>
              <a:off x="8030823" y="254364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4" name="Google Shape;554;g33bf68fd281_3_241"/>
          <p:cNvGrpSpPr/>
          <p:nvPr/>
        </p:nvGrpSpPr>
        <p:grpSpPr>
          <a:xfrm>
            <a:off x="-137271" y="2581792"/>
            <a:ext cx="1510384" cy="2479841"/>
            <a:chOff x="-137271" y="2581792"/>
            <a:chExt cx="1510384" cy="2479841"/>
          </a:xfrm>
        </p:grpSpPr>
        <p:sp>
          <p:nvSpPr>
            <p:cNvPr id="555" name="Google Shape;555;g33bf68fd281_3_241"/>
            <p:cNvSpPr/>
            <p:nvPr/>
          </p:nvSpPr>
          <p:spPr>
            <a:xfrm>
              <a:off x="266653" y="25817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g33bf68fd281_3_241"/>
            <p:cNvSpPr/>
            <p:nvPr/>
          </p:nvSpPr>
          <p:spPr>
            <a:xfrm>
              <a:off x="713090" y="39582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g33bf68fd281_3_241"/>
            <p:cNvSpPr/>
            <p:nvPr/>
          </p:nvSpPr>
          <p:spPr>
            <a:xfrm>
              <a:off x="262648" y="3515377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g33bf68fd281_3_241"/>
            <p:cNvSpPr/>
            <p:nvPr/>
          </p:nvSpPr>
          <p:spPr>
            <a:xfrm>
              <a:off x="-137271" y="4115903"/>
              <a:ext cx="945630" cy="94573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9" name="Google Shape;559;g33bf68fd281_3_241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3bf68fd281_3_254"/>
          <p:cNvSpPr txBox="1"/>
          <p:nvPr>
            <p:ph type="title"/>
          </p:nvPr>
        </p:nvSpPr>
        <p:spPr>
          <a:xfrm>
            <a:off x="2241450" y="1520250"/>
            <a:ext cx="4661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62" name="Google Shape;562;g33bf68fd281_3_254"/>
          <p:cNvSpPr txBox="1"/>
          <p:nvPr>
            <p:ph idx="1" type="subTitle"/>
          </p:nvPr>
        </p:nvSpPr>
        <p:spPr>
          <a:xfrm>
            <a:off x="2241550" y="2362050"/>
            <a:ext cx="4661100" cy="1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563" name="Google Shape;563;g33bf68fd281_3_254"/>
          <p:cNvSpPr/>
          <p:nvPr/>
        </p:nvSpPr>
        <p:spPr>
          <a:xfrm>
            <a:off x="4182350" y="2075876"/>
            <a:ext cx="5728043" cy="3491380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4B6EF8">
                  <a:alpha val="69803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g33bf68fd281_3_254"/>
          <p:cNvSpPr/>
          <p:nvPr/>
        </p:nvSpPr>
        <p:spPr>
          <a:xfrm>
            <a:off x="5816848" y="3347141"/>
            <a:ext cx="4013990" cy="1875356"/>
          </a:xfrm>
          <a:custGeom>
            <a:rect b="b" l="l" r="r" t="t"/>
            <a:pathLst>
              <a:path extrusionOk="0" h="10483" w="22438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4B6EF8">
                  <a:alpha val="69803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g33bf68fd281_3_254"/>
          <p:cNvSpPr/>
          <p:nvPr/>
        </p:nvSpPr>
        <p:spPr>
          <a:xfrm rot="-9720741">
            <a:off x="-717073" y="-1675999"/>
            <a:ext cx="5728060" cy="3491392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4B6EF8">
                  <a:alpha val="69803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6" name="Google Shape;566;g33bf68fd281_3_254"/>
          <p:cNvGrpSpPr/>
          <p:nvPr/>
        </p:nvGrpSpPr>
        <p:grpSpPr>
          <a:xfrm>
            <a:off x="531953" y="54192"/>
            <a:ext cx="2525032" cy="660100"/>
            <a:chOff x="531953" y="54192"/>
            <a:chExt cx="2525032" cy="660100"/>
          </a:xfrm>
        </p:grpSpPr>
        <p:sp>
          <p:nvSpPr>
            <p:cNvPr id="567" name="Google Shape;567;g33bf68fd281_3_254"/>
            <p:cNvSpPr/>
            <p:nvPr/>
          </p:nvSpPr>
          <p:spPr>
            <a:xfrm>
              <a:off x="531953" y="541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g33bf68fd281_3_254"/>
            <p:cNvSpPr/>
            <p:nvPr/>
          </p:nvSpPr>
          <p:spPr>
            <a:xfrm>
              <a:off x="2311280" y="2454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g33bf68fd281_3_254"/>
            <p:cNvSpPr/>
            <p:nvPr/>
          </p:nvSpPr>
          <p:spPr>
            <a:xfrm>
              <a:off x="1841797" y="164290"/>
              <a:ext cx="238346" cy="238372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g33bf68fd281_3_254"/>
            <p:cNvSpPr/>
            <p:nvPr/>
          </p:nvSpPr>
          <p:spPr>
            <a:xfrm>
              <a:off x="2729973" y="5420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33bf68fd281_3_265"/>
          <p:cNvSpPr/>
          <p:nvPr>
            <p:ph idx="2" type="pic"/>
          </p:nvPr>
        </p:nvSpPr>
        <p:spPr>
          <a:xfrm>
            <a:off x="10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73" name="Google Shape;573;g33bf68fd281_3_265"/>
          <p:cNvSpPr txBox="1"/>
          <p:nvPr>
            <p:ph type="title"/>
          </p:nvPr>
        </p:nvSpPr>
        <p:spPr>
          <a:xfrm>
            <a:off x="720000" y="386205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33bf68fd281_3_269"/>
          <p:cNvSpPr/>
          <p:nvPr/>
        </p:nvSpPr>
        <p:spPr>
          <a:xfrm rot="-6125281">
            <a:off x="6780953" y="-507545"/>
            <a:ext cx="4634067" cy="2824557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4B6EF8">
                  <a:alpha val="69803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g33bf68fd281_3_269"/>
          <p:cNvSpPr/>
          <p:nvPr/>
        </p:nvSpPr>
        <p:spPr>
          <a:xfrm flipH="1">
            <a:off x="-1192290" y="3569975"/>
            <a:ext cx="5029983" cy="2068243"/>
          </a:xfrm>
          <a:custGeom>
            <a:rect b="b" l="l" r="r" t="t"/>
            <a:pathLst>
              <a:path extrusionOk="0" h="10483" w="22438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4B6EF8">
                  <a:alpha val="69803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8" name="Google Shape;578;g33bf68fd281_3_269"/>
          <p:cNvGrpSpPr/>
          <p:nvPr/>
        </p:nvGrpSpPr>
        <p:grpSpPr>
          <a:xfrm>
            <a:off x="53078" y="3519092"/>
            <a:ext cx="666921" cy="1553796"/>
            <a:chOff x="53078" y="3519092"/>
            <a:chExt cx="666921" cy="1553796"/>
          </a:xfrm>
        </p:grpSpPr>
        <p:sp>
          <p:nvSpPr>
            <p:cNvPr id="579" name="Google Shape;579;g33bf68fd281_3_269"/>
            <p:cNvSpPr/>
            <p:nvPr/>
          </p:nvSpPr>
          <p:spPr>
            <a:xfrm>
              <a:off x="53078" y="35190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g33bf68fd281_3_269"/>
            <p:cNvSpPr/>
            <p:nvPr/>
          </p:nvSpPr>
          <p:spPr>
            <a:xfrm>
              <a:off x="251230" y="46040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g33bf68fd281_3_269"/>
            <p:cNvSpPr/>
            <p:nvPr/>
          </p:nvSpPr>
          <p:spPr>
            <a:xfrm>
              <a:off x="148697" y="4326490"/>
              <a:ext cx="238346" cy="238372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2" name="Google Shape;582;g33bf68fd281_3_269"/>
          <p:cNvGrpSpPr/>
          <p:nvPr/>
        </p:nvGrpSpPr>
        <p:grpSpPr>
          <a:xfrm>
            <a:off x="7618822" y="111365"/>
            <a:ext cx="1576004" cy="1123414"/>
            <a:chOff x="7618822" y="111365"/>
            <a:chExt cx="1576004" cy="1123414"/>
          </a:xfrm>
        </p:grpSpPr>
        <p:sp>
          <p:nvSpPr>
            <p:cNvPr id="583" name="Google Shape;583;g33bf68fd281_3_269"/>
            <p:cNvSpPr/>
            <p:nvPr/>
          </p:nvSpPr>
          <p:spPr>
            <a:xfrm>
              <a:off x="8267398" y="11137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g33bf68fd281_3_269"/>
            <p:cNvSpPr/>
            <p:nvPr/>
          </p:nvSpPr>
          <p:spPr>
            <a:xfrm>
              <a:off x="8534803" y="574679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g33bf68fd281_3_269"/>
            <p:cNvSpPr/>
            <p:nvPr/>
          </p:nvSpPr>
          <p:spPr>
            <a:xfrm>
              <a:off x="7618822" y="111365"/>
              <a:ext cx="238346" cy="238372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33bf68fd281_3_280"/>
          <p:cNvSpPr/>
          <p:nvPr/>
        </p:nvSpPr>
        <p:spPr>
          <a:xfrm>
            <a:off x="4182350" y="2075876"/>
            <a:ext cx="5728043" cy="3491380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4B6EF8">
                  <a:alpha val="69803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g33bf68fd281_3_280"/>
          <p:cNvSpPr/>
          <p:nvPr/>
        </p:nvSpPr>
        <p:spPr>
          <a:xfrm>
            <a:off x="5816848" y="3347141"/>
            <a:ext cx="4013990" cy="1875356"/>
          </a:xfrm>
          <a:custGeom>
            <a:rect b="b" l="l" r="r" t="t"/>
            <a:pathLst>
              <a:path extrusionOk="0" h="10483" w="22438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4B6EF8">
                  <a:alpha val="69803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g33bf68fd281_3_280"/>
          <p:cNvSpPr/>
          <p:nvPr/>
        </p:nvSpPr>
        <p:spPr>
          <a:xfrm rot="-9720741">
            <a:off x="-717073" y="-1675999"/>
            <a:ext cx="5728060" cy="3491392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4B6EF8">
                  <a:alpha val="69803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0" name="Google Shape;590;g33bf68fd281_3_280"/>
          <p:cNvGrpSpPr/>
          <p:nvPr/>
        </p:nvGrpSpPr>
        <p:grpSpPr>
          <a:xfrm>
            <a:off x="531953" y="54192"/>
            <a:ext cx="2525032" cy="660100"/>
            <a:chOff x="531953" y="54192"/>
            <a:chExt cx="2525032" cy="660100"/>
          </a:xfrm>
        </p:grpSpPr>
        <p:sp>
          <p:nvSpPr>
            <p:cNvPr id="591" name="Google Shape;591;g33bf68fd281_3_280"/>
            <p:cNvSpPr/>
            <p:nvPr/>
          </p:nvSpPr>
          <p:spPr>
            <a:xfrm>
              <a:off x="531953" y="541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g33bf68fd281_3_280"/>
            <p:cNvSpPr/>
            <p:nvPr/>
          </p:nvSpPr>
          <p:spPr>
            <a:xfrm>
              <a:off x="2311280" y="2454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g33bf68fd281_3_280"/>
            <p:cNvSpPr/>
            <p:nvPr/>
          </p:nvSpPr>
          <p:spPr>
            <a:xfrm>
              <a:off x="1841797" y="164290"/>
              <a:ext cx="238346" cy="238372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g33bf68fd281_3_280"/>
            <p:cNvSpPr/>
            <p:nvPr/>
          </p:nvSpPr>
          <p:spPr>
            <a:xfrm>
              <a:off x="2729973" y="5420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_2"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33bf68fd281_3_289"/>
          <p:cNvSpPr/>
          <p:nvPr/>
        </p:nvSpPr>
        <p:spPr>
          <a:xfrm flipH="1" rot="1292342">
            <a:off x="-2419456" y="2200421"/>
            <a:ext cx="6095930" cy="3491359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4B6EF8">
                  <a:alpha val="69803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g33bf68fd281_3_289"/>
          <p:cNvSpPr/>
          <p:nvPr/>
        </p:nvSpPr>
        <p:spPr>
          <a:xfrm rot="5400000">
            <a:off x="6537482" y="2747717"/>
            <a:ext cx="3524097" cy="2396762"/>
          </a:xfrm>
          <a:custGeom>
            <a:rect b="b" l="l" r="r" t="t"/>
            <a:pathLst>
              <a:path extrusionOk="0" h="14034" w="20635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>
            <a:gsLst>
              <a:gs pos="0">
                <a:srgbClr val="4B6EF8">
                  <a:alpha val="69803"/>
                </a:srgbClr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8" name="Google Shape;598;g33bf68fd281_3_289"/>
          <p:cNvGrpSpPr/>
          <p:nvPr/>
        </p:nvGrpSpPr>
        <p:grpSpPr>
          <a:xfrm>
            <a:off x="8209011" y="2860943"/>
            <a:ext cx="934985" cy="2170316"/>
            <a:chOff x="8220061" y="2910118"/>
            <a:chExt cx="934985" cy="2170316"/>
          </a:xfrm>
        </p:grpSpPr>
        <p:sp>
          <p:nvSpPr>
            <p:cNvPr id="599" name="Google Shape;599;g33bf68fd281_3_289"/>
            <p:cNvSpPr/>
            <p:nvPr/>
          </p:nvSpPr>
          <p:spPr>
            <a:xfrm>
              <a:off x="8495023" y="4363315"/>
              <a:ext cx="660023" cy="66006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g33bf68fd281_3_289"/>
            <p:cNvSpPr/>
            <p:nvPr/>
          </p:nvSpPr>
          <p:spPr>
            <a:xfrm>
              <a:off x="8737186" y="373160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g33bf68fd281_3_289"/>
            <p:cNvSpPr/>
            <p:nvPr/>
          </p:nvSpPr>
          <p:spPr>
            <a:xfrm>
              <a:off x="8220061" y="4753390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g33bf68fd281_3_289"/>
            <p:cNvSpPr/>
            <p:nvPr/>
          </p:nvSpPr>
          <p:spPr>
            <a:xfrm>
              <a:off x="8552930" y="2910118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3" name="Google Shape;603;g33bf68fd281_3_289"/>
          <p:cNvGrpSpPr/>
          <p:nvPr/>
        </p:nvGrpSpPr>
        <p:grpSpPr>
          <a:xfrm rot="7347507">
            <a:off x="371746" y="3666596"/>
            <a:ext cx="682716" cy="1547317"/>
            <a:chOff x="-33427" y="3476090"/>
            <a:chExt cx="682701" cy="1547282"/>
          </a:xfrm>
        </p:grpSpPr>
        <p:sp>
          <p:nvSpPr>
            <p:cNvPr id="604" name="Google Shape;604;g33bf68fd281_3_289"/>
            <p:cNvSpPr/>
            <p:nvPr/>
          </p:nvSpPr>
          <p:spPr>
            <a:xfrm>
              <a:off x="180505" y="42564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g33bf68fd281_3_289"/>
            <p:cNvSpPr/>
            <p:nvPr/>
          </p:nvSpPr>
          <p:spPr>
            <a:xfrm>
              <a:off x="-33427" y="3476090"/>
              <a:ext cx="660023" cy="66006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g33bf68fd281_3_289"/>
            <p:cNvSpPr/>
            <p:nvPr/>
          </p:nvSpPr>
          <p:spPr>
            <a:xfrm>
              <a:off x="133086" y="469632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7"/>
          <p:cNvSpPr/>
          <p:nvPr/>
        </p:nvSpPr>
        <p:spPr>
          <a:xfrm flipH="1">
            <a:off x="-847382" y="2075875"/>
            <a:ext cx="5842699" cy="3491380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4B6EF8">
                  <a:alpha val="69803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47"/>
          <p:cNvSpPr/>
          <p:nvPr/>
        </p:nvSpPr>
        <p:spPr>
          <a:xfrm>
            <a:off x="6638834" y="-220904"/>
            <a:ext cx="2625339" cy="1785511"/>
          </a:xfrm>
          <a:custGeom>
            <a:rect b="b" l="l" r="r" t="t"/>
            <a:pathLst>
              <a:path extrusionOk="0" h="14034" w="20635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>
            <a:gsLst>
              <a:gs pos="0">
                <a:srgbClr val="4B6EF8">
                  <a:alpha val="69803"/>
                </a:srgbClr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47"/>
          <p:cNvGrpSpPr/>
          <p:nvPr/>
        </p:nvGrpSpPr>
        <p:grpSpPr>
          <a:xfrm>
            <a:off x="7542636" y="81040"/>
            <a:ext cx="1521562" cy="1069823"/>
            <a:chOff x="7542636" y="81040"/>
            <a:chExt cx="1521562" cy="1069823"/>
          </a:xfrm>
        </p:grpSpPr>
        <p:sp>
          <p:nvSpPr>
            <p:cNvPr id="64" name="Google Shape;64;p47"/>
            <p:cNvSpPr/>
            <p:nvPr/>
          </p:nvSpPr>
          <p:spPr>
            <a:xfrm>
              <a:off x="8132548" y="81040"/>
              <a:ext cx="660023" cy="66006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7"/>
            <p:cNvSpPr/>
            <p:nvPr/>
          </p:nvSpPr>
          <p:spPr>
            <a:xfrm>
              <a:off x="8737186" y="75295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7"/>
            <p:cNvSpPr/>
            <p:nvPr/>
          </p:nvSpPr>
          <p:spPr>
            <a:xfrm>
              <a:off x="7542636" y="139240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7"/>
            <p:cNvSpPr/>
            <p:nvPr/>
          </p:nvSpPr>
          <p:spPr>
            <a:xfrm>
              <a:off x="8048505" y="682068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47"/>
          <p:cNvSpPr txBox="1"/>
          <p:nvPr>
            <p:ph type="title"/>
          </p:nvPr>
        </p:nvSpPr>
        <p:spPr>
          <a:xfrm>
            <a:off x="3525900" y="3189750"/>
            <a:ext cx="4905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9" name="Google Shape;69;p47"/>
          <p:cNvSpPr txBox="1"/>
          <p:nvPr>
            <p:ph idx="2" type="title"/>
          </p:nvPr>
        </p:nvSpPr>
        <p:spPr>
          <a:xfrm>
            <a:off x="5084000" y="1609750"/>
            <a:ext cx="1789200" cy="10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8"/>
          <p:cNvSpPr/>
          <p:nvPr/>
        </p:nvSpPr>
        <p:spPr>
          <a:xfrm>
            <a:off x="5052478" y="3569975"/>
            <a:ext cx="5371040" cy="2068243"/>
          </a:xfrm>
          <a:custGeom>
            <a:rect b="b" l="l" r="r" t="t"/>
            <a:pathLst>
              <a:path extrusionOk="0" h="10483" w="22438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4B6EF8">
                  <a:alpha val="69803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48"/>
          <p:cNvSpPr/>
          <p:nvPr/>
        </p:nvSpPr>
        <p:spPr>
          <a:xfrm rot="10644777">
            <a:off x="-1048849" y="-1303280"/>
            <a:ext cx="4634055" cy="2824556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4B6EF8">
                  <a:alpha val="69803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" name="Google Shape;73;p48"/>
          <p:cNvGrpSpPr/>
          <p:nvPr/>
        </p:nvGrpSpPr>
        <p:grpSpPr>
          <a:xfrm>
            <a:off x="-62147" y="4"/>
            <a:ext cx="1648457" cy="1491383"/>
            <a:chOff x="-62147" y="4"/>
            <a:chExt cx="1648457" cy="1491383"/>
          </a:xfrm>
        </p:grpSpPr>
        <p:sp>
          <p:nvSpPr>
            <p:cNvPr id="74" name="Google Shape;74;p48"/>
            <p:cNvSpPr/>
            <p:nvPr/>
          </p:nvSpPr>
          <p:spPr>
            <a:xfrm>
              <a:off x="187398" y="83602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8"/>
            <p:cNvSpPr/>
            <p:nvPr/>
          </p:nvSpPr>
          <p:spPr>
            <a:xfrm>
              <a:off x="53072" y="1253015"/>
              <a:ext cx="238346" cy="238372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8"/>
            <p:cNvSpPr/>
            <p:nvPr/>
          </p:nvSpPr>
          <p:spPr>
            <a:xfrm>
              <a:off x="1259298" y="6702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8"/>
            <p:cNvSpPr/>
            <p:nvPr/>
          </p:nvSpPr>
          <p:spPr>
            <a:xfrm>
              <a:off x="-62147" y="4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" name="Google Shape;78;p48"/>
          <p:cNvGrpSpPr/>
          <p:nvPr/>
        </p:nvGrpSpPr>
        <p:grpSpPr>
          <a:xfrm>
            <a:off x="6635180" y="3519093"/>
            <a:ext cx="2455746" cy="1624395"/>
            <a:chOff x="6635180" y="3519093"/>
            <a:chExt cx="2455746" cy="1624395"/>
          </a:xfrm>
        </p:grpSpPr>
        <p:sp>
          <p:nvSpPr>
            <p:cNvPr id="79" name="Google Shape;79;p48"/>
            <p:cNvSpPr/>
            <p:nvPr/>
          </p:nvSpPr>
          <p:spPr>
            <a:xfrm>
              <a:off x="8430903" y="39439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8"/>
            <p:cNvSpPr/>
            <p:nvPr/>
          </p:nvSpPr>
          <p:spPr>
            <a:xfrm>
              <a:off x="8622155" y="35190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8"/>
            <p:cNvSpPr/>
            <p:nvPr/>
          </p:nvSpPr>
          <p:spPr>
            <a:xfrm>
              <a:off x="6635180" y="46746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8"/>
            <p:cNvSpPr/>
            <p:nvPr/>
          </p:nvSpPr>
          <p:spPr>
            <a:xfrm>
              <a:off x="8185647" y="4789915"/>
              <a:ext cx="238346" cy="238372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48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48"/>
          <p:cNvSpPr txBox="1"/>
          <p:nvPr>
            <p:ph idx="1" type="subTitle"/>
          </p:nvPr>
        </p:nvSpPr>
        <p:spPr>
          <a:xfrm>
            <a:off x="5041779" y="2992900"/>
            <a:ext cx="3098400" cy="13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48"/>
          <p:cNvSpPr txBox="1"/>
          <p:nvPr>
            <p:ph idx="2" type="subTitle"/>
          </p:nvPr>
        </p:nvSpPr>
        <p:spPr>
          <a:xfrm>
            <a:off x="1003675" y="2992900"/>
            <a:ext cx="3098400" cy="13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48"/>
          <p:cNvSpPr txBox="1"/>
          <p:nvPr>
            <p:ph idx="3" type="subTitle"/>
          </p:nvPr>
        </p:nvSpPr>
        <p:spPr>
          <a:xfrm>
            <a:off x="1003675" y="2674275"/>
            <a:ext cx="30984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  <p:sp>
        <p:nvSpPr>
          <p:cNvPr id="87" name="Google Shape;87;p48"/>
          <p:cNvSpPr txBox="1"/>
          <p:nvPr>
            <p:ph idx="4" type="subTitle"/>
          </p:nvPr>
        </p:nvSpPr>
        <p:spPr>
          <a:xfrm>
            <a:off x="5041786" y="2674275"/>
            <a:ext cx="30984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_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9"/>
          <p:cNvSpPr/>
          <p:nvPr/>
        </p:nvSpPr>
        <p:spPr>
          <a:xfrm flipH="1">
            <a:off x="-3429082" y="2598063"/>
            <a:ext cx="6095899" cy="3491380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4B6EF8">
                  <a:alpha val="69803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49"/>
          <p:cNvSpPr/>
          <p:nvPr/>
        </p:nvSpPr>
        <p:spPr>
          <a:xfrm rot="-542519">
            <a:off x="6823253" y="-353355"/>
            <a:ext cx="2625360" cy="1785525"/>
          </a:xfrm>
          <a:custGeom>
            <a:rect b="b" l="l" r="r" t="t"/>
            <a:pathLst>
              <a:path extrusionOk="0" h="14034" w="20635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>
            <a:gsLst>
              <a:gs pos="0">
                <a:srgbClr val="4B6EF8">
                  <a:alpha val="69803"/>
                </a:srgbClr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" name="Google Shape;91;p49"/>
          <p:cNvGrpSpPr/>
          <p:nvPr/>
        </p:nvGrpSpPr>
        <p:grpSpPr>
          <a:xfrm>
            <a:off x="7560023" y="54840"/>
            <a:ext cx="1504175" cy="1244157"/>
            <a:chOff x="7560023" y="2814490"/>
            <a:chExt cx="1504175" cy="1244157"/>
          </a:xfrm>
        </p:grpSpPr>
        <p:sp>
          <p:nvSpPr>
            <p:cNvPr id="92" name="Google Shape;92;p49"/>
            <p:cNvSpPr/>
            <p:nvPr/>
          </p:nvSpPr>
          <p:spPr>
            <a:xfrm>
              <a:off x="7560023" y="2814490"/>
              <a:ext cx="660023" cy="66006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49"/>
            <p:cNvSpPr/>
            <p:nvPr/>
          </p:nvSpPr>
          <p:spPr>
            <a:xfrm>
              <a:off x="8737186" y="373160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49"/>
            <p:cNvSpPr/>
            <p:nvPr/>
          </p:nvSpPr>
          <p:spPr>
            <a:xfrm>
              <a:off x="8552936" y="342187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49"/>
            <p:cNvSpPr/>
            <p:nvPr/>
          </p:nvSpPr>
          <p:spPr>
            <a:xfrm>
              <a:off x="8552930" y="2910118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" name="Google Shape;96;p49"/>
          <p:cNvGrpSpPr/>
          <p:nvPr/>
        </p:nvGrpSpPr>
        <p:grpSpPr>
          <a:xfrm>
            <a:off x="-33427" y="3476090"/>
            <a:ext cx="682701" cy="1547282"/>
            <a:chOff x="-33427" y="3476090"/>
            <a:chExt cx="682701" cy="1547282"/>
          </a:xfrm>
        </p:grpSpPr>
        <p:sp>
          <p:nvSpPr>
            <p:cNvPr id="97" name="Google Shape;97;p49"/>
            <p:cNvSpPr/>
            <p:nvPr/>
          </p:nvSpPr>
          <p:spPr>
            <a:xfrm>
              <a:off x="180505" y="42564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49"/>
            <p:cNvSpPr/>
            <p:nvPr/>
          </p:nvSpPr>
          <p:spPr>
            <a:xfrm>
              <a:off x="-33427" y="3476090"/>
              <a:ext cx="660023" cy="66006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49"/>
            <p:cNvSpPr/>
            <p:nvPr/>
          </p:nvSpPr>
          <p:spPr>
            <a:xfrm>
              <a:off x="133086" y="469632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" name="Google Shape;100;p49"/>
          <p:cNvSpPr txBox="1"/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49"/>
          <p:cNvSpPr txBox="1"/>
          <p:nvPr>
            <p:ph idx="1" type="subTitle"/>
          </p:nvPr>
        </p:nvSpPr>
        <p:spPr>
          <a:xfrm>
            <a:off x="814550" y="2992900"/>
            <a:ext cx="2394900" cy="14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2" name="Google Shape;102;p49"/>
          <p:cNvSpPr txBox="1"/>
          <p:nvPr>
            <p:ph idx="2" type="subTitle"/>
          </p:nvPr>
        </p:nvSpPr>
        <p:spPr>
          <a:xfrm>
            <a:off x="3374720" y="2992900"/>
            <a:ext cx="2394900" cy="14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3" name="Google Shape;103;p49"/>
          <p:cNvSpPr txBox="1"/>
          <p:nvPr>
            <p:ph idx="3" type="subTitle"/>
          </p:nvPr>
        </p:nvSpPr>
        <p:spPr>
          <a:xfrm>
            <a:off x="5934871" y="2992900"/>
            <a:ext cx="2394900" cy="14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" name="Google Shape;104;p49"/>
          <p:cNvSpPr txBox="1"/>
          <p:nvPr>
            <p:ph idx="4" type="subTitle"/>
          </p:nvPr>
        </p:nvSpPr>
        <p:spPr>
          <a:xfrm>
            <a:off x="814550" y="2674275"/>
            <a:ext cx="23949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  <p:sp>
        <p:nvSpPr>
          <p:cNvPr id="105" name="Google Shape;105;p49"/>
          <p:cNvSpPr txBox="1"/>
          <p:nvPr>
            <p:ph idx="5" type="subTitle"/>
          </p:nvPr>
        </p:nvSpPr>
        <p:spPr>
          <a:xfrm>
            <a:off x="3374721" y="2674275"/>
            <a:ext cx="23949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  <p:sp>
        <p:nvSpPr>
          <p:cNvPr id="106" name="Google Shape;106;p49"/>
          <p:cNvSpPr txBox="1"/>
          <p:nvPr>
            <p:ph idx="6" type="subTitle"/>
          </p:nvPr>
        </p:nvSpPr>
        <p:spPr>
          <a:xfrm>
            <a:off x="5934864" y="2674275"/>
            <a:ext cx="23949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0"/>
          <p:cNvSpPr/>
          <p:nvPr/>
        </p:nvSpPr>
        <p:spPr>
          <a:xfrm flipH="1" rot="4372063">
            <a:off x="-3257636" y="1228893"/>
            <a:ext cx="6095914" cy="3491344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4B6EF8">
                  <a:alpha val="69803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50"/>
          <p:cNvSpPr/>
          <p:nvPr/>
        </p:nvSpPr>
        <p:spPr>
          <a:xfrm rot="5400000">
            <a:off x="6668857" y="3202942"/>
            <a:ext cx="3524097" cy="2396762"/>
          </a:xfrm>
          <a:custGeom>
            <a:rect b="b" l="l" r="r" t="t"/>
            <a:pathLst>
              <a:path extrusionOk="0" h="14034" w="20635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>
            <a:gsLst>
              <a:gs pos="0">
                <a:srgbClr val="4B6EF8">
                  <a:alpha val="69803"/>
                </a:srgbClr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0" name="Google Shape;110;p50"/>
          <p:cNvGrpSpPr/>
          <p:nvPr/>
        </p:nvGrpSpPr>
        <p:grpSpPr>
          <a:xfrm>
            <a:off x="8496523" y="2763543"/>
            <a:ext cx="660023" cy="2167591"/>
            <a:chOff x="8457298" y="2910118"/>
            <a:chExt cx="660023" cy="2167591"/>
          </a:xfrm>
        </p:grpSpPr>
        <p:sp>
          <p:nvSpPr>
            <p:cNvPr id="111" name="Google Shape;111;p50"/>
            <p:cNvSpPr/>
            <p:nvPr/>
          </p:nvSpPr>
          <p:spPr>
            <a:xfrm>
              <a:off x="8457298" y="4052540"/>
              <a:ext cx="660023" cy="66006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50"/>
            <p:cNvSpPr/>
            <p:nvPr/>
          </p:nvSpPr>
          <p:spPr>
            <a:xfrm>
              <a:off x="8737186" y="3731603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50"/>
            <p:cNvSpPr/>
            <p:nvPr/>
          </p:nvSpPr>
          <p:spPr>
            <a:xfrm>
              <a:off x="8505186" y="4750665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50"/>
            <p:cNvSpPr/>
            <p:nvPr/>
          </p:nvSpPr>
          <p:spPr>
            <a:xfrm>
              <a:off x="8552930" y="2910118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50"/>
          <p:cNvGrpSpPr/>
          <p:nvPr/>
        </p:nvGrpSpPr>
        <p:grpSpPr>
          <a:xfrm rot="-10548838">
            <a:off x="-121195" y="1001518"/>
            <a:ext cx="682747" cy="1547387"/>
            <a:chOff x="-33427" y="3476090"/>
            <a:chExt cx="682701" cy="1547282"/>
          </a:xfrm>
        </p:grpSpPr>
        <p:sp>
          <p:nvSpPr>
            <p:cNvPr id="116" name="Google Shape;116;p50"/>
            <p:cNvSpPr/>
            <p:nvPr/>
          </p:nvSpPr>
          <p:spPr>
            <a:xfrm>
              <a:off x="180505" y="42564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50"/>
            <p:cNvSpPr/>
            <p:nvPr/>
          </p:nvSpPr>
          <p:spPr>
            <a:xfrm>
              <a:off x="-33427" y="3476090"/>
              <a:ext cx="660023" cy="66006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50"/>
            <p:cNvSpPr/>
            <p:nvPr/>
          </p:nvSpPr>
          <p:spPr>
            <a:xfrm>
              <a:off x="133086" y="469632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50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" name="Google Shape;120;p50"/>
          <p:cNvSpPr txBox="1"/>
          <p:nvPr>
            <p:ph idx="1" type="subTitle"/>
          </p:nvPr>
        </p:nvSpPr>
        <p:spPr>
          <a:xfrm>
            <a:off x="3815975" y="1241705"/>
            <a:ext cx="44433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21" name="Google Shape;121;p50"/>
          <p:cNvSpPr txBox="1"/>
          <p:nvPr>
            <p:ph idx="2" type="subTitle"/>
          </p:nvPr>
        </p:nvSpPr>
        <p:spPr>
          <a:xfrm>
            <a:off x="3815984" y="2135039"/>
            <a:ext cx="44433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22" name="Google Shape;122;p50"/>
          <p:cNvSpPr txBox="1"/>
          <p:nvPr>
            <p:ph idx="3" type="subTitle"/>
          </p:nvPr>
        </p:nvSpPr>
        <p:spPr>
          <a:xfrm>
            <a:off x="3815984" y="3028372"/>
            <a:ext cx="44433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23" name="Google Shape;123;p50"/>
          <p:cNvSpPr txBox="1"/>
          <p:nvPr>
            <p:ph idx="4" type="subTitle"/>
          </p:nvPr>
        </p:nvSpPr>
        <p:spPr>
          <a:xfrm>
            <a:off x="3815984" y="3921705"/>
            <a:ext cx="44433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24" name="Google Shape;124;p50"/>
          <p:cNvSpPr txBox="1"/>
          <p:nvPr>
            <p:ph idx="5" type="subTitle"/>
          </p:nvPr>
        </p:nvSpPr>
        <p:spPr>
          <a:xfrm>
            <a:off x="1697075" y="1241705"/>
            <a:ext cx="21189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  <p:sp>
        <p:nvSpPr>
          <p:cNvPr id="125" name="Google Shape;125;p50"/>
          <p:cNvSpPr txBox="1"/>
          <p:nvPr>
            <p:ph idx="6" type="subTitle"/>
          </p:nvPr>
        </p:nvSpPr>
        <p:spPr>
          <a:xfrm>
            <a:off x="1697075" y="2135039"/>
            <a:ext cx="21189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  <p:sp>
        <p:nvSpPr>
          <p:cNvPr id="126" name="Google Shape;126;p50"/>
          <p:cNvSpPr txBox="1"/>
          <p:nvPr>
            <p:ph idx="7" type="subTitle"/>
          </p:nvPr>
        </p:nvSpPr>
        <p:spPr>
          <a:xfrm>
            <a:off x="1697075" y="3028372"/>
            <a:ext cx="21189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  <p:sp>
        <p:nvSpPr>
          <p:cNvPr id="127" name="Google Shape;127;p50"/>
          <p:cNvSpPr txBox="1"/>
          <p:nvPr>
            <p:ph idx="8" type="subTitle"/>
          </p:nvPr>
        </p:nvSpPr>
        <p:spPr>
          <a:xfrm>
            <a:off x="1697075" y="3921705"/>
            <a:ext cx="21189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1"/>
          <p:cNvSpPr/>
          <p:nvPr/>
        </p:nvSpPr>
        <p:spPr>
          <a:xfrm rot="-6125281">
            <a:off x="6780953" y="-507545"/>
            <a:ext cx="4634067" cy="2824557"/>
          </a:xfrm>
          <a:custGeom>
            <a:rect b="b" l="l" r="r" t="t"/>
            <a:pathLst>
              <a:path extrusionOk="0" h="19413" w="31849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4B6EF8">
                  <a:alpha val="69803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1"/>
          <p:cNvSpPr/>
          <p:nvPr/>
        </p:nvSpPr>
        <p:spPr>
          <a:xfrm flipH="1">
            <a:off x="-1192290" y="3569975"/>
            <a:ext cx="5029983" cy="2068243"/>
          </a:xfrm>
          <a:custGeom>
            <a:rect b="b" l="l" r="r" t="t"/>
            <a:pathLst>
              <a:path extrusionOk="0" h="10483" w="22438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4B6EF8">
                  <a:alpha val="69803"/>
                </a:srgbClr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1" name="Google Shape;131;p51"/>
          <p:cNvGrpSpPr/>
          <p:nvPr/>
        </p:nvGrpSpPr>
        <p:grpSpPr>
          <a:xfrm>
            <a:off x="53078" y="3519092"/>
            <a:ext cx="666921" cy="1553796"/>
            <a:chOff x="53078" y="3519092"/>
            <a:chExt cx="666921" cy="1553796"/>
          </a:xfrm>
        </p:grpSpPr>
        <p:sp>
          <p:nvSpPr>
            <p:cNvPr id="132" name="Google Shape;132;p51"/>
            <p:cNvSpPr/>
            <p:nvPr/>
          </p:nvSpPr>
          <p:spPr>
            <a:xfrm>
              <a:off x="53078" y="3519092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51"/>
            <p:cNvSpPr/>
            <p:nvPr/>
          </p:nvSpPr>
          <p:spPr>
            <a:xfrm>
              <a:off x="251230" y="4604093"/>
              <a:ext cx="468769" cy="468795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51"/>
            <p:cNvSpPr/>
            <p:nvPr/>
          </p:nvSpPr>
          <p:spPr>
            <a:xfrm>
              <a:off x="148697" y="4326490"/>
              <a:ext cx="238346" cy="238372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" name="Google Shape;135;p51"/>
          <p:cNvGrpSpPr/>
          <p:nvPr/>
        </p:nvGrpSpPr>
        <p:grpSpPr>
          <a:xfrm>
            <a:off x="7618822" y="111365"/>
            <a:ext cx="1576004" cy="1123414"/>
            <a:chOff x="7618822" y="111365"/>
            <a:chExt cx="1576004" cy="1123414"/>
          </a:xfrm>
        </p:grpSpPr>
        <p:sp>
          <p:nvSpPr>
            <p:cNvPr id="136" name="Google Shape;136;p51"/>
            <p:cNvSpPr/>
            <p:nvPr/>
          </p:nvSpPr>
          <p:spPr>
            <a:xfrm>
              <a:off x="8267398" y="111378"/>
              <a:ext cx="327012" cy="327044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51"/>
            <p:cNvSpPr/>
            <p:nvPr/>
          </p:nvSpPr>
          <p:spPr>
            <a:xfrm>
              <a:off x="8534803" y="574679"/>
              <a:ext cx="660023" cy="660100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51"/>
            <p:cNvSpPr/>
            <p:nvPr/>
          </p:nvSpPr>
          <p:spPr>
            <a:xfrm>
              <a:off x="7618822" y="111365"/>
              <a:ext cx="238346" cy="238372"/>
            </a:xfrm>
            <a:custGeom>
              <a:rect b="b" l="l" r="r" t="t"/>
              <a:pathLst>
                <a:path extrusionOk="0" h="4810" w="4809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49803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51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0" name="Google Shape;140;p51"/>
          <p:cNvSpPr txBox="1"/>
          <p:nvPr>
            <p:ph idx="1" type="subTitle"/>
          </p:nvPr>
        </p:nvSpPr>
        <p:spPr>
          <a:xfrm>
            <a:off x="835000" y="1713901"/>
            <a:ext cx="2155500" cy="10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41" name="Google Shape;141;p51"/>
          <p:cNvSpPr txBox="1"/>
          <p:nvPr>
            <p:ph idx="2" type="subTitle"/>
          </p:nvPr>
        </p:nvSpPr>
        <p:spPr>
          <a:xfrm>
            <a:off x="3494193" y="1713901"/>
            <a:ext cx="2155500" cy="10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42" name="Google Shape;142;p51"/>
          <p:cNvSpPr txBox="1"/>
          <p:nvPr>
            <p:ph idx="3" type="subTitle"/>
          </p:nvPr>
        </p:nvSpPr>
        <p:spPr>
          <a:xfrm>
            <a:off x="835000" y="3551699"/>
            <a:ext cx="2155500" cy="10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43" name="Google Shape;143;p51"/>
          <p:cNvSpPr txBox="1"/>
          <p:nvPr>
            <p:ph idx="4" type="subTitle"/>
          </p:nvPr>
        </p:nvSpPr>
        <p:spPr>
          <a:xfrm>
            <a:off x="3494250" y="3551699"/>
            <a:ext cx="2155500" cy="10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44" name="Google Shape;144;p51"/>
          <p:cNvSpPr txBox="1"/>
          <p:nvPr>
            <p:ph idx="5" type="subTitle"/>
          </p:nvPr>
        </p:nvSpPr>
        <p:spPr>
          <a:xfrm>
            <a:off x="6153328" y="1713901"/>
            <a:ext cx="2155500" cy="10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45" name="Google Shape;145;p51"/>
          <p:cNvSpPr txBox="1"/>
          <p:nvPr>
            <p:ph idx="6" type="subTitle"/>
          </p:nvPr>
        </p:nvSpPr>
        <p:spPr>
          <a:xfrm>
            <a:off x="6153449" y="3551699"/>
            <a:ext cx="2155500" cy="10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46" name="Google Shape;146;p51"/>
          <p:cNvSpPr txBox="1"/>
          <p:nvPr>
            <p:ph idx="7" type="subTitle"/>
          </p:nvPr>
        </p:nvSpPr>
        <p:spPr>
          <a:xfrm>
            <a:off x="3494172" y="1112100"/>
            <a:ext cx="21555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  <p:sp>
        <p:nvSpPr>
          <p:cNvPr id="147" name="Google Shape;147;p51"/>
          <p:cNvSpPr txBox="1"/>
          <p:nvPr>
            <p:ph idx="8" type="subTitle"/>
          </p:nvPr>
        </p:nvSpPr>
        <p:spPr>
          <a:xfrm>
            <a:off x="3494172" y="2949898"/>
            <a:ext cx="21555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  <p:sp>
        <p:nvSpPr>
          <p:cNvPr id="148" name="Google Shape;148;p51"/>
          <p:cNvSpPr txBox="1"/>
          <p:nvPr>
            <p:ph idx="9" type="subTitle"/>
          </p:nvPr>
        </p:nvSpPr>
        <p:spPr>
          <a:xfrm>
            <a:off x="6153497" y="1112100"/>
            <a:ext cx="21555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  <p:sp>
        <p:nvSpPr>
          <p:cNvPr id="149" name="Google Shape;149;p51"/>
          <p:cNvSpPr txBox="1"/>
          <p:nvPr>
            <p:ph idx="13" type="subTitle"/>
          </p:nvPr>
        </p:nvSpPr>
        <p:spPr>
          <a:xfrm>
            <a:off x="6153497" y="2949898"/>
            <a:ext cx="21555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  <p:sp>
        <p:nvSpPr>
          <p:cNvPr id="150" name="Google Shape;150;p51"/>
          <p:cNvSpPr txBox="1"/>
          <p:nvPr>
            <p:ph idx="14" type="subTitle"/>
          </p:nvPr>
        </p:nvSpPr>
        <p:spPr>
          <a:xfrm>
            <a:off x="835000" y="1112100"/>
            <a:ext cx="21555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  <p:sp>
        <p:nvSpPr>
          <p:cNvPr id="151" name="Google Shape;151;p51"/>
          <p:cNvSpPr txBox="1"/>
          <p:nvPr>
            <p:ph idx="15" type="subTitle"/>
          </p:nvPr>
        </p:nvSpPr>
        <p:spPr>
          <a:xfrm>
            <a:off x="835000" y="2949898"/>
            <a:ext cx="21555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36.xml"/><Relationship Id="rId24" Type="http://schemas.openxmlformats.org/officeDocument/2006/relationships/theme" Target="../theme/theme3.xml"/><Relationship Id="rId12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42.xml"/><Relationship Id="rId6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lt1"/>
            </a:gs>
            <a:gs pos="100000">
              <a:schemeClr val="accent1"/>
            </a:gs>
          </a:gsLst>
          <a:lin ang="2700006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2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b="0" i="0" sz="2800" u="none" cap="none" strike="noStrik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b="0" i="0" sz="2800" u="none" cap="none" strike="noStrik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b="0" i="0" sz="2800" u="none" cap="none" strike="noStrik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b="0" i="0" sz="2800" u="none" cap="none" strike="noStrik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b="0" i="0" sz="2800" u="none" cap="none" strike="noStrik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b="0" i="0" sz="2800" u="none" cap="none" strike="noStrik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b="0" i="0" sz="2800" u="none" cap="none" strike="noStrik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b="0" i="0" sz="2800" u="none" cap="none" strike="noStrik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b="0" i="0" sz="2800" u="none" cap="none" strike="noStrik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  <p:sp>
        <p:nvSpPr>
          <p:cNvPr id="7" name="Google Shape;7;p42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b="0" i="0" sz="12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b="0" i="0" sz="12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■"/>
              <a:defRPr b="0" i="0" sz="12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b="0" i="0" sz="12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b="0" i="0" sz="12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■"/>
              <a:defRPr b="0" i="0" sz="12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b="0" i="0" sz="12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b="0" i="0" sz="12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Maven Pro"/>
              <a:buChar char="■"/>
              <a:defRPr b="0" i="0" sz="12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lt1"/>
            </a:gs>
            <a:gs pos="100000">
              <a:schemeClr val="accent1"/>
            </a:gs>
          </a:gsLst>
          <a:lin ang="2700006" scaled="0"/>
        </a:gra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3bf68fd281_3_0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b="0" i="0" sz="2800" u="none" cap="none" strike="noStrik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b="0" i="0" sz="2800" u="none" cap="none" strike="noStrik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b="0" i="0" sz="2800" u="none" cap="none" strike="noStrik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b="0" i="0" sz="2800" u="none" cap="none" strike="noStrik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b="0" i="0" sz="2800" u="none" cap="none" strike="noStrik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b="0" i="0" sz="2800" u="none" cap="none" strike="noStrik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b="0" i="0" sz="2800" u="none" cap="none" strike="noStrik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b="0" i="0" sz="2800" u="none" cap="none" strike="noStrik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b="0" i="0" sz="2800" u="none" cap="none" strike="noStrik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/>
        </p:txBody>
      </p:sp>
      <p:sp>
        <p:nvSpPr>
          <p:cNvPr id="308" name="Google Shape;308;g33bf68fd281_3_0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b="0" i="0" sz="12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b="0" i="0" sz="12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■"/>
              <a:defRPr b="0" i="0" sz="12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b="0" i="0" sz="12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b="0" i="0" sz="12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■"/>
              <a:defRPr b="0" i="0" sz="12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b="0" i="0" sz="12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b="0" i="0" sz="12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Maven Pro"/>
              <a:buChar char="■"/>
              <a:defRPr b="0" i="0" sz="12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7.xml"/><Relationship Id="rId3" Type="http://schemas.openxmlformats.org/officeDocument/2006/relationships/hyperlink" Target="mailto:youremail@freepik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1" name="Google Shape;611;p1"/>
          <p:cNvGrpSpPr/>
          <p:nvPr/>
        </p:nvGrpSpPr>
        <p:grpSpPr>
          <a:xfrm>
            <a:off x="4996653" y="-305023"/>
            <a:ext cx="4646311" cy="5754711"/>
            <a:chOff x="4996653" y="-305023"/>
            <a:chExt cx="4646311" cy="5754711"/>
          </a:xfrm>
        </p:grpSpPr>
        <p:grpSp>
          <p:nvGrpSpPr>
            <p:cNvPr id="612" name="Google Shape;612;p1"/>
            <p:cNvGrpSpPr/>
            <p:nvPr/>
          </p:nvGrpSpPr>
          <p:grpSpPr>
            <a:xfrm>
              <a:off x="4996653" y="-305023"/>
              <a:ext cx="4646311" cy="5754711"/>
              <a:chOff x="4538025" y="-782873"/>
              <a:chExt cx="5023039" cy="6221309"/>
            </a:xfrm>
          </p:grpSpPr>
          <p:grpSp>
            <p:nvGrpSpPr>
              <p:cNvPr id="613" name="Google Shape;613;p1"/>
              <p:cNvGrpSpPr/>
              <p:nvPr/>
            </p:nvGrpSpPr>
            <p:grpSpPr>
              <a:xfrm>
                <a:off x="4538025" y="182501"/>
                <a:ext cx="4013995" cy="5255935"/>
                <a:chOff x="4814250" y="182501"/>
                <a:chExt cx="4013995" cy="5255935"/>
              </a:xfrm>
            </p:grpSpPr>
            <p:grpSp>
              <p:nvGrpSpPr>
                <p:cNvPr id="614" name="Google Shape;614;p1"/>
                <p:cNvGrpSpPr/>
                <p:nvPr/>
              </p:nvGrpSpPr>
              <p:grpSpPr>
                <a:xfrm>
                  <a:off x="5653380" y="891630"/>
                  <a:ext cx="3084515" cy="4546806"/>
                  <a:chOff x="2578080" y="1561820"/>
                  <a:chExt cx="1345833" cy="1983859"/>
                </a:xfrm>
              </p:grpSpPr>
              <p:sp>
                <p:nvSpPr>
                  <p:cNvPr id="615" name="Google Shape;615;p1"/>
                  <p:cNvSpPr/>
                  <p:nvPr/>
                </p:nvSpPr>
                <p:spPr>
                  <a:xfrm>
                    <a:off x="2578080" y="2824581"/>
                    <a:ext cx="931084" cy="13690"/>
                  </a:xfrm>
                  <a:custGeom>
                    <a:rect b="b" l="l" r="r" t="t"/>
                    <a:pathLst>
                      <a:path extrusionOk="0" h="207" w="14078">
                        <a:moveTo>
                          <a:pt x="98" y="1"/>
                        </a:moveTo>
                        <a:cubicBezTo>
                          <a:pt x="45" y="1"/>
                          <a:pt x="0" y="46"/>
                          <a:pt x="0" y="108"/>
                        </a:cubicBezTo>
                        <a:cubicBezTo>
                          <a:pt x="0" y="161"/>
                          <a:pt x="45" y="206"/>
                          <a:pt x="98" y="206"/>
                        </a:cubicBezTo>
                        <a:lnTo>
                          <a:pt x="13970" y="206"/>
                        </a:lnTo>
                        <a:cubicBezTo>
                          <a:pt x="14024" y="206"/>
                          <a:pt x="14077" y="161"/>
                          <a:pt x="14077" y="108"/>
                        </a:cubicBezTo>
                        <a:cubicBezTo>
                          <a:pt x="14077" y="46"/>
                          <a:pt x="14024" y="1"/>
                          <a:pt x="13970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16" name="Google Shape;616;p1"/>
                  <p:cNvSpPr/>
                  <p:nvPr/>
                </p:nvSpPr>
                <p:spPr>
                  <a:xfrm>
                    <a:off x="2594549" y="2805137"/>
                    <a:ext cx="1329364" cy="740542"/>
                  </a:xfrm>
                  <a:custGeom>
                    <a:rect b="b" l="l" r="r" t="t"/>
                    <a:pathLst>
                      <a:path extrusionOk="0" h="11197" w="20100">
                        <a:moveTo>
                          <a:pt x="5791" y="63"/>
                        </a:moveTo>
                        <a:cubicBezTo>
                          <a:pt x="5398" y="170"/>
                          <a:pt x="5023" y="438"/>
                          <a:pt x="4907" y="830"/>
                        </a:cubicBezTo>
                        <a:lnTo>
                          <a:pt x="4907" y="830"/>
                        </a:lnTo>
                        <a:cubicBezTo>
                          <a:pt x="4319" y="687"/>
                          <a:pt x="3730" y="625"/>
                          <a:pt x="3132" y="580"/>
                        </a:cubicBezTo>
                        <a:lnTo>
                          <a:pt x="3132" y="580"/>
                        </a:lnTo>
                        <a:cubicBezTo>
                          <a:pt x="2971" y="563"/>
                          <a:pt x="2811" y="554"/>
                          <a:pt x="2650" y="563"/>
                        </a:cubicBezTo>
                        <a:lnTo>
                          <a:pt x="2650" y="563"/>
                        </a:lnTo>
                        <a:cubicBezTo>
                          <a:pt x="2490" y="563"/>
                          <a:pt x="2329" y="580"/>
                          <a:pt x="2169" y="580"/>
                        </a:cubicBezTo>
                        <a:lnTo>
                          <a:pt x="2169" y="580"/>
                        </a:lnTo>
                        <a:cubicBezTo>
                          <a:pt x="1901" y="589"/>
                          <a:pt x="1633" y="563"/>
                          <a:pt x="1366" y="536"/>
                        </a:cubicBezTo>
                        <a:lnTo>
                          <a:pt x="1366" y="536"/>
                        </a:lnTo>
                        <a:cubicBezTo>
                          <a:pt x="1053" y="500"/>
                          <a:pt x="697" y="563"/>
                          <a:pt x="411" y="687"/>
                        </a:cubicBezTo>
                        <a:lnTo>
                          <a:pt x="411" y="687"/>
                        </a:lnTo>
                        <a:cubicBezTo>
                          <a:pt x="286" y="741"/>
                          <a:pt x="161" y="830"/>
                          <a:pt x="90" y="946"/>
                        </a:cubicBezTo>
                        <a:lnTo>
                          <a:pt x="90" y="946"/>
                        </a:lnTo>
                        <a:cubicBezTo>
                          <a:pt x="19" y="1062"/>
                          <a:pt x="1" y="1214"/>
                          <a:pt x="63" y="1339"/>
                        </a:cubicBezTo>
                        <a:lnTo>
                          <a:pt x="63" y="1339"/>
                        </a:lnTo>
                        <a:cubicBezTo>
                          <a:pt x="108" y="1428"/>
                          <a:pt x="197" y="1499"/>
                          <a:pt x="295" y="1535"/>
                        </a:cubicBezTo>
                        <a:lnTo>
                          <a:pt x="295" y="1535"/>
                        </a:lnTo>
                        <a:cubicBezTo>
                          <a:pt x="474" y="1606"/>
                          <a:pt x="652" y="1588"/>
                          <a:pt x="830" y="1562"/>
                        </a:cubicBezTo>
                        <a:lnTo>
                          <a:pt x="830" y="1562"/>
                        </a:lnTo>
                        <a:cubicBezTo>
                          <a:pt x="964" y="1553"/>
                          <a:pt x="1098" y="1535"/>
                          <a:pt x="1241" y="1562"/>
                        </a:cubicBezTo>
                        <a:lnTo>
                          <a:pt x="1241" y="1562"/>
                        </a:lnTo>
                        <a:cubicBezTo>
                          <a:pt x="1366" y="1580"/>
                          <a:pt x="1482" y="1633"/>
                          <a:pt x="1607" y="1651"/>
                        </a:cubicBezTo>
                        <a:lnTo>
                          <a:pt x="1607" y="1651"/>
                        </a:lnTo>
                        <a:cubicBezTo>
                          <a:pt x="1687" y="1660"/>
                          <a:pt x="1767" y="1651"/>
                          <a:pt x="1856" y="1642"/>
                        </a:cubicBezTo>
                        <a:lnTo>
                          <a:pt x="1856" y="1642"/>
                        </a:lnTo>
                        <a:cubicBezTo>
                          <a:pt x="1937" y="1633"/>
                          <a:pt x="2026" y="1624"/>
                          <a:pt x="2106" y="1633"/>
                        </a:cubicBezTo>
                        <a:lnTo>
                          <a:pt x="2106" y="1633"/>
                        </a:lnTo>
                        <a:cubicBezTo>
                          <a:pt x="2222" y="1642"/>
                          <a:pt x="2320" y="1687"/>
                          <a:pt x="2427" y="1731"/>
                        </a:cubicBezTo>
                        <a:lnTo>
                          <a:pt x="2427" y="1731"/>
                        </a:lnTo>
                        <a:cubicBezTo>
                          <a:pt x="2713" y="1847"/>
                          <a:pt x="3016" y="1927"/>
                          <a:pt x="3319" y="1972"/>
                        </a:cubicBezTo>
                        <a:lnTo>
                          <a:pt x="3319" y="1972"/>
                        </a:lnTo>
                        <a:cubicBezTo>
                          <a:pt x="4087" y="2097"/>
                          <a:pt x="4800" y="2418"/>
                          <a:pt x="5469" y="2802"/>
                        </a:cubicBezTo>
                        <a:lnTo>
                          <a:pt x="5469" y="2802"/>
                        </a:lnTo>
                        <a:cubicBezTo>
                          <a:pt x="5782" y="2980"/>
                          <a:pt x="6076" y="3194"/>
                          <a:pt x="6379" y="3382"/>
                        </a:cubicBezTo>
                        <a:lnTo>
                          <a:pt x="6379" y="3382"/>
                        </a:lnTo>
                        <a:cubicBezTo>
                          <a:pt x="6692" y="3578"/>
                          <a:pt x="7048" y="3685"/>
                          <a:pt x="7387" y="3783"/>
                        </a:cubicBezTo>
                        <a:lnTo>
                          <a:pt x="7387" y="3783"/>
                        </a:lnTo>
                        <a:cubicBezTo>
                          <a:pt x="7753" y="3890"/>
                          <a:pt x="8119" y="3988"/>
                          <a:pt x="8494" y="4042"/>
                        </a:cubicBezTo>
                        <a:lnTo>
                          <a:pt x="8494" y="4042"/>
                        </a:lnTo>
                        <a:cubicBezTo>
                          <a:pt x="8868" y="4104"/>
                          <a:pt x="9243" y="4095"/>
                          <a:pt x="9618" y="4140"/>
                        </a:cubicBezTo>
                        <a:lnTo>
                          <a:pt x="9618" y="4140"/>
                        </a:lnTo>
                        <a:cubicBezTo>
                          <a:pt x="10394" y="4238"/>
                          <a:pt x="11161" y="4399"/>
                          <a:pt x="11901" y="4622"/>
                        </a:cubicBezTo>
                        <a:lnTo>
                          <a:pt x="11901" y="4622"/>
                        </a:lnTo>
                        <a:cubicBezTo>
                          <a:pt x="12223" y="4720"/>
                          <a:pt x="12535" y="4854"/>
                          <a:pt x="12767" y="5094"/>
                        </a:cubicBezTo>
                        <a:lnTo>
                          <a:pt x="12767" y="5094"/>
                        </a:lnTo>
                        <a:cubicBezTo>
                          <a:pt x="13097" y="5451"/>
                          <a:pt x="13320" y="5915"/>
                          <a:pt x="13570" y="6334"/>
                        </a:cubicBezTo>
                        <a:lnTo>
                          <a:pt x="13570" y="6334"/>
                        </a:lnTo>
                        <a:cubicBezTo>
                          <a:pt x="13855" y="6807"/>
                          <a:pt x="14141" y="7289"/>
                          <a:pt x="14417" y="7771"/>
                        </a:cubicBezTo>
                        <a:lnTo>
                          <a:pt x="14417" y="7771"/>
                        </a:lnTo>
                        <a:cubicBezTo>
                          <a:pt x="15051" y="8904"/>
                          <a:pt x="15648" y="10046"/>
                          <a:pt x="16246" y="11196"/>
                        </a:cubicBezTo>
                        <a:lnTo>
                          <a:pt x="16246" y="11196"/>
                        </a:lnTo>
                        <a:lnTo>
                          <a:pt x="20037" y="11196"/>
                        </a:lnTo>
                        <a:lnTo>
                          <a:pt x="20100" y="9368"/>
                        </a:lnTo>
                        <a:cubicBezTo>
                          <a:pt x="19404" y="8636"/>
                          <a:pt x="18717" y="7887"/>
                          <a:pt x="18048" y="7128"/>
                        </a:cubicBezTo>
                        <a:lnTo>
                          <a:pt x="18048" y="7128"/>
                        </a:lnTo>
                        <a:cubicBezTo>
                          <a:pt x="17914" y="6968"/>
                          <a:pt x="17780" y="6816"/>
                          <a:pt x="17647" y="6665"/>
                        </a:cubicBezTo>
                        <a:lnTo>
                          <a:pt x="17647" y="6665"/>
                        </a:lnTo>
                        <a:cubicBezTo>
                          <a:pt x="17459" y="6450"/>
                          <a:pt x="17272" y="6236"/>
                          <a:pt x="17085" y="6022"/>
                        </a:cubicBezTo>
                        <a:lnTo>
                          <a:pt x="17085" y="6022"/>
                        </a:lnTo>
                        <a:cubicBezTo>
                          <a:pt x="16870" y="5772"/>
                          <a:pt x="16647" y="5523"/>
                          <a:pt x="16442" y="5264"/>
                        </a:cubicBezTo>
                        <a:lnTo>
                          <a:pt x="16442" y="5264"/>
                        </a:lnTo>
                        <a:cubicBezTo>
                          <a:pt x="15818" y="4443"/>
                          <a:pt x="15336" y="3524"/>
                          <a:pt x="14908" y="2588"/>
                        </a:cubicBezTo>
                        <a:lnTo>
                          <a:pt x="14908" y="2588"/>
                        </a:lnTo>
                        <a:cubicBezTo>
                          <a:pt x="14489" y="1651"/>
                          <a:pt x="13659" y="902"/>
                          <a:pt x="12695" y="563"/>
                        </a:cubicBezTo>
                        <a:lnTo>
                          <a:pt x="12695" y="563"/>
                        </a:lnTo>
                        <a:cubicBezTo>
                          <a:pt x="12196" y="393"/>
                          <a:pt x="11661" y="331"/>
                          <a:pt x="11143" y="393"/>
                        </a:cubicBezTo>
                        <a:lnTo>
                          <a:pt x="11143" y="393"/>
                        </a:lnTo>
                        <a:cubicBezTo>
                          <a:pt x="10501" y="482"/>
                          <a:pt x="9975" y="670"/>
                          <a:pt x="9314" y="527"/>
                        </a:cubicBezTo>
                        <a:lnTo>
                          <a:pt x="9314" y="527"/>
                        </a:lnTo>
                        <a:cubicBezTo>
                          <a:pt x="8538" y="366"/>
                          <a:pt x="7780" y="170"/>
                          <a:pt x="6995" y="63"/>
                        </a:cubicBezTo>
                        <a:lnTo>
                          <a:pt x="6995" y="63"/>
                        </a:lnTo>
                        <a:cubicBezTo>
                          <a:pt x="6772" y="27"/>
                          <a:pt x="6549" y="1"/>
                          <a:pt x="6326" y="1"/>
                        </a:cubicBezTo>
                        <a:lnTo>
                          <a:pt x="6326" y="1"/>
                        </a:lnTo>
                        <a:cubicBezTo>
                          <a:pt x="6138" y="1"/>
                          <a:pt x="5960" y="18"/>
                          <a:pt x="5791" y="63"/>
                        </a:cubicBezTo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dk2"/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617" name="Google Shape;617;p1"/>
                  <p:cNvGrpSpPr/>
                  <p:nvPr/>
                </p:nvGrpSpPr>
                <p:grpSpPr>
                  <a:xfrm>
                    <a:off x="2587210" y="1561820"/>
                    <a:ext cx="912848" cy="926858"/>
                    <a:chOff x="2750971" y="1431167"/>
                    <a:chExt cx="602778" cy="612030"/>
                  </a:xfrm>
                </p:grpSpPr>
                <p:sp>
                  <p:nvSpPr>
                    <p:cNvPr id="618" name="Google Shape;618;p1"/>
                    <p:cNvSpPr/>
                    <p:nvPr/>
                  </p:nvSpPr>
                  <p:spPr>
                    <a:xfrm>
                      <a:off x="2976492" y="1662572"/>
                      <a:ext cx="151741" cy="148308"/>
                    </a:xfrm>
                    <a:custGeom>
                      <a:rect b="b" l="l" r="r" t="t"/>
                      <a:pathLst>
                        <a:path extrusionOk="0" h="2722" w="2785">
                          <a:moveTo>
                            <a:pt x="786" y="0"/>
                          </a:moveTo>
                          <a:cubicBezTo>
                            <a:pt x="349" y="0"/>
                            <a:pt x="1" y="357"/>
                            <a:pt x="1" y="794"/>
                          </a:cubicBezTo>
                          <a:lnTo>
                            <a:pt x="1" y="1927"/>
                          </a:lnTo>
                          <a:cubicBezTo>
                            <a:pt x="1" y="2364"/>
                            <a:pt x="349" y="2721"/>
                            <a:pt x="786" y="2721"/>
                          </a:cubicBezTo>
                          <a:lnTo>
                            <a:pt x="1999" y="2721"/>
                          </a:lnTo>
                          <a:cubicBezTo>
                            <a:pt x="2436" y="2721"/>
                            <a:pt x="2784" y="2364"/>
                            <a:pt x="2784" y="1927"/>
                          </a:cubicBezTo>
                          <a:lnTo>
                            <a:pt x="2784" y="794"/>
                          </a:lnTo>
                          <a:cubicBezTo>
                            <a:pt x="2784" y="357"/>
                            <a:pt x="2436" y="0"/>
                            <a:pt x="1999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68CAFB">
                            <a:alpha val="69803"/>
                          </a:srgbClr>
                        </a:gs>
                        <a:gs pos="100000">
                          <a:srgbClr val="4B6EF8">
                            <a:alpha val="69803"/>
                          </a:srgb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2941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619" name="Google Shape;619;p1"/>
                    <p:cNvSpPr/>
                    <p:nvPr/>
                  </p:nvSpPr>
                  <p:spPr>
                    <a:xfrm>
                      <a:off x="2998395" y="1683931"/>
                      <a:ext cx="107935" cy="105537"/>
                    </a:xfrm>
                    <a:custGeom>
                      <a:rect b="b" l="l" r="r" t="t"/>
                      <a:pathLst>
                        <a:path extrusionOk="0" h="1937" w="1981">
                          <a:moveTo>
                            <a:pt x="562" y="1"/>
                          </a:moveTo>
                          <a:cubicBezTo>
                            <a:pt x="250" y="1"/>
                            <a:pt x="0" y="259"/>
                            <a:pt x="0" y="563"/>
                          </a:cubicBezTo>
                          <a:lnTo>
                            <a:pt x="0" y="1375"/>
                          </a:lnTo>
                          <a:cubicBezTo>
                            <a:pt x="0" y="1687"/>
                            <a:pt x="250" y="1937"/>
                            <a:pt x="562" y="1937"/>
                          </a:cubicBezTo>
                          <a:lnTo>
                            <a:pt x="1419" y="1937"/>
                          </a:lnTo>
                          <a:cubicBezTo>
                            <a:pt x="1731" y="1937"/>
                            <a:pt x="1981" y="1687"/>
                            <a:pt x="1981" y="1375"/>
                          </a:cubicBezTo>
                          <a:lnTo>
                            <a:pt x="1981" y="563"/>
                          </a:lnTo>
                          <a:cubicBezTo>
                            <a:pt x="1981" y="259"/>
                            <a:pt x="1731" y="1"/>
                            <a:pt x="141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68CAFB">
                            <a:alpha val="69803"/>
                          </a:srgbClr>
                        </a:gs>
                        <a:gs pos="100000">
                          <a:srgbClr val="4B6EF8">
                            <a:alpha val="69803"/>
                          </a:srgb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2941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620" name="Google Shape;620;p1"/>
                    <p:cNvSpPr/>
                    <p:nvPr/>
                  </p:nvSpPr>
                  <p:spPr>
                    <a:xfrm>
                      <a:off x="3128183" y="1772417"/>
                      <a:ext cx="133216" cy="111858"/>
                    </a:xfrm>
                    <a:custGeom>
                      <a:rect b="b" l="l" r="r" t="t"/>
                      <a:pathLst>
                        <a:path extrusionOk="0" h="2053" w="2445">
                          <a:moveTo>
                            <a:pt x="0" y="0"/>
                          </a:moveTo>
                          <a:lnTo>
                            <a:pt x="0" y="18"/>
                          </a:lnTo>
                          <a:lnTo>
                            <a:pt x="928" y="18"/>
                          </a:lnTo>
                          <a:lnTo>
                            <a:pt x="2427" y="1499"/>
                          </a:lnTo>
                          <a:lnTo>
                            <a:pt x="2427" y="2052"/>
                          </a:lnTo>
                          <a:lnTo>
                            <a:pt x="2445" y="2052"/>
                          </a:lnTo>
                          <a:lnTo>
                            <a:pt x="2445" y="1490"/>
                          </a:lnTo>
                          <a:lnTo>
                            <a:pt x="937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68CAFB">
                            <a:alpha val="69803"/>
                          </a:srgbClr>
                        </a:gs>
                        <a:gs pos="100000">
                          <a:srgbClr val="4B6EF8">
                            <a:alpha val="69803"/>
                          </a:srgb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2941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621" name="Google Shape;621;p1"/>
                    <p:cNvSpPr/>
                    <p:nvPr/>
                  </p:nvSpPr>
                  <p:spPr>
                    <a:xfrm>
                      <a:off x="3108731" y="1823743"/>
                      <a:ext cx="45713" cy="93769"/>
                    </a:xfrm>
                    <a:custGeom>
                      <a:rect b="b" l="l" r="r" t="t"/>
                      <a:pathLst>
                        <a:path extrusionOk="0" h="1721" w="839">
                          <a:moveTo>
                            <a:pt x="61" y="1"/>
                          </a:moveTo>
                          <a:cubicBezTo>
                            <a:pt x="41" y="1"/>
                            <a:pt x="23" y="11"/>
                            <a:pt x="9" y="31"/>
                          </a:cubicBezTo>
                          <a:cubicBezTo>
                            <a:pt x="0" y="58"/>
                            <a:pt x="9" y="84"/>
                            <a:pt x="36" y="102"/>
                          </a:cubicBezTo>
                          <a:lnTo>
                            <a:pt x="54" y="102"/>
                          </a:lnTo>
                          <a:lnTo>
                            <a:pt x="54" y="218"/>
                          </a:lnTo>
                          <a:lnTo>
                            <a:pt x="768" y="932"/>
                          </a:lnTo>
                          <a:lnTo>
                            <a:pt x="768" y="1610"/>
                          </a:lnTo>
                          <a:cubicBezTo>
                            <a:pt x="750" y="1619"/>
                            <a:pt x="741" y="1628"/>
                            <a:pt x="732" y="1637"/>
                          </a:cubicBezTo>
                          <a:cubicBezTo>
                            <a:pt x="714" y="1663"/>
                            <a:pt x="732" y="1699"/>
                            <a:pt x="759" y="1717"/>
                          </a:cubicBezTo>
                          <a:cubicBezTo>
                            <a:pt x="765" y="1719"/>
                            <a:pt x="772" y="1720"/>
                            <a:pt x="779" y="1720"/>
                          </a:cubicBezTo>
                          <a:cubicBezTo>
                            <a:pt x="798" y="1720"/>
                            <a:pt x="817" y="1710"/>
                            <a:pt x="830" y="1690"/>
                          </a:cubicBezTo>
                          <a:cubicBezTo>
                            <a:pt x="839" y="1663"/>
                            <a:pt x="830" y="1628"/>
                            <a:pt x="803" y="1619"/>
                          </a:cubicBezTo>
                          <a:cubicBezTo>
                            <a:pt x="794" y="1619"/>
                            <a:pt x="794" y="1610"/>
                            <a:pt x="785" y="1610"/>
                          </a:cubicBezTo>
                          <a:lnTo>
                            <a:pt x="785" y="923"/>
                          </a:lnTo>
                          <a:lnTo>
                            <a:pt x="72" y="209"/>
                          </a:lnTo>
                          <a:lnTo>
                            <a:pt x="72" y="102"/>
                          </a:lnTo>
                          <a:cubicBezTo>
                            <a:pt x="81" y="102"/>
                            <a:pt x="99" y="93"/>
                            <a:pt x="107" y="75"/>
                          </a:cubicBezTo>
                          <a:cubicBezTo>
                            <a:pt x="125" y="49"/>
                            <a:pt x="107" y="22"/>
                            <a:pt x="81" y="4"/>
                          </a:cubicBezTo>
                          <a:cubicBezTo>
                            <a:pt x="74" y="2"/>
                            <a:pt x="67" y="1"/>
                            <a:pt x="61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68CAFB">
                            <a:alpha val="69803"/>
                          </a:srgbClr>
                        </a:gs>
                        <a:gs pos="100000">
                          <a:srgbClr val="4B6EF8">
                            <a:alpha val="69803"/>
                          </a:srgb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2941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622" name="Google Shape;622;p1"/>
                    <p:cNvSpPr/>
                    <p:nvPr/>
                  </p:nvSpPr>
                  <p:spPr>
                    <a:xfrm>
                      <a:off x="3168503" y="1553163"/>
                      <a:ext cx="74427" cy="68597"/>
                    </a:xfrm>
                    <a:custGeom>
                      <a:rect b="b" l="l" r="r" t="t"/>
                      <a:pathLst>
                        <a:path extrusionOk="0" h="1259" w="1366">
                          <a:moveTo>
                            <a:pt x="90" y="1"/>
                          </a:moveTo>
                          <a:cubicBezTo>
                            <a:pt x="45" y="1"/>
                            <a:pt x="1" y="37"/>
                            <a:pt x="1" y="90"/>
                          </a:cubicBezTo>
                          <a:cubicBezTo>
                            <a:pt x="1" y="135"/>
                            <a:pt x="36" y="170"/>
                            <a:pt x="81" y="170"/>
                          </a:cubicBezTo>
                          <a:lnTo>
                            <a:pt x="81" y="536"/>
                          </a:lnTo>
                          <a:lnTo>
                            <a:pt x="768" y="1214"/>
                          </a:lnTo>
                          <a:lnTo>
                            <a:pt x="1259" y="1214"/>
                          </a:lnTo>
                          <a:cubicBezTo>
                            <a:pt x="1259" y="1241"/>
                            <a:pt x="1285" y="1259"/>
                            <a:pt x="1312" y="1259"/>
                          </a:cubicBezTo>
                          <a:cubicBezTo>
                            <a:pt x="1339" y="1259"/>
                            <a:pt x="1366" y="1241"/>
                            <a:pt x="1366" y="1205"/>
                          </a:cubicBezTo>
                          <a:cubicBezTo>
                            <a:pt x="1366" y="1179"/>
                            <a:pt x="1339" y="1152"/>
                            <a:pt x="1312" y="1152"/>
                          </a:cubicBezTo>
                          <a:cubicBezTo>
                            <a:pt x="1285" y="1152"/>
                            <a:pt x="1259" y="1179"/>
                            <a:pt x="1259" y="1196"/>
                          </a:cubicBezTo>
                          <a:lnTo>
                            <a:pt x="777" y="1196"/>
                          </a:lnTo>
                          <a:lnTo>
                            <a:pt x="99" y="527"/>
                          </a:lnTo>
                          <a:lnTo>
                            <a:pt x="99" y="170"/>
                          </a:lnTo>
                          <a:cubicBezTo>
                            <a:pt x="143" y="170"/>
                            <a:pt x="179" y="135"/>
                            <a:pt x="179" y="90"/>
                          </a:cubicBezTo>
                          <a:cubicBezTo>
                            <a:pt x="179" y="37"/>
                            <a:pt x="134" y="1"/>
                            <a:pt x="90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68CAFB">
                            <a:alpha val="69803"/>
                          </a:srgbClr>
                        </a:gs>
                        <a:gs pos="100000">
                          <a:srgbClr val="4B6EF8">
                            <a:alpha val="69803"/>
                          </a:srgb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2941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623" name="Google Shape;623;p1"/>
                    <p:cNvSpPr/>
                    <p:nvPr/>
                  </p:nvSpPr>
                  <p:spPr>
                    <a:xfrm>
                      <a:off x="3191333" y="1572124"/>
                      <a:ext cx="49145" cy="33127"/>
                    </a:xfrm>
                    <a:custGeom>
                      <a:rect b="b" l="l" r="r" t="t"/>
                      <a:pathLst>
                        <a:path extrusionOk="0" h="608" w="902">
                          <a:moveTo>
                            <a:pt x="54" y="1"/>
                          </a:moveTo>
                          <a:cubicBezTo>
                            <a:pt x="28" y="1"/>
                            <a:pt x="1" y="19"/>
                            <a:pt x="1" y="54"/>
                          </a:cubicBezTo>
                          <a:cubicBezTo>
                            <a:pt x="1" y="81"/>
                            <a:pt x="28" y="108"/>
                            <a:pt x="54" y="108"/>
                          </a:cubicBezTo>
                          <a:cubicBezTo>
                            <a:pt x="72" y="108"/>
                            <a:pt x="81" y="99"/>
                            <a:pt x="90" y="90"/>
                          </a:cubicBezTo>
                          <a:lnTo>
                            <a:pt x="554" y="563"/>
                          </a:lnTo>
                          <a:lnTo>
                            <a:pt x="804" y="563"/>
                          </a:lnTo>
                          <a:cubicBezTo>
                            <a:pt x="804" y="590"/>
                            <a:pt x="822" y="608"/>
                            <a:pt x="848" y="608"/>
                          </a:cubicBezTo>
                          <a:cubicBezTo>
                            <a:pt x="884" y="608"/>
                            <a:pt x="902" y="590"/>
                            <a:pt x="902" y="554"/>
                          </a:cubicBezTo>
                          <a:cubicBezTo>
                            <a:pt x="902" y="527"/>
                            <a:pt x="884" y="500"/>
                            <a:pt x="848" y="500"/>
                          </a:cubicBezTo>
                          <a:cubicBezTo>
                            <a:pt x="822" y="500"/>
                            <a:pt x="804" y="527"/>
                            <a:pt x="804" y="545"/>
                          </a:cubicBezTo>
                          <a:lnTo>
                            <a:pt x="563" y="545"/>
                          </a:lnTo>
                          <a:lnTo>
                            <a:pt x="99" y="81"/>
                          </a:lnTo>
                          <a:cubicBezTo>
                            <a:pt x="108" y="72"/>
                            <a:pt x="108" y="63"/>
                            <a:pt x="108" y="54"/>
                          </a:cubicBezTo>
                          <a:cubicBezTo>
                            <a:pt x="108" y="19"/>
                            <a:pt x="90" y="1"/>
                            <a:pt x="54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68CAFB">
                            <a:alpha val="69803"/>
                          </a:srgbClr>
                        </a:gs>
                        <a:gs pos="100000">
                          <a:srgbClr val="4B6EF8">
                            <a:alpha val="69803"/>
                          </a:srgb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2941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624" name="Google Shape;624;p1"/>
                    <p:cNvSpPr/>
                    <p:nvPr/>
                  </p:nvSpPr>
                  <p:spPr>
                    <a:xfrm>
                      <a:off x="3115542" y="1585746"/>
                      <a:ext cx="46203" cy="104066"/>
                    </a:xfrm>
                    <a:custGeom>
                      <a:rect b="b" l="l" r="r" t="t"/>
                      <a:pathLst>
                        <a:path extrusionOk="0" h="1910" w="848">
                          <a:moveTo>
                            <a:pt x="54" y="1"/>
                          </a:moveTo>
                          <a:cubicBezTo>
                            <a:pt x="27" y="1"/>
                            <a:pt x="0" y="27"/>
                            <a:pt x="0" y="54"/>
                          </a:cubicBezTo>
                          <a:cubicBezTo>
                            <a:pt x="0" y="81"/>
                            <a:pt x="27" y="108"/>
                            <a:pt x="54" y="108"/>
                          </a:cubicBezTo>
                          <a:cubicBezTo>
                            <a:pt x="63" y="108"/>
                            <a:pt x="72" y="108"/>
                            <a:pt x="81" y="99"/>
                          </a:cubicBezTo>
                          <a:lnTo>
                            <a:pt x="830" y="857"/>
                          </a:lnTo>
                          <a:lnTo>
                            <a:pt x="830" y="1526"/>
                          </a:lnTo>
                          <a:lnTo>
                            <a:pt x="536" y="1812"/>
                          </a:lnTo>
                          <a:cubicBezTo>
                            <a:pt x="527" y="1803"/>
                            <a:pt x="518" y="1803"/>
                            <a:pt x="509" y="1803"/>
                          </a:cubicBezTo>
                          <a:cubicBezTo>
                            <a:pt x="473" y="1803"/>
                            <a:pt x="455" y="1821"/>
                            <a:pt x="455" y="1856"/>
                          </a:cubicBezTo>
                          <a:cubicBezTo>
                            <a:pt x="455" y="1883"/>
                            <a:pt x="473" y="1910"/>
                            <a:pt x="509" y="1910"/>
                          </a:cubicBezTo>
                          <a:cubicBezTo>
                            <a:pt x="536" y="1910"/>
                            <a:pt x="562" y="1883"/>
                            <a:pt x="562" y="1856"/>
                          </a:cubicBezTo>
                          <a:cubicBezTo>
                            <a:pt x="562" y="1838"/>
                            <a:pt x="553" y="1830"/>
                            <a:pt x="553" y="1821"/>
                          </a:cubicBezTo>
                          <a:lnTo>
                            <a:pt x="848" y="1535"/>
                          </a:lnTo>
                          <a:lnTo>
                            <a:pt x="848" y="848"/>
                          </a:lnTo>
                          <a:lnTo>
                            <a:pt x="839" y="839"/>
                          </a:lnTo>
                          <a:lnTo>
                            <a:pt x="98" y="90"/>
                          </a:lnTo>
                          <a:cubicBezTo>
                            <a:pt x="107" y="81"/>
                            <a:pt x="107" y="63"/>
                            <a:pt x="107" y="54"/>
                          </a:cubicBezTo>
                          <a:cubicBezTo>
                            <a:pt x="107" y="27"/>
                            <a:pt x="81" y="1"/>
                            <a:pt x="54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68CAFB">
                            <a:alpha val="69803"/>
                          </a:srgbClr>
                        </a:gs>
                        <a:gs pos="100000">
                          <a:srgbClr val="4B6EF8">
                            <a:alpha val="69803"/>
                          </a:srgb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2941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625" name="Google Shape;625;p1"/>
                    <p:cNvSpPr/>
                    <p:nvPr/>
                  </p:nvSpPr>
                  <p:spPr>
                    <a:xfrm>
                      <a:off x="3168994" y="1778247"/>
                      <a:ext cx="80747" cy="97746"/>
                    </a:xfrm>
                    <a:custGeom>
                      <a:rect b="b" l="l" r="r" t="t"/>
                      <a:pathLst>
                        <a:path extrusionOk="0" h="1794" w="1482">
                          <a:moveTo>
                            <a:pt x="54" y="0"/>
                          </a:moveTo>
                          <a:cubicBezTo>
                            <a:pt x="27" y="0"/>
                            <a:pt x="1" y="27"/>
                            <a:pt x="1" y="54"/>
                          </a:cubicBezTo>
                          <a:cubicBezTo>
                            <a:pt x="1" y="81"/>
                            <a:pt x="27" y="107"/>
                            <a:pt x="54" y="107"/>
                          </a:cubicBezTo>
                          <a:cubicBezTo>
                            <a:pt x="63" y="107"/>
                            <a:pt x="81" y="99"/>
                            <a:pt x="90" y="90"/>
                          </a:cubicBezTo>
                          <a:lnTo>
                            <a:pt x="1410" y="1410"/>
                          </a:lnTo>
                          <a:lnTo>
                            <a:pt x="1410" y="1686"/>
                          </a:lnTo>
                          <a:cubicBezTo>
                            <a:pt x="1392" y="1695"/>
                            <a:pt x="1383" y="1704"/>
                            <a:pt x="1374" y="1713"/>
                          </a:cubicBezTo>
                          <a:cubicBezTo>
                            <a:pt x="1357" y="1740"/>
                            <a:pt x="1366" y="1776"/>
                            <a:pt x="1392" y="1785"/>
                          </a:cubicBezTo>
                          <a:cubicBezTo>
                            <a:pt x="1402" y="1791"/>
                            <a:pt x="1412" y="1794"/>
                            <a:pt x="1422" y="1794"/>
                          </a:cubicBezTo>
                          <a:cubicBezTo>
                            <a:pt x="1441" y="1794"/>
                            <a:pt x="1458" y="1784"/>
                            <a:pt x="1464" y="1767"/>
                          </a:cubicBezTo>
                          <a:cubicBezTo>
                            <a:pt x="1481" y="1740"/>
                            <a:pt x="1473" y="1704"/>
                            <a:pt x="1446" y="1695"/>
                          </a:cubicBezTo>
                          <a:cubicBezTo>
                            <a:pt x="1437" y="1695"/>
                            <a:pt x="1437" y="1686"/>
                            <a:pt x="1428" y="1686"/>
                          </a:cubicBezTo>
                          <a:lnTo>
                            <a:pt x="1428" y="1401"/>
                          </a:lnTo>
                          <a:lnTo>
                            <a:pt x="99" y="81"/>
                          </a:lnTo>
                          <a:cubicBezTo>
                            <a:pt x="108" y="72"/>
                            <a:pt x="108" y="63"/>
                            <a:pt x="108" y="54"/>
                          </a:cubicBezTo>
                          <a:cubicBezTo>
                            <a:pt x="108" y="27"/>
                            <a:pt x="81" y="0"/>
                            <a:pt x="54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68CAFB">
                            <a:alpha val="69803"/>
                          </a:srgbClr>
                        </a:gs>
                        <a:gs pos="100000">
                          <a:srgbClr val="4B6EF8">
                            <a:alpha val="69803"/>
                          </a:srgb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2941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626" name="Google Shape;626;p1"/>
                    <p:cNvSpPr/>
                    <p:nvPr/>
                  </p:nvSpPr>
                  <p:spPr>
                    <a:xfrm>
                      <a:off x="3133523" y="1824724"/>
                      <a:ext cx="32637" cy="76933"/>
                    </a:xfrm>
                    <a:custGeom>
                      <a:rect b="b" l="l" r="r" t="t"/>
                      <a:pathLst>
                        <a:path extrusionOk="0" h="1412" w="599">
                          <a:moveTo>
                            <a:pt x="61" y="0"/>
                          </a:moveTo>
                          <a:cubicBezTo>
                            <a:pt x="41" y="0"/>
                            <a:pt x="23" y="11"/>
                            <a:pt x="9" y="31"/>
                          </a:cubicBezTo>
                          <a:cubicBezTo>
                            <a:pt x="0" y="57"/>
                            <a:pt x="9" y="93"/>
                            <a:pt x="36" y="102"/>
                          </a:cubicBezTo>
                          <a:cubicBezTo>
                            <a:pt x="45" y="106"/>
                            <a:pt x="54" y="109"/>
                            <a:pt x="63" y="109"/>
                          </a:cubicBezTo>
                          <a:cubicBezTo>
                            <a:pt x="72" y="109"/>
                            <a:pt x="81" y="106"/>
                            <a:pt x="90" y="102"/>
                          </a:cubicBezTo>
                          <a:lnTo>
                            <a:pt x="527" y="539"/>
                          </a:lnTo>
                          <a:lnTo>
                            <a:pt x="527" y="1306"/>
                          </a:lnTo>
                          <a:cubicBezTo>
                            <a:pt x="518" y="1306"/>
                            <a:pt x="500" y="1315"/>
                            <a:pt x="491" y="1333"/>
                          </a:cubicBezTo>
                          <a:cubicBezTo>
                            <a:pt x="482" y="1360"/>
                            <a:pt x="491" y="1396"/>
                            <a:pt x="518" y="1404"/>
                          </a:cubicBezTo>
                          <a:cubicBezTo>
                            <a:pt x="525" y="1409"/>
                            <a:pt x="533" y="1412"/>
                            <a:pt x="540" y="1412"/>
                          </a:cubicBezTo>
                          <a:cubicBezTo>
                            <a:pt x="559" y="1412"/>
                            <a:pt x="576" y="1397"/>
                            <a:pt x="589" y="1378"/>
                          </a:cubicBezTo>
                          <a:cubicBezTo>
                            <a:pt x="598" y="1351"/>
                            <a:pt x="589" y="1324"/>
                            <a:pt x="562" y="1306"/>
                          </a:cubicBezTo>
                          <a:lnTo>
                            <a:pt x="545" y="1306"/>
                          </a:lnTo>
                          <a:lnTo>
                            <a:pt x="545" y="530"/>
                          </a:lnTo>
                          <a:lnTo>
                            <a:pt x="107" y="84"/>
                          </a:lnTo>
                          <a:cubicBezTo>
                            <a:pt x="107" y="84"/>
                            <a:pt x="107" y="84"/>
                            <a:pt x="107" y="75"/>
                          </a:cubicBezTo>
                          <a:cubicBezTo>
                            <a:pt x="116" y="57"/>
                            <a:pt x="107" y="22"/>
                            <a:pt x="81" y="4"/>
                          </a:cubicBezTo>
                          <a:cubicBezTo>
                            <a:pt x="74" y="2"/>
                            <a:pt x="67" y="0"/>
                            <a:pt x="61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68CAFB">
                            <a:alpha val="69803"/>
                          </a:srgbClr>
                        </a:gs>
                        <a:gs pos="100000">
                          <a:srgbClr val="4B6EF8">
                            <a:alpha val="69803"/>
                          </a:srgb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2941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627" name="Google Shape;627;p1"/>
                    <p:cNvSpPr/>
                    <p:nvPr/>
                  </p:nvSpPr>
                  <p:spPr>
                    <a:xfrm>
                      <a:off x="3198144" y="1643120"/>
                      <a:ext cx="48219" cy="19996"/>
                    </a:xfrm>
                    <a:custGeom>
                      <a:rect b="b" l="l" r="r" t="t"/>
                      <a:pathLst>
                        <a:path extrusionOk="0" h="367" w="885">
                          <a:moveTo>
                            <a:pt x="54" y="0"/>
                          </a:moveTo>
                          <a:cubicBezTo>
                            <a:pt x="19" y="0"/>
                            <a:pt x="1" y="27"/>
                            <a:pt x="1" y="54"/>
                          </a:cubicBezTo>
                          <a:cubicBezTo>
                            <a:pt x="1" y="81"/>
                            <a:pt x="19" y="107"/>
                            <a:pt x="54" y="107"/>
                          </a:cubicBezTo>
                          <a:cubicBezTo>
                            <a:pt x="81" y="107"/>
                            <a:pt x="99" y="90"/>
                            <a:pt x="108" y="63"/>
                          </a:cubicBezTo>
                          <a:lnTo>
                            <a:pt x="679" y="63"/>
                          </a:lnTo>
                          <a:lnTo>
                            <a:pt x="822" y="188"/>
                          </a:lnTo>
                          <a:lnTo>
                            <a:pt x="822" y="259"/>
                          </a:lnTo>
                          <a:cubicBezTo>
                            <a:pt x="804" y="268"/>
                            <a:pt x="777" y="286"/>
                            <a:pt x="777" y="313"/>
                          </a:cubicBezTo>
                          <a:cubicBezTo>
                            <a:pt x="777" y="339"/>
                            <a:pt x="804" y="366"/>
                            <a:pt x="831" y="366"/>
                          </a:cubicBezTo>
                          <a:cubicBezTo>
                            <a:pt x="866" y="366"/>
                            <a:pt x="884" y="339"/>
                            <a:pt x="884" y="313"/>
                          </a:cubicBezTo>
                          <a:cubicBezTo>
                            <a:pt x="884" y="286"/>
                            <a:pt x="866" y="268"/>
                            <a:pt x="839" y="259"/>
                          </a:cubicBezTo>
                          <a:lnTo>
                            <a:pt x="839" y="179"/>
                          </a:lnTo>
                          <a:lnTo>
                            <a:pt x="688" y="45"/>
                          </a:lnTo>
                          <a:lnTo>
                            <a:pt x="108" y="45"/>
                          </a:lnTo>
                          <a:cubicBezTo>
                            <a:pt x="99" y="18"/>
                            <a:pt x="81" y="0"/>
                            <a:pt x="54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68CAFB">
                            <a:alpha val="69803"/>
                          </a:srgbClr>
                        </a:gs>
                        <a:gs pos="100000">
                          <a:srgbClr val="4B6EF8">
                            <a:alpha val="69803"/>
                          </a:srgb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2941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628" name="Google Shape;628;p1"/>
                    <p:cNvSpPr/>
                    <p:nvPr/>
                  </p:nvSpPr>
                  <p:spPr>
                    <a:xfrm>
                      <a:off x="3080997" y="1431167"/>
                      <a:ext cx="272752" cy="612030"/>
                    </a:xfrm>
                    <a:custGeom>
                      <a:rect b="b" l="l" r="r" t="t"/>
                      <a:pathLst>
                        <a:path extrusionOk="0" h="11233" w="5006">
                          <a:moveTo>
                            <a:pt x="1036" y="81"/>
                          </a:moveTo>
                          <a:cubicBezTo>
                            <a:pt x="1080" y="99"/>
                            <a:pt x="1125" y="108"/>
                            <a:pt x="1178" y="117"/>
                          </a:cubicBezTo>
                          <a:lnTo>
                            <a:pt x="1178" y="1259"/>
                          </a:lnTo>
                          <a:lnTo>
                            <a:pt x="1036" y="1259"/>
                          </a:lnTo>
                          <a:lnTo>
                            <a:pt x="1036" y="81"/>
                          </a:lnTo>
                          <a:close/>
                          <a:moveTo>
                            <a:pt x="1196" y="126"/>
                          </a:moveTo>
                          <a:cubicBezTo>
                            <a:pt x="1312" y="161"/>
                            <a:pt x="1428" y="197"/>
                            <a:pt x="1553" y="251"/>
                          </a:cubicBezTo>
                          <a:lnTo>
                            <a:pt x="1553" y="732"/>
                          </a:lnTo>
                          <a:lnTo>
                            <a:pt x="1339" y="946"/>
                          </a:lnTo>
                          <a:lnTo>
                            <a:pt x="1339" y="1259"/>
                          </a:lnTo>
                          <a:lnTo>
                            <a:pt x="1196" y="1259"/>
                          </a:lnTo>
                          <a:lnTo>
                            <a:pt x="1196" y="126"/>
                          </a:lnTo>
                          <a:close/>
                          <a:moveTo>
                            <a:pt x="777" y="37"/>
                          </a:moveTo>
                          <a:cubicBezTo>
                            <a:pt x="848" y="45"/>
                            <a:pt x="929" y="63"/>
                            <a:pt x="1018" y="81"/>
                          </a:cubicBezTo>
                          <a:lnTo>
                            <a:pt x="1018" y="1259"/>
                          </a:lnTo>
                          <a:lnTo>
                            <a:pt x="857" y="1259"/>
                          </a:lnTo>
                          <a:cubicBezTo>
                            <a:pt x="857" y="1259"/>
                            <a:pt x="848" y="1268"/>
                            <a:pt x="848" y="1268"/>
                          </a:cubicBezTo>
                          <a:lnTo>
                            <a:pt x="848" y="946"/>
                          </a:lnTo>
                          <a:lnTo>
                            <a:pt x="839" y="938"/>
                          </a:lnTo>
                          <a:lnTo>
                            <a:pt x="643" y="715"/>
                          </a:lnTo>
                          <a:lnTo>
                            <a:pt x="643" y="63"/>
                          </a:lnTo>
                          <a:lnTo>
                            <a:pt x="625" y="63"/>
                          </a:lnTo>
                          <a:lnTo>
                            <a:pt x="625" y="723"/>
                          </a:lnTo>
                          <a:lnTo>
                            <a:pt x="831" y="946"/>
                          </a:lnTo>
                          <a:lnTo>
                            <a:pt x="831" y="1268"/>
                          </a:lnTo>
                          <a:lnTo>
                            <a:pt x="839" y="1268"/>
                          </a:lnTo>
                          <a:cubicBezTo>
                            <a:pt x="795" y="1268"/>
                            <a:pt x="750" y="1303"/>
                            <a:pt x="723" y="1339"/>
                          </a:cubicBezTo>
                          <a:lnTo>
                            <a:pt x="723" y="1330"/>
                          </a:lnTo>
                          <a:lnTo>
                            <a:pt x="358" y="1330"/>
                          </a:lnTo>
                          <a:lnTo>
                            <a:pt x="260" y="1241"/>
                          </a:lnTo>
                          <a:lnTo>
                            <a:pt x="37" y="1241"/>
                          </a:lnTo>
                          <a:lnTo>
                            <a:pt x="37" y="607"/>
                          </a:lnTo>
                          <a:cubicBezTo>
                            <a:pt x="54" y="572"/>
                            <a:pt x="224" y="260"/>
                            <a:pt x="313" y="188"/>
                          </a:cubicBezTo>
                          <a:cubicBezTo>
                            <a:pt x="411" y="117"/>
                            <a:pt x="634" y="37"/>
                            <a:pt x="750" y="37"/>
                          </a:cubicBezTo>
                          <a:close/>
                          <a:moveTo>
                            <a:pt x="1571" y="251"/>
                          </a:moveTo>
                          <a:cubicBezTo>
                            <a:pt x="1919" y="393"/>
                            <a:pt x="2249" y="572"/>
                            <a:pt x="2401" y="768"/>
                          </a:cubicBezTo>
                          <a:cubicBezTo>
                            <a:pt x="2463" y="839"/>
                            <a:pt x="2508" y="946"/>
                            <a:pt x="2552" y="1071"/>
                          </a:cubicBezTo>
                          <a:lnTo>
                            <a:pt x="2053" y="1071"/>
                          </a:lnTo>
                          <a:lnTo>
                            <a:pt x="1794" y="1330"/>
                          </a:lnTo>
                          <a:lnTo>
                            <a:pt x="1482" y="1330"/>
                          </a:lnTo>
                          <a:lnTo>
                            <a:pt x="1482" y="1339"/>
                          </a:lnTo>
                          <a:cubicBezTo>
                            <a:pt x="1455" y="1294"/>
                            <a:pt x="1401" y="1259"/>
                            <a:pt x="1348" y="1259"/>
                          </a:cubicBezTo>
                          <a:lnTo>
                            <a:pt x="1357" y="1259"/>
                          </a:lnTo>
                          <a:lnTo>
                            <a:pt x="1357" y="955"/>
                          </a:lnTo>
                          <a:lnTo>
                            <a:pt x="1571" y="732"/>
                          </a:lnTo>
                          <a:lnTo>
                            <a:pt x="1571" y="251"/>
                          </a:lnTo>
                          <a:close/>
                          <a:moveTo>
                            <a:pt x="2561" y="1089"/>
                          </a:moveTo>
                          <a:cubicBezTo>
                            <a:pt x="2579" y="1143"/>
                            <a:pt x="2597" y="1196"/>
                            <a:pt x="2615" y="1250"/>
                          </a:cubicBezTo>
                          <a:lnTo>
                            <a:pt x="2062" y="1250"/>
                          </a:lnTo>
                          <a:lnTo>
                            <a:pt x="1803" y="1491"/>
                          </a:lnTo>
                          <a:lnTo>
                            <a:pt x="1500" y="1491"/>
                          </a:lnTo>
                          <a:lnTo>
                            <a:pt x="1500" y="1419"/>
                          </a:lnTo>
                          <a:cubicBezTo>
                            <a:pt x="1500" y="1393"/>
                            <a:pt x="1491" y="1366"/>
                            <a:pt x="1482" y="1348"/>
                          </a:cubicBezTo>
                          <a:lnTo>
                            <a:pt x="1803" y="1348"/>
                          </a:lnTo>
                          <a:lnTo>
                            <a:pt x="2062" y="1089"/>
                          </a:lnTo>
                          <a:close/>
                          <a:moveTo>
                            <a:pt x="251" y="1259"/>
                          </a:moveTo>
                          <a:lnTo>
                            <a:pt x="349" y="1348"/>
                          </a:lnTo>
                          <a:lnTo>
                            <a:pt x="723" y="1348"/>
                          </a:lnTo>
                          <a:cubicBezTo>
                            <a:pt x="715" y="1366"/>
                            <a:pt x="706" y="1393"/>
                            <a:pt x="706" y="1419"/>
                          </a:cubicBezTo>
                          <a:lnTo>
                            <a:pt x="706" y="1526"/>
                          </a:lnTo>
                          <a:lnTo>
                            <a:pt x="37" y="1526"/>
                          </a:lnTo>
                          <a:lnTo>
                            <a:pt x="37" y="1259"/>
                          </a:lnTo>
                          <a:close/>
                          <a:moveTo>
                            <a:pt x="2615" y="1268"/>
                          </a:moveTo>
                          <a:cubicBezTo>
                            <a:pt x="2633" y="1303"/>
                            <a:pt x="2642" y="1348"/>
                            <a:pt x="2650" y="1384"/>
                          </a:cubicBezTo>
                          <a:cubicBezTo>
                            <a:pt x="2677" y="1473"/>
                            <a:pt x="2704" y="1571"/>
                            <a:pt x="2740" y="1651"/>
                          </a:cubicBezTo>
                          <a:lnTo>
                            <a:pt x="1500" y="1651"/>
                          </a:lnTo>
                          <a:lnTo>
                            <a:pt x="1500" y="1508"/>
                          </a:lnTo>
                          <a:lnTo>
                            <a:pt x="1812" y="1508"/>
                          </a:lnTo>
                          <a:lnTo>
                            <a:pt x="2062" y="1268"/>
                          </a:lnTo>
                          <a:close/>
                          <a:moveTo>
                            <a:pt x="706" y="1544"/>
                          </a:moveTo>
                          <a:lnTo>
                            <a:pt x="706" y="1687"/>
                          </a:lnTo>
                          <a:lnTo>
                            <a:pt x="37" y="1687"/>
                          </a:lnTo>
                          <a:lnTo>
                            <a:pt x="37" y="1544"/>
                          </a:lnTo>
                          <a:close/>
                          <a:moveTo>
                            <a:pt x="2740" y="1669"/>
                          </a:moveTo>
                          <a:cubicBezTo>
                            <a:pt x="2757" y="1714"/>
                            <a:pt x="2775" y="1758"/>
                            <a:pt x="2793" y="1803"/>
                          </a:cubicBezTo>
                          <a:lnTo>
                            <a:pt x="1500" y="1803"/>
                          </a:lnTo>
                          <a:lnTo>
                            <a:pt x="1500" y="1669"/>
                          </a:lnTo>
                          <a:close/>
                          <a:moveTo>
                            <a:pt x="706" y="1705"/>
                          </a:moveTo>
                          <a:lnTo>
                            <a:pt x="706" y="1839"/>
                          </a:lnTo>
                          <a:lnTo>
                            <a:pt x="384" y="1839"/>
                          </a:lnTo>
                          <a:lnTo>
                            <a:pt x="277" y="1928"/>
                          </a:lnTo>
                          <a:lnTo>
                            <a:pt x="37" y="1928"/>
                          </a:lnTo>
                          <a:lnTo>
                            <a:pt x="37" y="1705"/>
                          </a:lnTo>
                          <a:close/>
                          <a:moveTo>
                            <a:pt x="2802" y="1821"/>
                          </a:moveTo>
                          <a:cubicBezTo>
                            <a:pt x="2820" y="1865"/>
                            <a:pt x="2847" y="1910"/>
                            <a:pt x="2873" y="1955"/>
                          </a:cubicBezTo>
                          <a:cubicBezTo>
                            <a:pt x="2891" y="1981"/>
                            <a:pt x="2945" y="2035"/>
                            <a:pt x="2989" y="2070"/>
                          </a:cubicBezTo>
                          <a:lnTo>
                            <a:pt x="1937" y="2070"/>
                          </a:lnTo>
                          <a:lnTo>
                            <a:pt x="1767" y="1928"/>
                          </a:lnTo>
                          <a:lnTo>
                            <a:pt x="1500" y="1928"/>
                          </a:lnTo>
                          <a:lnTo>
                            <a:pt x="1500" y="1946"/>
                          </a:lnTo>
                          <a:lnTo>
                            <a:pt x="1758" y="1946"/>
                          </a:lnTo>
                          <a:lnTo>
                            <a:pt x="1928" y="2088"/>
                          </a:lnTo>
                          <a:lnTo>
                            <a:pt x="3016" y="2088"/>
                          </a:lnTo>
                          <a:cubicBezTo>
                            <a:pt x="3043" y="2115"/>
                            <a:pt x="3070" y="2133"/>
                            <a:pt x="3070" y="2142"/>
                          </a:cubicBezTo>
                          <a:cubicBezTo>
                            <a:pt x="3079" y="2142"/>
                            <a:pt x="3114" y="2160"/>
                            <a:pt x="3168" y="2204"/>
                          </a:cubicBezTo>
                          <a:lnTo>
                            <a:pt x="2249" y="2204"/>
                          </a:lnTo>
                          <a:cubicBezTo>
                            <a:pt x="2240" y="2169"/>
                            <a:pt x="2222" y="2151"/>
                            <a:pt x="2187" y="2151"/>
                          </a:cubicBezTo>
                          <a:cubicBezTo>
                            <a:pt x="2151" y="2151"/>
                            <a:pt x="2124" y="2178"/>
                            <a:pt x="2124" y="2213"/>
                          </a:cubicBezTo>
                          <a:cubicBezTo>
                            <a:pt x="2124" y="2240"/>
                            <a:pt x="2151" y="2267"/>
                            <a:pt x="2187" y="2267"/>
                          </a:cubicBezTo>
                          <a:cubicBezTo>
                            <a:pt x="2222" y="2267"/>
                            <a:pt x="2240" y="2249"/>
                            <a:pt x="2249" y="2222"/>
                          </a:cubicBezTo>
                          <a:lnTo>
                            <a:pt x="3195" y="2222"/>
                          </a:lnTo>
                          <a:cubicBezTo>
                            <a:pt x="3266" y="2267"/>
                            <a:pt x="3364" y="2338"/>
                            <a:pt x="3471" y="2409"/>
                          </a:cubicBezTo>
                          <a:lnTo>
                            <a:pt x="2909" y="2409"/>
                          </a:lnTo>
                          <a:lnTo>
                            <a:pt x="2749" y="2294"/>
                          </a:lnTo>
                          <a:lnTo>
                            <a:pt x="2392" y="2294"/>
                          </a:lnTo>
                          <a:cubicBezTo>
                            <a:pt x="2392" y="2267"/>
                            <a:pt x="2374" y="2249"/>
                            <a:pt x="2347" y="2249"/>
                          </a:cubicBezTo>
                          <a:cubicBezTo>
                            <a:pt x="2311" y="2249"/>
                            <a:pt x="2294" y="2267"/>
                            <a:pt x="2294" y="2302"/>
                          </a:cubicBezTo>
                          <a:cubicBezTo>
                            <a:pt x="2294" y="2329"/>
                            <a:pt x="2311" y="2356"/>
                            <a:pt x="2347" y="2356"/>
                          </a:cubicBezTo>
                          <a:cubicBezTo>
                            <a:pt x="2374" y="2356"/>
                            <a:pt x="2392" y="2338"/>
                            <a:pt x="2392" y="2311"/>
                          </a:cubicBezTo>
                          <a:lnTo>
                            <a:pt x="2740" y="2311"/>
                          </a:lnTo>
                          <a:lnTo>
                            <a:pt x="2909" y="2427"/>
                          </a:lnTo>
                          <a:lnTo>
                            <a:pt x="3498" y="2427"/>
                          </a:lnTo>
                          <a:cubicBezTo>
                            <a:pt x="3569" y="2481"/>
                            <a:pt x="3650" y="2534"/>
                            <a:pt x="3721" y="2588"/>
                          </a:cubicBezTo>
                          <a:lnTo>
                            <a:pt x="3418" y="2588"/>
                          </a:lnTo>
                          <a:lnTo>
                            <a:pt x="3123" y="2882"/>
                          </a:lnTo>
                          <a:cubicBezTo>
                            <a:pt x="3114" y="2873"/>
                            <a:pt x="3105" y="2873"/>
                            <a:pt x="3096" y="2873"/>
                          </a:cubicBezTo>
                          <a:cubicBezTo>
                            <a:pt x="3061" y="2873"/>
                            <a:pt x="3043" y="2891"/>
                            <a:pt x="3043" y="2927"/>
                          </a:cubicBezTo>
                          <a:cubicBezTo>
                            <a:pt x="3043" y="2954"/>
                            <a:pt x="3061" y="2980"/>
                            <a:pt x="3096" y="2980"/>
                          </a:cubicBezTo>
                          <a:cubicBezTo>
                            <a:pt x="3123" y="2980"/>
                            <a:pt x="3150" y="2954"/>
                            <a:pt x="3150" y="2927"/>
                          </a:cubicBezTo>
                          <a:cubicBezTo>
                            <a:pt x="3150" y="2909"/>
                            <a:pt x="3141" y="2900"/>
                            <a:pt x="3141" y="2891"/>
                          </a:cubicBezTo>
                          <a:lnTo>
                            <a:pt x="3427" y="2615"/>
                          </a:lnTo>
                          <a:lnTo>
                            <a:pt x="3748" y="2615"/>
                          </a:lnTo>
                          <a:cubicBezTo>
                            <a:pt x="3792" y="2641"/>
                            <a:pt x="3837" y="2677"/>
                            <a:pt x="3882" y="2713"/>
                          </a:cubicBezTo>
                          <a:lnTo>
                            <a:pt x="3623" y="2713"/>
                          </a:lnTo>
                          <a:lnTo>
                            <a:pt x="3302" y="3025"/>
                          </a:lnTo>
                          <a:cubicBezTo>
                            <a:pt x="3293" y="3025"/>
                            <a:pt x="3284" y="3016"/>
                            <a:pt x="3275" y="3016"/>
                          </a:cubicBezTo>
                          <a:cubicBezTo>
                            <a:pt x="3239" y="3016"/>
                            <a:pt x="3221" y="3043"/>
                            <a:pt x="3221" y="3070"/>
                          </a:cubicBezTo>
                          <a:cubicBezTo>
                            <a:pt x="3221" y="3105"/>
                            <a:pt x="3239" y="3123"/>
                            <a:pt x="3275" y="3123"/>
                          </a:cubicBezTo>
                          <a:cubicBezTo>
                            <a:pt x="3302" y="3123"/>
                            <a:pt x="3328" y="3105"/>
                            <a:pt x="3328" y="3070"/>
                          </a:cubicBezTo>
                          <a:cubicBezTo>
                            <a:pt x="3328" y="3061"/>
                            <a:pt x="3320" y="3052"/>
                            <a:pt x="3311" y="3043"/>
                          </a:cubicBezTo>
                          <a:lnTo>
                            <a:pt x="3632" y="2731"/>
                          </a:lnTo>
                          <a:lnTo>
                            <a:pt x="3899" y="2731"/>
                          </a:lnTo>
                          <a:cubicBezTo>
                            <a:pt x="3971" y="2784"/>
                            <a:pt x="4033" y="2838"/>
                            <a:pt x="4078" y="2891"/>
                          </a:cubicBezTo>
                          <a:lnTo>
                            <a:pt x="3801" y="2891"/>
                          </a:lnTo>
                          <a:lnTo>
                            <a:pt x="3498" y="3177"/>
                          </a:lnTo>
                          <a:cubicBezTo>
                            <a:pt x="3489" y="3177"/>
                            <a:pt x="3480" y="3168"/>
                            <a:pt x="3471" y="3168"/>
                          </a:cubicBezTo>
                          <a:cubicBezTo>
                            <a:pt x="3444" y="3168"/>
                            <a:pt x="3418" y="3195"/>
                            <a:pt x="3418" y="3221"/>
                          </a:cubicBezTo>
                          <a:cubicBezTo>
                            <a:pt x="3418" y="3248"/>
                            <a:pt x="3444" y="3275"/>
                            <a:pt x="3471" y="3275"/>
                          </a:cubicBezTo>
                          <a:cubicBezTo>
                            <a:pt x="3498" y="3275"/>
                            <a:pt x="3525" y="3248"/>
                            <a:pt x="3525" y="3221"/>
                          </a:cubicBezTo>
                          <a:cubicBezTo>
                            <a:pt x="3525" y="3212"/>
                            <a:pt x="3516" y="3195"/>
                            <a:pt x="3516" y="3186"/>
                          </a:cubicBezTo>
                          <a:lnTo>
                            <a:pt x="3810" y="2909"/>
                          </a:lnTo>
                          <a:lnTo>
                            <a:pt x="4096" y="2909"/>
                          </a:lnTo>
                          <a:cubicBezTo>
                            <a:pt x="4122" y="2927"/>
                            <a:pt x="4140" y="2945"/>
                            <a:pt x="4149" y="2972"/>
                          </a:cubicBezTo>
                          <a:cubicBezTo>
                            <a:pt x="4176" y="2998"/>
                            <a:pt x="4194" y="3025"/>
                            <a:pt x="4212" y="3052"/>
                          </a:cubicBezTo>
                          <a:lnTo>
                            <a:pt x="3623" y="3605"/>
                          </a:lnTo>
                          <a:lnTo>
                            <a:pt x="3623" y="4470"/>
                          </a:lnTo>
                          <a:lnTo>
                            <a:pt x="3382" y="4470"/>
                          </a:lnTo>
                          <a:lnTo>
                            <a:pt x="3382" y="3944"/>
                          </a:lnTo>
                          <a:lnTo>
                            <a:pt x="3373" y="3935"/>
                          </a:lnTo>
                          <a:lnTo>
                            <a:pt x="3061" y="3641"/>
                          </a:lnTo>
                          <a:lnTo>
                            <a:pt x="2204" y="3641"/>
                          </a:lnTo>
                          <a:lnTo>
                            <a:pt x="1401" y="2802"/>
                          </a:lnTo>
                          <a:lnTo>
                            <a:pt x="1401" y="2053"/>
                          </a:lnTo>
                          <a:lnTo>
                            <a:pt x="1393" y="2053"/>
                          </a:lnTo>
                          <a:cubicBezTo>
                            <a:pt x="1455" y="2035"/>
                            <a:pt x="1500" y="1972"/>
                            <a:pt x="1500" y="1901"/>
                          </a:cubicBezTo>
                          <a:lnTo>
                            <a:pt x="1500" y="1821"/>
                          </a:lnTo>
                          <a:close/>
                          <a:moveTo>
                            <a:pt x="4229" y="3070"/>
                          </a:moveTo>
                          <a:cubicBezTo>
                            <a:pt x="4292" y="3168"/>
                            <a:pt x="4354" y="3275"/>
                            <a:pt x="4417" y="3400"/>
                          </a:cubicBezTo>
                          <a:lnTo>
                            <a:pt x="3837" y="3926"/>
                          </a:lnTo>
                          <a:lnTo>
                            <a:pt x="3837" y="4470"/>
                          </a:lnTo>
                          <a:lnTo>
                            <a:pt x="3864" y="4470"/>
                          </a:lnTo>
                          <a:lnTo>
                            <a:pt x="3864" y="3935"/>
                          </a:lnTo>
                          <a:lnTo>
                            <a:pt x="4426" y="3418"/>
                          </a:lnTo>
                          <a:cubicBezTo>
                            <a:pt x="4461" y="3471"/>
                            <a:pt x="4488" y="3534"/>
                            <a:pt x="4515" y="3596"/>
                          </a:cubicBezTo>
                          <a:lnTo>
                            <a:pt x="4176" y="3899"/>
                          </a:lnTo>
                          <a:lnTo>
                            <a:pt x="4176" y="4113"/>
                          </a:lnTo>
                          <a:cubicBezTo>
                            <a:pt x="4149" y="4122"/>
                            <a:pt x="4131" y="4140"/>
                            <a:pt x="4131" y="4167"/>
                          </a:cubicBezTo>
                          <a:cubicBezTo>
                            <a:pt x="4131" y="4194"/>
                            <a:pt x="4149" y="4220"/>
                            <a:pt x="4185" y="4220"/>
                          </a:cubicBezTo>
                          <a:cubicBezTo>
                            <a:pt x="4212" y="4220"/>
                            <a:pt x="4238" y="4194"/>
                            <a:pt x="4238" y="4167"/>
                          </a:cubicBezTo>
                          <a:cubicBezTo>
                            <a:pt x="4238" y="4140"/>
                            <a:pt x="4221" y="4122"/>
                            <a:pt x="4194" y="4113"/>
                          </a:cubicBezTo>
                          <a:lnTo>
                            <a:pt x="4194" y="3908"/>
                          </a:lnTo>
                          <a:lnTo>
                            <a:pt x="4524" y="3605"/>
                          </a:lnTo>
                          <a:cubicBezTo>
                            <a:pt x="4676" y="3917"/>
                            <a:pt x="4800" y="4256"/>
                            <a:pt x="4872" y="4533"/>
                          </a:cubicBezTo>
                          <a:lnTo>
                            <a:pt x="4658" y="4533"/>
                          </a:lnTo>
                          <a:lnTo>
                            <a:pt x="4577" y="4658"/>
                          </a:lnTo>
                          <a:lnTo>
                            <a:pt x="4051" y="4658"/>
                          </a:lnTo>
                          <a:lnTo>
                            <a:pt x="4051" y="4675"/>
                          </a:lnTo>
                          <a:lnTo>
                            <a:pt x="4595" y="4675"/>
                          </a:lnTo>
                          <a:lnTo>
                            <a:pt x="4667" y="4551"/>
                          </a:lnTo>
                          <a:lnTo>
                            <a:pt x="4881" y="4551"/>
                          </a:lnTo>
                          <a:cubicBezTo>
                            <a:pt x="4899" y="4613"/>
                            <a:pt x="4916" y="4675"/>
                            <a:pt x="4925" y="4738"/>
                          </a:cubicBezTo>
                          <a:cubicBezTo>
                            <a:pt x="4925" y="4782"/>
                            <a:pt x="4934" y="4827"/>
                            <a:pt x="4934" y="4881"/>
                          </a:cubicBezTo>
                          <a:lnTo>
                            <a:pt x="4051" y="4881"/>
                          </a:lnTo>
                          <a:lnTo>
                            <a:pt x="4051" y="4693"/>
                          </a:lnTo>
                          <a:cubicBezTo>
                            <a:pt x="4051" y="4568"/>
                            <a:pt x="3953" y="4470"/>
                            <a:pt x="3837" y="4470"/>
                          </a:cubicBezTo>
                          <a:lnTo>
                            <a:pt x="3641" y="4470"/>
                          </a:lnTo>
                          <a:lnTo>
                            <a:pt x="3641" y="3614"/>
                          </a:lnTo>
                          <a:lnTo>
                            <a:pt x="4229" y="3070"/>
                          </a:lnTo>
                          <a:close/>
                          <a:moveTo>
                            <a:pt x="804" y="2053"/>
                          </a:moveTo>
                          <a:lnTo>
                            <a:pt x="804" y="2811"/>
                          </a:lnTo>
                          <a:lnTo>
                            <a:pt x="1660" y="3658"/>
                          </a:lnTo>
                          <a:lnTo>
                            <a:pt x="1660" y="4533"/>
                          </a:lnTo>
                          <a:lnTo>
                            <a:pt x="1303" y="4881"/>
                          </a:lnTo>
                          <a:lnTo>
                            <a:pt x="866" y="4881"/>
                          </a:lnTo>
                          <a:lnTo>
                            <a:pt x="866" y="4898"/>
                          </a:lnTo>
                          <a:lnTo>
                            <a:pt x="1312" y="4898"/>
                          </a:lnTo>
                          <a:lnTo>
                            <a:pt x="1321" y="4890"/>
                          </a:lnTo>
                          <a:lnTo>
                            <a:pt x="1678" y="4542"/>
                          </a:lnTo>
                          <a:lnTo>
                            <a:pt x="1678" y="3650"/>
                          </a:lnTo>
                          <a:lnTo>
                            <a:pt x="822" y="2802"/>
                          </a:lnTo>
                          <a:lnTo>
                            <a:pt x="822" y="2053"/>
                          </a:lnTo>
                          <a:close/>
                          <a:moveTo>
                            <a:pt x="4943" y="4898"/>
                          </a:moveTo>
                          <a:cubicBezTo>
                            <a:pt x="4943" y="4970"/>
                            <a:pt x="4952" y="5050"/>
                            <a:pt x="4952" y="5130"/>
                          </a:cubicBezTo>
                          <a:lnTo>
                            <a:pt x="4051" y="5130"/>
                          </a:lnTo>
                          <a:lnTo>
                            <a:pt x="4051" y="4898"/>
                          </a:lnTo>
                          <a:close/>
                          <a:moveTo>
                            <a:pt x="4952" y="5148"/>
                          </a:moveTo>
                          <a:cubicBezTo>
                            <a:pt x="4952" y="5255"/>
                            <a:pt x="4952" y="5371"/>
                            <a:pt x="4952" y="5478"/>
                          </a:cubicBezTo>
                          <a:lnTo>
                            <a:pt x="4720" y="5478"/>
                          </a:lnTo>
                          <a:lnTo>
                            <a:pt x="4613" y="5362"/>
                          </a:lnTo>
                          <a:lnTo>
                            <a:pt x="4051" y="5362"/>
                          </a:lnTo>
                          <a:lnTo>
                            <a:pt x="4051" y="5148"/>
                          </a:lnTo>
                          <a:close/>
                          <a:moveTo>
                            <a:pt x="4051" y="5371"/>
                          </a:moveTo>
                          <a:lnTo>
                            <a:pt x="4051" y="5380"/>
                          </a:lnTo>
                          <a:lnTo>
                            <a:pt x="4604" y="5380"/>
                          </a:lnTo>
                          <a:lnTo>
                            <a:pt x="4711" y="5496"/>
                          </a:lnTo>
                          <a:lnTo>
                            <a:pt x="4952" y="5496"/>
                          </a:lnTo>
                          <a:cubicBezTo>
                            <a:pt x="4952" y="5559"/>
                            <a:pt x="4943" y="5621"/>
                            <a:pt x="4943" y="5675"/>
                          </a:cubicBezTo>
                          <a:lnTo>
                            <a:pt x="4765" y="5675"/>
                          </a:lnTo>
                          <a:lnTo>
                            <a:pt x="4693" y="5612"/>
                          </a:lnTo>
                          <a:cubicBezTo>
                            <a:pt x="4693" y="5612"/>
                            <a:pt x="4702" y="5612"/>
                            <a:pt x="4702" y="5603"/>
                          </a:cubicBezTo>
                          <a:cubicBezTo>
                            <a:pt x="4711" y="5585"/>
                            <a:pt x="4702" y="5550"/>
                            <a:pt x="4676" y="5532"/>
                          </a:cubicBezTo>
                          <a:cubicBezTo>
                            <a:pt x="4669" y="5530"/>
                            <a:pt x="4662" y="5528"/>
                            <a:pt x="4654" y="5528"/>
                          </a:cubicBezTo>
                          <a:cubicBezTo>
                            <a:pt x="4633" y="5528"/>
                            <a:pt x="4611" y="5539"/>
                            <a:pt x="4604" y="5559"/>
                          </a:cubicBezTo>
                          <a:cubicBezTo>
                            <a:pt x="4586" y="5585"/>
                            <a:pt x="4604" y="5621"/>
                            <a:pt x="4631" y="5630"/>
                          </a:cubicBezTo>
                          <a:cubicBezTo>
                            <a:pt x="4638" y="5634"/>
                            <a:pt x="4646" y="5636"/>
                            <a:pt x="4653" y="5636"/>
                          </a:cubicBezTo>
                          <a:cubicBezTo>
                            <a:pt x="4664" y="5636"/>
                            <a:pt x="4674" y="5632"/>
                            <a:pt x="4684" y="5621"/>
                          </a:cubicBezTo>
                          <a:lnTo>
                            <a:pt x="4765" y="5692"/>
                          </a:lnTo>
                          <a:lnTo>
                            <a:pt x="4943" y="5692"/>
                          </a:lnTo>
                          <a:cubicBezTo>
                            <a:pt x="4943" y="5737"/>
                            <a:pt x="4934" y="5773"/>
                            <a:pt x="4934" y="5817"/>
                          </a:cubicBezTo>
                          <a:lnTo>
                            <a:pt x="4649" y="5817"/>
                          </a:lnTo>
                          <a:lnTo>
                            <a:pt x="4568" y="5728"/>
                          </a:lnTo>
                          <a:cubicBezTo>
                            <a:pt x="4568" y="5728"/>
                            <a:pt x="4568" y="5728"/>
                            <a:pt x="4577" y="5719"/>
                          </a:cubicBezTo>
                          <a:cubicBezTo>
                            <a:pt x="4586" y="5692"/>
                            <a:pt x="4577" y="5666"/>
                            <a:pt x="4551" y="5648"/>
                          </a:cubicBezTo>
                          <a:cubicBezTo>
                            <a:pt x="4544" y="5646"/>
                            <a:pt x="4537" y="5644"/>
                            <a:pt x="4529" y="5644"/>
                          </a:cubicBezTo>
                          <a:cubicBezTo>
                            <a:pt x="4508" y="5644"/>
                            <a:pt x="4486" y="5655"/>
                            <a:pt x="4479" y="5675"/>
                          </a:cubicBezTo>
                          <a:cubicBezTo>
                            <a:pt x="4461" y="5701"/>
                            <a:pt x="4479" y="5737"/>
                            <a:pt x="4497" y="5746"/>
                          </a:cubicBezTo>
                          <a:cubicBezTo>
                            <a:pt x="4510" y="5750"/>
                            <a:pt x="4522" y="5753"/>
                            <a:pt x="4532" y="5753"/>
                          </a:cubicBezTo>
                          <a:cubicBezTo>
                            <a:pt x="4542" y="5753"/>
                            <a:pt x="4551" y="5750"/>
                            <a:pt x="4560" y="5746"/>
                          </a:cubicBezTo>
                          <a:lnTo>
                            <a:pt x="4640" y="5835"/>
                          </a:lnTo>
                          <a:lnTo>
                            <a:pt x="4934" y="5835"/>
                          </a:lnTo>
                          <a:cubicBezTo>
                            <a:pt x="4925" y="5862"/>
                            <a:pt x="4925" y="5898"/>
                            <a:pt x="4916" y="5924"/>
                          </a:cubicBezTo>
                          <a:lnTo>
                            <a:pt x="4542" y="5924"/>
                          </a:lnTo>
                          <a:lnTo>
                            <a:pt x="4461" y="5853"/>
                          </a:lnTo>
                          <a:cubicBezTo>
                            <a:pt x="4479" y="5826"/>
                            <a:pt x="4461" y="5791"/>
                            <a:pt x="4435" y="5782"/>
                          </a:cubicBezTo>
                          <a:cubicBezTo>
                            <a:pt x="4427" y="5777"/>
                            <a:pt x="4420" y="5774"/>
                            <a:pt x="4412" y="5774"/>
                          </a:cubicBezTo>
                          <a:cubicBezTo>
                            <a:pt x="4394" y="5774"/>
                            <a:pt x="4376" y="5789"/>
                            <a:pt x="4363" y="5808"/>
                          </a:cubicBezTo>
                          <a:cubicBezTo>
                            <a:pt x="4354" y="5835"/>
                            <a:pt x="4363" y="5862"/>
                            <a:pt x="4390" y="5880"/>
                          </a:cubicBezTo>
                          <a:cubicBezTo>
                            <a:pt x="4395" y="5882"/>
                            <a:pt x="4401" y="5883"/>
                            <a:pt x="4408" y="5883"/>
                          </a:cubicBezTo>
                          <a:cubicBezTo>
                            <a:pt x="4423" y="5883"/>
                            <a:pt x="4440" y="5877"/>
                            <a:pt x="4452" y="5871"/>
                          </a:cubicBezTo>
                          <a:lnTo>
                            <a:pt x="4533" y="5942"/>
                          </a:lnTo>
                          <a:lnTo>
                            <a:pt x="4916" y="5942"/>
                          </a:lnTo>
                          <a:cubicBezTo>
                            <a:pt x="4916" y="5960"/>
                            <a:pt x="4907" y="5978"/>
                            <a:pt x="4907" y="6005"/>
                          </a:cubicBezTo>
                          <a:cubicBezTo>
                            <a:pt x="4899" y="6022"/>
                            <a:pt x="4899" y="6049"/>
                            <a:pt x="4890" y="6067"/>
                          </a:cubicBezTo>
                          <a:lnTo>
                            <a:pt x="4328" y="6067"/>
                          </a:lnTo>
                          <a:lnTo>
                            <a:pt x="4221" y="5969"/>
                          </a:lnTo>
                          <a:cubicBezTo>
                            <a:pt x="4229" y="5960"/>
                            <a:pt x="4229" y="5960"/>
                            <a:pt x="4229" y="5960"/>
                          </a:cubicBezTo>
                          <a:cubicBezTo>
                            <a:pt x="4247" y="5933"/>
                            <a:pt x="4229" y="5898"/>
                            <a:pt x="4203" y="5889"/>
                          </a:cubicBezTo>
                          <a:cubicBezTo>
                            <a:pt x="4193" y="5882"/>
                            <a:pt x="4184" y="5879"/>
                            <a:pt x="4175" y="5879"/>
                          </a:cubicBezTo>
                          <a:cubicBezTo>
                            <a:pt x="4158" y="5879"/>
                            <a:pt x="4143" y="5889"/>
                            <a:pt x="4131" y="5907"/>
                          </a:cubicBezTo>
                          <a:cubicBezTo>
                            <a:pt x="4122" y="5933"/>
                            <a:pt x="4131" y="5969"/>
                            <a:pt x="4158" y="5978"/>
                          </a:cubicBezTo>
                          <a:cubicBezTo>
                            <a:pt x="4167" y="5982"/>
                            <a:pt x="4176" y="5985"/>
                            <a:pt x="4185" y="5985"/>
                          </a:cubicBezTo>
                          <a:cubicBezTo>
                            <a:pt x="4194" y="5985"/>
                            <a:pt x="4203" y="5982"/>
                            <a:pt x="4212" y="5978"/>
                          </a:cubicBezTo>
                          <a:lnTo>
                            <a:pt x="4319" y="6085"/>
                          </a:lnTo>
                          <a:lnTo>
                            <a:pt x="4890" y="6085"/>
                          </a:lnTo>
                          <a:cubicBezTo>
                            <a:pt x="4881" y="6121"/>
                            <a:pt x="4863" y="6156"/>
                            <a:pt x="4854" y="6192"/>
                          </a:cubicBezTo>
                          <a:lnTo>
                            <a:pt x="4122" y="6192"/>
                          </a:lnTo>
                          <a:lnTo>
                            <a:pt x="3882" y="5924"/>
                          </a:lnTo>
                          <a:lnTo>
                            <a:pt x="3882" y="5576"/>
                          </a:lnTo>
                          <a:lnTo>
                            <a:pt x="3864" y="5576"/>
                          </a:lnTo>
                          <a:lnTo>
                            <a:pt x="3864" y="5933"/>
                          </a:lnTo>
                          <a:lnTo>
                            <a:pt x="4113" y="6210"/>
                          </a:lnTo>
                          <a:lnTo>
                            <a:pt x="4854" y="6210"/>
                          </a:lnTo>
                          <a:cubicBezTo>
                            <a:pt x="4827" y="6272"/>
                            <a:pt x="4809" y="6335"/>
                            <a:pt x="4783" y="6406"/>
                          </a:cubicBezTo>
                          <a:lnTo>
                            <a:pt x="4783" y="6397"/>
                          </a:lnTo>
                          <a:lnTo>
                            <a:pt x="4087" y="6397"/>
                          </a:lnTo>
                          <a:lnTo>
                            <a:pt x="3641" y="5960"/>
                          </a:lnTo>
                          <a:lnTo>
                            <a:pt x="3641" y="5576"/>
                          </a:lnTo>
                          <a:lnTo>
                            <a:pt x="3837" y="5576"/>
                          </a:lnTo>
                          <a:cubicBezTo>
                            <a:pt x="3953" y="5576"/>
                            <a:pt x="4042" y="5487"/>
                            <a:pt x="4051" y="5371"/>
                          </a:cubicBezTo>
                          <a:close/>
                          <a:moveTo>
                            <a:pt x="3623" y="5576"/>
                          </a:moveTo>
                          <a:lnTo>
                            <a:pt x="3623" y="5969"/>
                          </a:lnTo>
                          <a:lnTo>
                            <a:pt x="4078" y="6415"/>
                          </a:lnTo>
                          <a:lnTo>
                            <a:pt x="4774" y="6415"/>
                          </a:lnTo>
                          <a:cubicBezTo>
                            <a:pt x="4756" y="6486"/>
                            <a:pt x="4729" y="6558"/>
                            <a:pt x="4702" y="6620"/>
                          </a:cubicBezTo>
                          <a:lnTo>
                            <a:pt x="4060" y="6620"/>
                          </a:lnTo>
                          <a:lnTo>
                            <a:pt x="3400" y="5924"/>
                          </a:lnTo>
                          <a:lnTo>
                            <a:pt x="3400" y="5576"/>
                          </a:lnTo>
                          <a:close/>
                          <a:moveTo>
                            <a:pt x="3382" y="5576"/>
                          </a:moveTo>
                          <a:lnTo>
                            <a:pt x="3382" y="5933"/>
                          </a:lnTo>
                          <a:lnTo>
                            <a:pt x="4051" y="6638"/>
                          </a:lnTo>
                          <a:lnTo>
                            <a:pt x="4693" y="6638"/>
                          </a:lnTo>
                          <a:cubicBezTo>
                            <a:pt x="4667" y="6709"/>
                            <a:pt x="4640" y="6790"/>
                            <a:pt x="4613" y="6861"/>
                          </a:cubicBezTo>
                          <a:lnTo>
                            <a:pt x="4060" y="6861"/>
                          </a:lnTo>
                          <a:lnTo>
                            <a:pt x="3168" y="5951"/>
                          </a:lnTo>
                          <a:lnTo>
                            <a:pt x="3177" y="5576"/>
                          </a:lnTo>
                          <a:close/>
                          <a:moveTo>
                            <a:pt x="4533" y="8262"/>
                          </a:moveTo>
                          <a:cubicBezTo>
                            <a:pt x="4542" y="8297"/>
                            <a:pt x="4542" y="8342"/>
                            <a:pt x="4551" y="8378"/>
                          </a:cubicBezTo>
                          <a:lnTo>
                            <a:pt x="4238" y="8378"/>
                          </a:lnTo>
                          <a:lnTo>
                            <a:pt x="4051" y="8503"/>
                          </a:lnTo>
                          <a:lnTo>
                            <a:pt x="3659" y="8503"/>
                          </a:lnTo>
                          <a:lnTo>
                            <a:pt x="3659" y="8413"/>
                          </a:lnTo>
                          <a:cubicBezTo>
                            <a:pt x="3659" y="8404"/>
                            <a:pt x="3659" y="8404"/>
                            <a:pt x="3659" y="8395"/>
                          </a:cubicBezTo>
                          <a:lnTo>
                            <a:pt x="4060" y="8395"/>
                          </a:lnTo>
                          <a:lnTo>
                            <a:pt x="4247" y="8262"/>
                          </a:lnTo>
                          <a:close/>
                          <a:moveTo>
                            <a:pt x="4551" y="8395"/>
                          </a:moveTo>
                          <a:cubicBezTo>
                            <a:pt x="4560" y="8511"/>
                            <a:pt x="4560" y="8619"/>
                            <a:pt x="4560" y="8717"/>
                          </a:cubicBezTo>
                          <a:lnTo>
                            <a:pt x="4212" y="8717"/>
                          </a:lnTo>
                          <a:lnTo>
                            <a:pt x="4087" y="8592"/>
                          </a:lnTo>
                          <a:lnTo>
                            <a:pt x="3659" y="8592"/>
                          </a:lnTo>
                          <a:lnTo>
                            <a:pt x="3659" y="8520"/>
                          </a:lnTo>
                          <a:lnTo>
                            <a:pt x="4060" y="8520"/>
                          </a:lnTo>
                          <a:lnTo>
                            <a:pt x="4247" y="8395"/>
                          </a:lnTo>
                          <a:close/>
                          <a:moveTo>
                            <a:pt x="4078" y="8610"/>
                          </a:moveTo>
                          <a:lnTo>
                            <a:pt x="4203" y="8734"/>
                          </a:lnTo>
                          <a:lnTo>
                            <a:pt x="4560" y="8734"/>
                          </a:lnTo>
                          <a:cubicBezTo>
                            <a:pt x="4551" y="8761"/>
                            <a:pt x="4551" y="8797"/>
                            <a:pt x="4551" y="8824"/>
                          </a:cubicBezTo>
                          <a:lnTo>
                            <a:pt x="4212" y="8824"/>
                          </a:lnTo>
                          <a:lnTo>
                            <a:pt x="4060" y="8690"/>
                          </a:lnTo>
                          <a:lnTo>
                            <a:pt x="3659" y="8690"/>
                          </a:lnTo>
                          <a:lnTo>
                            <a:pt x="3659" y="8610"/>
                          </a:lnTo>
                          <a:close/>
                          <a:moveTo>
                            <a:pt x="322" y="8333"/>
                          </a:moveTo>
                          <a:lnTo>
                            <a:pt x="679" y="8699"/>
                          </a:lnTo>
                          <a:lnTo>
                            <a:pt x="679" y="9002"/>
                          </a:lnTo>
                          <a:lnTo>
                            <a:pt x="581" y="9002"/>
                          </a:lnTo>
                          <a:lnTo>
                            <a:pt x="581" y="8761"/>
                          </a:lnTo>
                          <a:lnTo>
                            <a:pt x="322" y="8529"/>
                          </a:lnTo>
                          <a:lnTo>
                            <a:pt x="37" y="8529"/>
                          </a:lnTo>
                          <a:lnTo>
                            <a:pt x="37" y="8333"/>
                          </a:lnTo>
                          <a:close/>
                          <a:moveTo>
                            <a:pt x="322" y="8181"/>
                          </a:moveTo>
                          <a:lnTo>
                            <a:pt x="857" y="8699"/>
                          </a:lnTo>
                          <a:lnTo>
                            <a:pt x="857" y="9002"/>
                          </a:lnTo>
                          <a:lnTo>
                            <a:pt x="697" y="9002"/>
                          </a:lnTo>
                          <a:lnTo>
                            <a:pt x="697" y="8699"/>
                          </a:lnTo>
                          <a:lnTo>
                            <a:pt x="331" y="8315"/>
                          </a:lnTo>
                          <a:lnTo>
                            <a:pt x="37" y="8315"/>
                          </a:lnTo>
                          <a:lnTo>
                            <a:pt x="37" y="8181"/>
                          </a:lnTo>
                          <a:close/>
                          <a:moveTo>
                            <a:pt x="706" y="1856"/>
                          </a:moveTo>
                          <a:lnTo>
                            <a:pt x="706" y="1901"/>
                          </a:lnTo>
                          <a:cubicBezTo>
                            <a:pt x="706" y="1972"/>
                            <a:pt x="750" y="2035"/>
                            <a:pt x="822" y="2053"/>
                          </a:cubicBezTo>
                          <a:cubicBezTo>
                            <a:pt x="831" y="2053"/>
                            <a:pt x="848" y="2062"/>
                            <a:pt x="857" y="2062"/>
                          </a:cubicBezTo>
                          <a:lnTo>
                            <a:pt x="964" y="2062"/>
                          </a:lnTo>
                          <a:lnTo>
                            <a:pt x="964" y="2802"/>
                          </a:lnTo>
                          <a:lnTo>
                            <a:pt x="1812" y="3658"/>
                          </a:lnTo>
                          <a:lnTo>
                            <a:pt x="1812" y="4747"/>
                          </a:lnTo>
                          <a:lnTo>
                            <a:pt x="1455" y="5077"/>
                          </a:lnTo>
                          <a:lnTo>
                            <a:pt x="866" y="5077"/>
                          </a:lnTo>
                          <a:lnTo>
                            <a:pt x="866" y="5095"/>
                          </a:lnTo>
                          <a:lnTo>
                            <a:pt x="1464" y="5095"/>
                          </a:lnTo>
                          <a:lnTo>
                            <a:pt x="1830" y="4756"/>
                          </a:lnTo>
                          <a:lnTo>
                            <a:pt x="1830" y="3650"/>
                          </a:lnTo>
                          <a:lnTo>
                            <a:pt x="982" y="2793"/>
                          </a:lnTo>
                          <a:lnTo>
                            <a:pt x="982" y="2062"/>
                          </a:lnTo>
                          <a:lnTo>
                            <a:pt x="1098" y="2062"/>
                          </a:lnTo>
                          <a:lnTo>
                            <a:pt x="1098" y="2811"/>
                          </a:lnTo>
                          <a:lnTo>
                            <a:pt x="1098" y="2820"/>
                          </a:lnTo>
                          <a:lnTo>
                            <a:pt x="1946" y="3658"/>
                          </a:lnTo>
                          <a:lnTo>
                            <a:pt x="1946" y="4916"/>
                          </a:lnTo>
                          <a:lnTo>
                            <a:pt x="1589" y="5282"/>
                          </a:lnTo>
                          <a:lnTo>
                            <a:pt x="866" y="5282"/>
                          </a:lnTo>
                          <a:lnTo>
                            <a:pt x="866" y="5300"/>
                          </a:lnTo>
                          <a:lnTo>
                            <a:pt x="1607" y="5300"/>
                          </a:lnTo>
                          <a:lnTo>
                            <a:pt x="1964" y="4925"/>
                          </a:lnTo>
                          <a:lnTo>
                            <a:pt x="1964" y="3650"/>
                          </a:lnTo>
                          <a:lnTo>
                            <a:pt x="1964" y="3641"/>
                          </a:lnTo>
                          <a:lnTo>
                            <a:pt x="1116" y="2802"/>
                          </a:lnTo>
                          <a:lnTo>
                            <a:pt x="1116" y="2062"/>
                          </a:lnTo>
                          <a:lnTo>
                            <a:pt x="1232" y="2062"/>
                          </a:lnTo>
                          <a:lnTo>
                            <a:pt x="1232" y="2811"/>
                          </a:lnTo>
                          <a:lnTo>
                            <a:pt x="2276" y="3864"/>
                          </a:lnTo>
                          <a:lnTo>
                            <a:pt x="3007" y="3864"/>
                          </a:lnTo>
                          <a:lnTo>
                            <a:pt x="3132" y="3980"/>
                          </a:lnTo>
                          <a:lnTo>
                            <a:pt x="3132" y="4470"/>
                          </a:lnTo>
                          <a:lnTo>
                            <a:pt x="3150" y="4470"/>
                          </a:lnTo>
                          <a:lnTo>
                            <a:pt x="3150" y="3971"/>
                          </a:lnTo>
                          <a:lnTo>
                            <a:pt x="3016" y="3846"/>
                          </a:lnTo>
                          <a:lnTo>
                            <a:pt x="2285" y="3846"/>
                          </a:lnTo>
                          <a:lnTo>
                            <a:pt x="1250" y="2802"/>
                          </a:lnTo>
                          <a:lnTo>
                            <a:pt x="1250" y="2062"/>
                          </a:lnTo>
                          <a:lnTo>
                            <a:pt x="1348" y="2062"/>
                          </a:lnTo>
                          <a:cubicBezTo>
                            <a:pt x="1357" y="2062"/>
                            <a:pt x="1375" y="2053"/>
                            <a:pt x="1384" y="2053"/>
                          </a:cubicBezTo>
                          <a:lnTo>
                            <a:pt x="1384" y="2811"/>
                          </a:lnTo>
                          <a:lnTo>
                            <a:pt x="2195" y="3658"/>
                          </a:lnTo>
                          <a:lnTo>
                            <a:pt x="3052" y="3658"/>
                          </a:lnTo>
                          <a:lnTo>
                            <a:pt x="3364" y="3953"/>
                          </a:lnTo>
                          <a:lnTo>
                            <a:pt x="3364" y="4470"/>
                          </a:lnTo>
                          <a:lnTo>
                            <a:pt x="3168" y="4470"/>
                          </a:lnTo>
                          <a:cubicBezTo>
                            <a:pt x="3043" y="4470"/>
                            <a:pt x="2945" y="4568"/>
                            <a:pt x="2945" y="4693"/>
                          </a:cubicBezTo>
                          <a:lnTo>
                            <a:pt x="2945" y="4684"/>
                          </a:lnTo>
                          <a:lnTo>
                            <a:pt x="2401" y="4684"/>
                          </a:lnTo>
                          <a:lnTo>
                            <a:pt x="1571" y="5523"/>
                          </a:lnTo>
                          <a:lnTo>
                            <a:pt x="866" y="5523"/>
                          </a:lnTo>
                          <a:lnTo>
                            <a:pt x="866" y="5541"/>
                          </a:lnTo>
                          <a:lnTo>
                            <a:pt x="1580" y="5541"/>
                          </a:lnTo>
                          <a:lnTo>
                            <a:pt x="1580" y="5532"/>
                          </a:lnTo>
                          <a:lnTo>
                            <a:pt x="2410" y="4702"/>
                          </a:lnTo>
                          <a:lnTo>
                            <a:pt x="2945" y="4702"/>
                          </a:lnTo>
                          <a:lnTo>
                            <a:pt x="2945" y="4979"/>
                          </a:lnTo>
                          <a:lnTo>
                            <a:pt x="2401" y="4979"/>
                          </a:lnTo>
                          <a:lnTo>
                            <a:pt x="2392" y="4988"/>
                          </a:lnTo>
                          <a:lnTo>
                            <a:pt x="1625" y="5755"/>
                          </a:lnTo>
                          <a:lnTo>
                            <a:pt x="866" y="5755"/>
                          </a:lnTo>
                          <a:lnTo>
                            <a:pt x="866" y="5773"/>
                          </a:lnTo>
                          <a:lnTo>
                            <a:pt x="1633" y="5773"/>
                          </a:lnTo>
                          <a:lnTo>
                            <a:pt x="2401" y="4997"/>
                          </a:lnTo>
                          <a:lnTo>
                            <a:pt x="2945" y="4997"/>
                          </a:lnTo>
                          <a:lnTo>
                            <a:pt x="2945" y="5220"/>
                          </a:lnTo>
                          <a:lnTo>
                            <a:pt x="2499" y="5220"/>
                          </a:lnTo>
                          <a:lnTo>
                            <a:pt x="2249" y="5452"/>
                          </a:lnTo>
                          <a:cubicBezTo>
                            <a:pt x="2240" y="5443"/>
                            <a:pt x="2231" y="5434"/>
                            <a:pt x="2222" y="5434"/>
                          </a:cubicBezTo>
                          <a:cubicBezTo>
                            <a:pt x="2187" y="5434"/>
                            <a:pt x="2169" y="5460"/>
                            <a:pt x="2169" y="5487"/>
                          </a:cubicBezTo>
                          <a:cubicBezTo>
                            <a:pt x="2169" y="5523"/>
                            <a:pt x="2187" y="5541"/>
                            <a:pt x="2222" y="5541"/>
                          </a:cubicBezTo>
                          <a:cubicBezTo>
                            <a:pt x="2249" y="5541"/>
                            <a:pt x="2276" y="5523"/>
                            <a:pt x="2276" y="5487"/>
                          </a:cubicBezTo>
                          <a:cubicBezTo>
                            <a:pt x="2276" y="5478"/>
                            <a:pt x="2267" y="5469"/>
                            <a:pt x="2267" y="5460"/>
                          </a:cubicBezTo>
                          <a:lnTo>
                            <a:pt x="2508" y="5237"/>
                          </a:lnTo>
                          <a:lnTo>
                            <a:pt x="2945" y="5237"/>
                          </a:lnTo>
                          <a:lnTo>
                            <a:pt x="2945" y="5362"/>
                          </a:lnTo>
                          <a:cubicBezTo>
                            <a:pt x="2945" y="5389"/>
                            <a:pt x="2954" y="5416"/>
                            <a:pt x="2963" y="5443"/>
                          </a:cubicBezTo>
                          <a:lnTo>
                            <a:pt x="2517" y="5443"/>
                          </a:lnTo>
                          <a:lnTo>
                            <a:pt x="2160" y="5782"/>
                          </a:lnTo>
                          <a:cubicBezTo>
                            <a:pt x="2151" y="5773"/>
                            <a:pt x="2142" y="5773"/>
                            <a:pt x="2133" y="5773"/>
                          </a:cubicBezTo>
                          <a:cubicBezTo>
                            <a:pt x="2097" y="5773"/>
                            <a:pt x="2079" y="5791"/>
                            <a:pt x="2079" y="5826"/>
                          </a:cubicBezTo>
                          <a:cubicBezTo>
                            <a:pt x="2079" y="5853"/>
                            <a:pt x="2097" y="5880"/>
                            <a:pt x="2133" y="5880"/>
                          </a:cubicBezTo>
                          <a:cubicBezTo>
                            <a:pt x="2160" y="5880"/>
                            <a:pt x="2187" y="5853"/>
                            <a:pt x="2187" y="5826"/>
                          </a:cubicBezTo>
                          <a:cubicBezTo>
                            <a:pt x="2187" y="5808"/>
                            <a:pt x="2178" y="5799"/>
                            <a:pt x="2169" y="5791"/>
                          </a:cubicBezTo>
                          <a:lnTo>
                            <a:pt x="2526" y="5460"/>
                          </a:lnTo>
                          <a:lnTo>
                            <a:pt x="2972" y="5460"/>
                          </a:lnTo>
                          <a:lnTo>
                            <a:pt x="2972" y="5452"/>
                          </a:lnTo>
                          <a:cubicBezTo>
                            <a:pt x="2998" y="5523"/>
                            <a:pt x="3079" y="5576"/>
                            <a:pt x="3168" y="5576"/>
                          </a:cubicBezTo>
                          <a:lnTo>
                            <a:pt x="3159" y="5576"/>
                          </a:lnTo>
                          <a:lnTo>
                            <a:pt x="3150" y="5951"/>
                          </a:lnTo>
                          <a:lnTo>
                            <a:pt x="3159" y="5960"/>
                          </a:lnTo>
                          <a:lnTo>
                            <a:pt x="4051" y="6879"/>
                          </a:lnTo>
                          <a:lnTo>
                            <a:pt x="4604" y="6879"/>
                          </a:lnTo>
                          <a:cubicBezTo>
                            <a:pt x="4586" y="6941"/>
                            <a:pt x="4560" y="6995"/>
                            <a:pt x="4542" y="7048"/>
                          </a:cubicBezTo>
                          <a:lnTo>
                            <a:pt x="3962" y="7048"/>
                          </a:lnTo>
                          <a:lnTo>
                            <a:pt x="3212" y="6281"/>
                          </a:lnTo>
                          <a:cubicBezTo>
                            <a:pt x="3221" y="6254"/>
                            <a:pt x="3212" y="6219"/>
                            <a:pt x="3186" y="6210"/>
                          </a:cubicBezTo>
                          <a:cubicBezTo>
                            <a:pt x="3176" y="6204"/>
                            <a:pt x="3166" y="6201"/>
                            <a:pt x="3155" y="6201"/>
                          </a:cubicBezTo>
                          <a:cubicBezTo>
                            <a:pt x="3137" y="6201"/>
                            <a:pt x="3120" y="6210"/>
                            <a:pt x="3114" y="6228"/>
                          </a:cubicBezTo>
                          <a:cubicBezTo>
                            <a:pt x="3096" y="6254"/>
                            <a:pt x="3114" y="6290"/>
                            <a:pt x="3141" y="6299"/>
                          </a:cubicBezTo>
                          <a:cubicBezTo>
                            <a:pt x="3148" y="6303"/>
                            <a:pt x="3156" y="6305"/>
                            <a:pt x="3163" y="6305"/>
                          </a:cubicBezTo>
                          <a:cubicBezTo>
                            <a:pt x="3174" y="6305"/>
                            <a:pt x="3184" y="6301"/>
                            <a:pt x="3195" y="6290"/>
                          </a:cubicBezTo>
                          <a:lnTo>
                            <a:pt x="3953" y="7075"/>
                          </a:lnTo>
                          <a:lnTo>
                            <a:pt x="4542" y="7075"/>
                          </a:lnTo>
                          <a:cubicBezTo>
                            <a:pt x="4524" y="7129"/>
                            <a:pt x="4506" y="7191"/>
                            <a:pt x="4497" y="7236"/>
                          </a:cubicBezTo>
                          <a:lnTo>
                            <a:pt x="3810" y="7236"/>
                          </a:lnTo>
                          <a:lnTo>
                            <a:pt x="2838" y="6281"/>
                          </a:lnTo>
                          <a:cubicBezTo>
                            <a:pt x="2847" y="6272"/>
                            <a:pt x="2847" y="6263"/>
                            <a:pt x="2847" y="6254"/>
                          </a:cubicBezTo>
                          <a:cubicBezTo>
                            <a:pt x="2847" y="6228"/>
                            <a:pt x="2820" y="6201"/>
                            <a:pt x="2793" y="6201"/>
                          </a:cubicBezTo>
                          <a:cubicBezTo>
                            <a:pt x="2766" y="6201"/>
                            <a:pt x="2740" y="6228"/>
                            <a:pt x="2740" y="6254"/>
                          </a:cubicBezTo>
                          <a:cubicBezTo>
                            <a:pt x="2740" y="6281"/>
                            <a:pt x="2766" y="6308"/>
                            <a:pt x="2793" y="6308"/>
                          </a:cubicBezTo>
                          <a:cubicBezTo>
                            <a:pt x="2811" y="6308"/>
                            <a:pt x="2820" y="6299"/>
                            <a:pt x="2829" y="6290"/>
                          </a:cubicBezTo>
                          <a:lnTo>
                            <a:pt x="3801" y="7254"/>
                          </a:lnTo>
                          <a:lnTo>
                            <a:pt x="4488" y="7254"/>
                          </a:lnTo>
                          <a:cubicBezTo>
                            <a:pt x="4488" y="7271"/>
                            <a:pt x="4488" y="7280"/>
                            <a:pt x="4479" y="7289"/>
                          </a:cubicBezTo>
                          <a:cubicBezTo>
                            <a:pt x="4470" y="7334"/>
                            <a:pt x="4470" y="7396"/>
                            <a:pt x="4470" y="7450"/>
                          </a:cubicBezTo>
                          <a:lnTo>
                            <a:pt x="3685" y="7450"/>
                          </a:lnTo>
                          <a:lnTo>
                            <a:pt x="2508" y="6281"/>
                          </a:lnTo>
                          <a:cubicBezTo>
                            <a:pt x="2508" y="6272"/>
                            <a:pt x="2517" y="6263"/>
                            <a:pt x="2517" y="6254"/>
                          </a:cubicBezTo>
                          <a:cubicBezTo>
                            <a:pt x="2517" y="6228"/>
                            <a:pt x="2490" y="6201"/>
                            <a:pt x="2463" y="6201"/>
                          </a:cubicBezTo>
                          <a:cubicBezTo>
                            <a:pt x="2427" y="6201"/>
                            <a:pt x="2410" y="6228"/>
                            <a:pt x="2410" y="6254"/>
                          </a:cubicBezTo>
                          <a:cubicBezTo>
                            <a:pt x="2410" y="6281"/>
                            <a:pt x="2427" y="6308"/>
                            <a:pt x="2463" y="6308"/>
                          </a:cubicBezTo>
                          <a:cubicBezTo>
                            <a:pt x="2472" y="6308"/>
                            <a:pt x="2490" y="6299"/>
                            <a:pt x="2499" y="6290"/>
                          </a:cubicBezTo>
                          <a:lnTo>
                            <a:pt x="3676" y="7468"/>
                          </a:lnTo>
                          <a:lnTo>
                            <a:pt x="4470" y="7468"/>
                          </a:lnTo>
                          <a:cubicBezTo>
                            <a:pt x="4470" y="7503"/>
                            <a:pt x="4470" y="7539"/>
                            <a:pt x="4470" y="7575"/>
                          </a:cubicBezTo>
                          <a:lnTo>
                            <a:pt x="3899" y="7575"/>
                          </a:lnTo>
                          <a:cubicBezTo>
                            <a:pt x="3899" y="7566"/>
                            <a:pt x="3890" y="7548"/>
                            <a:pt x="3873" y="7539"/>
                          </a:cubicBezTo>
                          <a:cubicBezTo>
                            <a:pt x="3865" y="7534"/>
                            <a:pt x="3857" y="7532"/>
                            <a:pt x="3849" y="7532"/>
                          </a:cubicBezTo>
                          <a:cubicBezTo>
                            <a:pt x="3828" y="7532"/>
                            <a:pt x="3808" y="7547"/>
                            <a:pt x="3801" y="7566"/>
                          </a:cubicBezTo>
                          <a:cubicBezTo>
                            <a:pt x="3783" y="7593"/>
                            <a:pt x="3801" y="7619"/>
                            <a:pt x="3828" y="7637"/>
                          </a:cubicBezTo>
                          <a:cubicBezTo>
                            <a:pt x="3835" y="7639"/>
                            <a:pt x="3841" y="7641"/>
                            <a:pt x="3848" y="7641"/>
                          </a:cubicBezTo>
                          <a:cubicBezTo>
                            <a:pt x="3868" y="7641"/>
                            <a:pt x="3886" y="7631"/>
                            <a:pt x="3899" y="7610"/>
                          </a:cubicBezTo>
                          <a:cubicBezTo>
                            <a:pt x="3899" y="7602"/>
                            <a:pt x="3899" y="7602"/>
                            <a:pt x="3899" y="7593"/>
                          </a:cubicBezTo>
                          <a:lnTo>
                            <a:pt x="4470" y="7593"/>
                          </a:lnTo>
                          <a:cubicBezTo>
                            <a:pt x="4470" y="7646"/>
                            <a:pt x="4479" y="7700"/>
                            <a:pt x="4479" y="7753"/>
                          </a:cubicBezTo>
                          <a:lnTo>
                            <a:pt x="4042" y="7753"/>
                          </a:lnTo>
                          <a:cubicBezTo>
                            <a:pt x="4042" y="7735"/>
                            <a:pt x="4033" y="7717"/>
                            <a:pt x="4015" y="7709"/>
                          </a:cubicBezTo>
                          <a:cubicBezTo>
                            <a:pt x="4009" y="7706"/>
                            <a:pt x="4002" y="7705"/>
                            <a:pt x="3995" y="7705"/>
                          </a:cubicBezTo>
                          <a:cubicBezTo>
                            <a:pt x="3976" y="7705"/>
                            <a:pt x="3957" y="7715"/>
                            <a:pt x="3944" y="7735"/>
                          </a:cubicBezTo>
                          <a:cubicBezTo>
                            <a:pt x="3935" y="7762"/>
                            <a:pt x="3944" y="7789"/>
                            <a:pt x="3971" y="7807"/>
                          </a:cubicBezTo>
                          <a:cubicBezTo>
                            <a:pt x="3977" y="7809"/>
                            <a:pt x="3984" y="7810"/>
                            <a:pt x="3991" y="7810"/>
                          </a:cubicBezTo>
                          <a:cubicBezTo>
                            <a:pt x="4010" y="7810"/>
                            <a:pt x="4029" y="7800"/>
                            <a:pt x="4042" y="7780"/>
                          </a:cubicBezTo>
                          <a:cubicBezTo>
                            <a:pt x="4042" y="7780"/>
                            <a:pt x="4042" y="7771"/>
                            <a:pt x="4042" y="7771"/>
                          </a:cubicBezTo>
                          <a:lnTo>
                            <a:pt x="4488" y="7771"/>
                          </a:lnTo>
                          <a:cubicBezTo>
                            <a:pt x="4488" y="7816"/>
                            <a:pt x="4497" y="7869"/>
                            <a:pt x="4497" y="7923"/>
                          </a:cubicBezTo>
                          <a:lnTo>
                            <a:pt x="4176" y="7923"/>
                          </a:lnTo>
                          <a:cubicBezTo>
                            <a:pt x="4176" y="7914"/>
                            <a:pt x="4167" y="7896"/>
                            <a:pt x="4149" y="7887"/>
                          </a:cubicBezTo>
                          <a:cubicBezTo>
                            <a:pt x="4142" y="7885"/>
                            <a:pt x="4135" y="7884"/>
                            <a:pt x="4128" y="7884"/>
                          </a:cubicBezTo>
                          <a:cubicBezTo>
                            <a:pt x="4106" y="7884"/>
                            <a:pt x="4084" y="7894"/>
                            <a:pt x="4078" y="7914"/>
                          </a:cubicBezTo>
                          <a:cubicBezTo>
                            <a:pt x="4060" y="7941"/>
                            <a:pt x="4078" y="7967"/>
                            <a:pt x="4105" y="7985"/>
                          </a:cubicBezTo>
                          <a:cubicBezTo>
                            <a:pt x="4109" y="7987"/>
                            <a:pt x="4115" y="7988"/>
                            <a:pt x="4121" y="7988"/>
                          </a:cubicBezTo>
                          <a:cubicBezTo>
                            <a:pt x="4139" y="7988"/>
                            <a:pt x="4163" y="7978"/>
                            <a:pt x="4176" y="7958"/>
                          </a:cubicBezTo>
                          <a:cubicBezTo>
                            <a:pt x="4176" y="7958"/>
                            <a:pt x="4176" y="7949"/>
                            <a:pt x="4176" y="7941"/>
                          </a:cubicBezTo>
                          <a:lnTo>
                            <a:pt x="4506" y="7941"/>
                          </a:lnTo>
                          <a:cubicBezTo>
                            <a:pt x="4506" y="7976"/>
                            <a:pt x="4506" y="8003"/>
                            <a:pt x="4515" y="8039"/>
                          </a:cubicBezTo>
                          <a:cubicBezTo>
                            <a:pt x="4515" y="8056"/>
                            <a:pt x="4515" y="8083"/>
                            <a:pt x="4515" y="8101"/>
                          </a:cubicBezTo>
                          <a:lnTo>
                            <a:pt x="4328" y="8101"/>
                          </a:lnTo>
                          <a:cubicBezTo>
                            <a:pt x="4328" y="8083"/>
                            <a:pt x="4310" y="8074"/>
                            <a:pt x="4301" y="8065"/>
                          </a:cubicBezTo>
                          <a:cubicBezTo>
                            <a:pt x="4291" y="8059"/>
                            <a:pt x="4281" y="8056"/>
                            <a:pt x="4271" y="8056"/>
                          </a:cubicBezTo>
                          <a:cubicBezTo>
                            <a:pt x="4252" y="8056"/>
                            <a:pt x="4235" y="8066"/>
                            <a:pt x="4229" y="8083"/>
                          </a:cubicBezTo>
                          <a:cubicBezTo>
                            <a:pt x="4212" y="8110"/>
                            <a:pt x="4221" y="8146"/>
                            <a:pt x="4247" y="8155"/>
                          </a:cubicBezTo>
                          <a:cubicBezTo>
                            <a:pt x="4257" y="8161"/>
                            <a:pt x="4267" y="8164"/>
                            <a:pt x="4278" y="8164"/>
                          </a:cubicBezTo>
                          <a:cubicBezTo>
                            <a:pt x="4296" y="8164"/>
                            <a:pt x="4313" y="8154"/>
                            <a:pt x="4319" y="8137"/>
                          </a:cubicBezTo>
                          <a:cubicBezTo>
                            <a:pt x="4328" y="8128"/>
                            <a:pt x="4328" y="8128"/>
                            <a:pt x="4328" y="8119"/>
                          </a:cubicBezTo>
                          <a:lnTo>
                            <a:pt x="4524" y="8119"/>
                          </a:lnTo>
                          <a:cubicBezTo>
                            <a:pt x="4524" y="8164"/>
                            <a:pt x="4533" y="8199"/>
                            <a:pt x="4533" y="8244"/>
                          </a:cubicBezTo>
                          <a:lnTo>
                            <a:pt x="4247" y="8244"/>
                          </a:lnTo>
                          <a:lnTo>
                            <a:pt x="4051" y="8378"/>
                          </a:lnTo>
                          <a:lnTo>
                            <a:pt x="3659" y="8378"/>
                          </a:lnTo>
                          <a:lnTo>
                            <a:pt x="3659" y="8387"/>
                          </a:lnTo>
                          <a:cubicBezTo>
                            <a:pt x="3650" y="8342"/>
                            <a:pt x="3605" y="8315"/>
                            <a:pt x="3560" y="8315"/>
                          </a:cubicBezTo>
                          <a:lnTo>
                            <a:pt x="3534" y="8315"/>
                          </a:lnTo>
                          <a:lnTo>
                            <a:pt x="3534" y="7753"/>
                          </a:lnTo>
                          <a:lnTo>
                            <a:pt x="1803" y="6014"/>
                          </a:lnTo>
                          <a:lnTo>
                            <a:pt x="866" y="6014"/>
                          </a:lnTo>
                          <a:lnTo>
                            <a:pt x="866" y="6031"/>
                          </a:lnTo>
                          <a:lnTo>
                            <a:pt x="1794" y="6031"/>
                          </a:lnTo>
                          <a:lnTo>
                            <a:pt x="3516" y="7762"/>
                          </a:lnTo>
                          <a:lnTo>
                            <a:pt x="3516" y="8315"/>
                          </a:lnTo>
                          <a:lnTo>
                            <a:pt x="3257" y="8315"/>
                          </a:lnTo>
                          <a:cubicBezTo>
                            <a:pt x="3212" y="8315"/>
                            <a:pt x="3177" y="8342"/>
                            <a:pt x="3168" y="8387"/>
                          </a:cubicBezTo>
                          <a:lnTo>
                            <a:pt x="3168" y="8378"/>
                          </a:lnTo>
                          <a:lnTo>
                            <a:pt x="2517" y="8378"/>
                          </a:lnTo>
                          <a:lnTo>
                            <a:pt x="2276" y="8627"/>
                          </a:lnTo>
                          <a:lnTo>
                            <a:pt x="2276" y="9145"/>
                          </a:lnTo>
                          <a:lnTo>
                            <a:pt x="1910" y="9493"/>
                          </a:lnTo>
                          <a:lnTo>
                            <a:pt x="1268" y="9493"/>
                          </a:lnTo>
                          <a:lnTo>
                            <a:pt x="1268" y="9404"/>
                          </a:lnTo>
                          <a:lnTo>
                            <a:pt x="1794" y="9404"/>
                          </a:lnTo>
                          <a:lnTo>
                            <a:pt x="2133" y="9038"/>
                          </a:lnTo>
                          <a:lnTo>
                            <a:pt x="2133" y="7396"/>
                          </a:lnTo>
                          <a:lnTo>
                            <a:pt x="1241" y="6513"/>
                          </a:lnTo>
                          <a:lnTo>
                            <a:pt x="866" y="6513"/>
                          </a:lnTo>
                          <a:lnTo>
                            <a:pt x="866" y="6531"/>
                          </a:lnTo>
                          <a:lnTo>
                            <a:pt x="1232" y="6531"/>
                          </a:lnTo>
                          <a:lnTo>
                            <a:pt x="2115" y="7405"/>
                          </a:lnTo>
                          <a:lnTo>
                            <a:pt x="2115" y="9029"/>
                          </a:lnTo>
                          <a:lnTo>
                            <a:pt x="1785" y="9386"/>
                          </a:lnTo>
                          <a:lnTo>
                            <a:pt x="1268" y="9386"/>
                          </a:lnTo>
                          <a:lnTo>
                            <a:pt x="1268" y="9198"/>
                          </a:lnTo>
                          <a:lnTo>
                            <a:pt x="1669" y="9198"/>
                          </a:lnTo>
                          <a:lnTo>
                            <a:pt x="1892" y="8975"/>
                          </a:lnTo>
                          <a:lnTo>
                            <a:pt x="1892" y="7396"/>
                          </a:lnTo>
                          <a:lnTo>
                            <a:pt x="1883" y="7396"/>
                          </a:lnTo>
                          <a:lnTo>
                            <a:pt x="1241" y="6763"/>
                          </a:lnTo>
                          <a:lnTo>
                            <a:pt x="839" y="6763"/>
                          </a:lnTo>
                          <a:lnTo>
                            <a:pt x="839" y="6781"/>
                          </a:lnTo>
                          <a:lnTo>
                            <a:pt x="1232" y="6781"/>
                          </a:lnTo>
                          <a:lnTo>
                            <a:pt x="1874" y="7405"/>
                          </a:lnTo>
                          <a:lnTo>
                            <a:pt x="1874" y="8975"/>
                          </a:lnTo>
                          <a:lnTo>
                            <a:pt x="1660" y="9181"/>
                          </a:lnTo>
                          <a:lnTo>
                            <a:pt x="1268" y="9181"/>
                          </a:lnTo>
                          <a:lnTo>
                            <a:pt x="1268" y="9154"/>
                          </a:lnTo>
                          <a:cubicBezTo>
                            <a:pt x="1268" y="9082"/>
                            <a:pt x="1223" y="9029"/>
                            <a:pt x="1170" y="9011"/>
                          </a:cubicBezTo>
                          <a:lnTo>
                            <a:pt x="1170" y="8128"/>
                          </a:lnTo>
                          <a:lnTo>
                            <a:pt x="1170" y="8119"/>
                          </a:lnTo>
                          <a:lnTo>
                            <a:pt x="420" y="7396"/>
                          </a:lnTo>
                          <a:lnTo>
                            <a:pt x="420" y="7173"/>
                          </a:lnTo>
                          <a:cubicBezTo>
                            <a:pt x="438" y="7173"/>
                            <a:pt x="456" y="7164"/>
                            <a:pt x="465" y="7147"/>
                          </a:cubicBezTo>
                          <a:cubicBezTo>
                            <a:pt x="474" y="7120"/>
                            <a:pt x="465" y="7084"/>
                            <a:pt x="438" y="7075"/>
                          </a:cubicBezTo>
                          <a:cubicBezTo>
                            <a:pt x="429" y="7069"/>
                            <a:pt x="419" y="7066"/>
                            <a:pt x="410" y="7066"/>
                          </a:cubicBezTo>
                          <a:cubicBezTo>
                            <a:pt x="393" y="7066"/>
                            <a:pt x="378" y="7076"/>
                            <a:pt x="367" y="7093"/>
                          </a:cubicBezTo>
                          <a:cubicBezTo>
                            <a:pt x="358" y="7120"/>
                            <a:pt x="367" y="7155"/>
                            <a:pt x="393" y="7164"/>
                          </a:cubicBezTo>
                          <a:cubicBezTo>
                            <a:pt x="393" y="7173"/>
                            <a:pt x="402" y="7173"/>
                            <a:pt x="402" y="7173"/>
                          </a:cubicBezTo>
                          <a:lnTo>
                            <a:pt x="402" y="7396"/>
                          </a:lnTo>
                          <a:lnTo>
                            <a:pt x="411" y="7405"/>
                          </a:lnTo>
                          <a:lnTo>
                            <a:pt x="1152" y="8137"/>
                          </a:lnTo>
                          <a:lnTo>
                            <a:pt x="1152" y="9002"/>
                          </a:lnTo>
                          <a:lnTo>
                            <a:pt x="1027" y="9002"/>
                          </a:lnTo>
                          <a:lnTo>
                            <a:pt x="1027" y="8190"/>
                          </a:lnTo>
                          <a:lnTo>
                            <a:pt x="251" y="7432"/>
                          </a:lnTo>
                          <a:lnTo>
                            <a:pt x="251" y="7120"/>
                          </a:lnTo>
                          <a:cubicBezTo>
                            <a:pt x="260" y="7120"/>
                            <a:pt x="277" y="7111"/>
                            <a:pt x="286" y="7093"/>
                          </a:cubicBezTo>
                          <a:cubicBezTo>
                            <a:pt x="304" y="7066"/>
                            <a:pt x="286" y="7039"/>
                            <a:pt x="260" y="7022"/>
                          </a:cubicBezTo>
                          <a:cubicBezTo>
                            <a:pt x="253" y="7019"/>
                            <a:pt x="246" y="7018"/>
                            <a:pt x="240" y="7018"/>
                          </a:cubicBezTo>
                          <a:cubicBezTo>
                            <a:pt x="220" y="7018"/>
                            <a:pt x="202" y="7028"/>
                            <a:pt x="188" y="7048"/>
                          </a:cubicBezTo>
                          <a:cubicBezTo>
                            <a:pt x="179" y="7075"/>
                            <a:pt x="188" y="7102"/>
                            <a:pt x="215" y="7120"/>
                          </a:cubicBezTo>
                          <a:lnTo>
                            <a:pt x="233" y="7120"/>
                          </a:lnTo>
                          <a:lnTo>
                            <a:pt x="233" y="7441"/>
                          </a:lnTo>
                          <a:lnTo>
                            <a:pt x="1009" y="8199"/>
                          </a:lnTo>
                          <a:lnTo>
                            <a:pt x="1009" y="9002"/>
                          </a:lnTo>
                          <a:lnTo>
                            <a:pt x="875" y="9002"/>
                          </a:lnTo>
                          <a:lnTo>
                            <a:pt x="875" y="8699"/>
                          </a:lnTo>
                          <a:lnTo>
                            <a:pt x="875" y="8690"/>
                          </a:lnTo>
                          <a:lnTo>
                            <a:pt x="331" y="8164"/>
                          </a:lnTo>
                          <a:lnTo>
                            <a:pt x="37" y="8164"/>
                          </a:lnTo>
                          <a:lnTo>
                            <a:pt x="37" y="4372"/>
                          </a:lnTo>
                          <a:lnTo>
                            <a:pt x="804" y="4372"/>
                          </a:lnTo>
                          <a:lnTo>
                            <a:pt x="1205" y="3953"/>
                          </a:lnTo>
                          <a:cubicBezTo>
                            <a:pt x="1214" y="3962"/>
                            <a:pt x="1223" y="3971"/>
                            <a:pt x="1241" y="3971"/>
                          </a:cubicBezTo>
                          <a:cubicBezTo>
                            <a:pt x="1268" y="3971"/>
                            <a:pt x="1294" y="3944"/>
                            <a:pt x="1294" y="3917"/>
                          </a:cubicBezTo>
                          <a:cubicBezTo>
                            <a:pt x="1294" y="3881"/>
                            <a:pt x="1268" y="3864"/>
                            <a:pt x="1241" y="3864"/>
                          </a:cubicBezTo>
                          <a:cubicBezTo>
                            <a:pt x="1205" y="3864"/>
                            <a:pt x="1187" y="3881"/>
                            <a:pt x="1187" y="3917"/>
                          </a:cubicBezTo>
                          <a:cubicBezTo>
                            <a:pt x="1187" y="3926"/>
                            <a:pt x="1187" y="3935"/>
                            <a:pt x="1196" y="3944"/>
                          </a:cubicBezTo>
                          <a:lnTo>
                            <a:pt x="795" y="4354"/>
                          </a:lnTo>
                          <a:lnTo>
                            <a:pt x="37" y="4354"/>
                          </a:lnTo>
                          <a:lnTo>
                            <a:pt x="37" y="4256"/>
                          </a:lnTo>
                          <a:lnTo>
                            <a:pt x="715" y="4256"/>
                          </a:lnTo>
                          <a:lnTo>
                            <a:pt x="1000" y="3962"/>
                          </a:lnTo>
                          <a:cubicBezTo>
                            <a:pt x="1009" y="3962"/>
                            <a:pt x="1018" y="3971"/>
                            <a:pt x="1027" y="3971"/>
                          </a:cubicBezTo>
                          <a:cubicBezTo>
                            <a:pt x="1054" y="3971"/>
                            <a:pt x="1080" y="3944"/>
                            <a:pt x="1080" y="3917"/>
                          </a:cubicBezTo>
                          <a:cubicBezTo>
                            <a:pt x="1080" y="3881"/>
                            <a:pt x="1054" y="3864"/>
                            <a:pt x="1027" y="3864"/>
                          </a:cubicBezTo>
                          <a:cubicBezTo>
                            <a:pt x="991" y="3864"/>
                            <a:pt x="973" y="3881"/>
                            <a:pt x="973" y="3917"/>
                          </a:cubicBezTo>
                          <a:cubicBezTo>
                            <a:pt x="973" y="3926"/>
                            <a:pt x="973" y="3944"/>
                            <a:pt x="982" y="3953"/>
                          </a:cubicBezTo>
                          <a:lnTo>
                            <a:pt x="706" y="4238"/>
                          </a:lnTo>
                          <a:lnTo>
                            <a:pt x="37" y="4238"/>
                          </a:lnTo>
                          <a:lnTo>
                            <a:pt x="37" y="4122"/>
                          </a:lnTo>
                          <a:lnTo>
                            <a:pt x="616" y="4122"/>
                          </a:lnTo>
                          <a:lnTo>
                            <a:pt x="768" y="3962"/>
                          </a:lnTo>
                          <a:cubicBezTo>
                            <a:pt x="777" y="3962"/>
                            <a:pt x="786" y="3971"/>
                            <a:pt x="804" y="3971"/>
                          </a:cubicBezTo>
                          <a:cubicBezTo>
                            <a:pt x="831" y="3971"/>
                            <a:pt x="857" y="3944"/>
                            <a:pt x="857" y="3917"/>
                          </a:cubicBezTo>
                          <a:cubicBezTo>
                            <a:pt x="857" y="3881"/>
                            <a:pt x="831" y="3864"/>
                            <a:pt x="804" y="3864"/>
                          </a:cubicBezTo>
                          <a:cubicBezTo>
                            <a:pt x="768" y="3864"/>
                            <a:pt x="750" y="3881"/>
                            <a:pt x="750" y="3917"/>
                          </a:cubicBezTo>
                          <a:cubicBezTo>
                            <a:pt x="750" y="3926"/>
                            <a:pt x="750" y="3935"/>
                            <a:pt x="759" y="3944"/>
                          </a:cubicBezTo>
                          <a:lnTo>
                            <a:pt x="608" y="4104"/>
                          </a:lnTo>
                          <a:lnTo>
                            <a:pt x="37" y="4104"/>
                          </a:lnTo>
                          <a:lnTo>
                            <a:pt x="37" y="3453"/>
                          </a:lnTo>
                          <a:lnTo>
                            <a:pt x="313" y="3453"/>
                          </a:lnTo>
                          <a:lnTo>
                            <a:pt x="465" y="3578"/>
                          </a:lnTo>
                          <a:cubicBezTo>
                            <a:pt x="456" y="3587"/>
                            <a:pt x="447" y="3605"/>
                            <a:pt x="447" y="3614"/>
                          </a:cubicBezTo>
                          <a:cubicBezTo>
                            <a:pt x="447" y="3650"/>
                            <a:pt x="474" y="3667"/>
                            <a:pt x="500" y="3667"/>
                          </a:cubicBezTo>
                          <a:cubicBezTo>
                            <a:pt x="536" y="3667"/>
                            <a:pt x="554" y="3650"/>
                            <a:pt x="554" y="3614"/>
                          </a:cubicBezTo>
                          <a:cubicBezTo>
                            <a:pt x="554" y="3587"/>
                            <a:pt x="536" y="3560"/>
                            <a:pt x="500" y="3560"/>
                          </a:cubicBezTo>
                          <a:cubicBezTo>
                            <a:pt x="492" y="3560"/>
                            <a:pt x="483" y="3569"/>
                            <a:pt x="483" y="3569"/>
                          </a:cubicBezTo>
                          <a:lnTo>
                            <a:pt x="322" y="3435"/>
                          </a:lnTo>
                          <a:lnTo>
                            <a:pt x="37" y="3435"/>
                          </a:lnTo>
                          <a:lnTo>
                            <a:pt x="37" y="3355"/>
                          </a:lnTo>
                          <a:lnTo>
                            <a:pt x="447" y="3355"/>
                          </a:lnTo>
                          <a:lnTo>
                            <a:pt x="706" y="3587"/>
                          </a:lnTo>
                          <a:cubicBezTo>
                            <a:pt x="697" y="3596"/>
                            <a:pt x="697" y="3605"/>
                            <a:pt x="697" y="3614"/>
                          </a:cubicBezTo>
                          <a:cubicBezTo>
                            <a:pt x="697" y="3650"/>
                            <a:pt x="715" y="3667"/>
                            <a:pt x="750" y="3667"/>
                          </a:cubicBezTo>
                          <a:cubicBezTo>
                            <a:pt x="777" y="3667"/>
                            <a:pt x="804" y="3650"/>
                            <a:pt x="804" y="3614"/>
                          </a:cubicBezTo>
                          <a:cubicBezTo>
                            <a:pt x="804" y="3587"/>
                            <a:pt x="777" y="3560"/>
                            <a:pt x="750" y="3560"/>
                          </a:cubicBezTo>
                          <a:cubicBezTo>
                            <a:pt x="732" y="3560"/>
                            <a:pt x="723" y="3569"/>
                            <a:pt x="715" y="3569"/>
                          </a:cubicBezTo>
                          <a:lnTo>
                            <a:pt x="456" y="3337"/>
                          </a:lnTo>
                          <a:lnTo>
                            <a:pt x="37" y="3337"/>
                          </a:lnTo>
                          <a:lnTo>
                            <a:pt x="37" y="3186"/>
                          </a:lnTo>
                          <a:lnTo>
                            <a:pt x="518" y="3186"/>
                          </a:lnTo>
                          <a:lnTo>
                            <a:pt x="947" y="3587"/>
                          </a:lnTo>
                          <a:cubicBezTo>
                            <a:pt x="938" y="3596"/>
                            <a:pt x="938" y="3605"/>
                            <a:pt x="938" y="3614"/>
                          </a:cubicBezTo>
                          <a:cubicBezTo>
                            <a:pt x="938" y="3650"/>
                            <a:pt x="964" y="3667"/>
                            <a:pt x="991" y="3667"/>
                          </a:cubicBezTo>
                          <a:cubicBezTo>
                            <a:pt x="1018" y="3667"/>
                            <a:pt x="1045" y="3650"/>
                            <a:pt x="1045" y="3614"/>
                          </a:cubicBezTo>
                          <a:cubicBezTo>
                            <a:pt x="1045" y="3587"/>
                            <a:pt x="1018" y="3560"/>
                            <a:pt x="991" y="3560"/>
                          </a:cubicBezTo>
                          <a:cubicBezTo>
                            <a:pt x="973" y="3560"/>
                            <a:pt x="964" y="3569"/>
                            <a:pt x="955" y="3578"/>
                          </a:cubicBezTo>
                          <a:lnTo>
                            <a:pt x="527" y="3168"/>
                          </a:lnTo>
                          <a:lnTo>
                            <a:pt x="37" y="3168"/>
                          </a:lnTo>
                          <a:lnTo>
                            <a:pt x="37" y="1946"/>
                          </a:lnTo>
                          <a:lnTo>
                            <a:pt x="286" y="1946"/>
                          </a:lnTo>
                          <a:lnTo>
                            <a:pt x="393" y="1856"/>
                          </a:lnTo>
                          <a:close/>
                          <a:moveTo>
                            <a:pt x="4051" y="8708"/>
                          </a:moveTo>
                          <a:lnTo>
                            <a:pt x="4203" y="8842"/>
                          </a:lnTo>
                          <a:lnTo>
                            <a:pt x="4542" y="8842"/>
                          </a:lnTo>
                          <a:cubicBezTo>
                            <a:pt x="4542" y="8895"/>
                            <a:pt x="4524" y="8949"/>
                            <a:pt x="4506" y="8993"/>
                          </a:cubicBezTo>
                          <a:cubicBezTo>
                            <a:pt x="4399" y="9279"/>
                            <a:pt x="4149" y="9644"/>
                            <a:pt x="3828" y="9983"/>
                          </a:cubicBezTo>
                          <a:lnTo>
                            <a:pt x="3828" y="9279"/>
                          </a:lnTo>
                          <a:lnTo>
                            <a:pt x="3614" y="9056"/>
                          </a:lnTo>
                          <a:lnTo>
                            <a:pt x="3614" y="8797"/>
                          </a:lnTo>
                          <a:lnTo>
                            <a:pt x="3605" y="8797"/>
                          </a:lnTo>
                          <a:cubicBezTo>
                            <a:pt x="3632" y="8788"/>
                            <a:pt x="3659" y="8752"/>
                            <a:pt x="3659" y="8708"/>
                          </a:cubicBezTo>
                          <a:close/>
                          <a:moveTo>
                            <a:pt x="3596" y="8806"/>
                          </a:moveTo>
                          <a:lnTo>
                            <a:pt x="3596" y="9056"/>
                          </a:lnTo>
                          <a:lnTo>
                            <a:pt x="3810" y="9279"/>
                          </a:lnTo>
                          <a:lnTo>
                            <a:pt x="3810" y="10010"/>
                          </a:lnTo>
                          <a:cubicBezTo>
                            <a:pt x="3792" y="10037"/>
                            <a:pt x="3766" y="10064"/>
                            <a:pt x="3739" y="10090"/>
                          </a:cubicBezTo>
                          <a:lnTo>
                            <a:pt x="3739" y="9305"/>
                          </a:lnTo>
                          <a:lnTo>
                            <a:pt x="3516" y="9091"/>
                          </a:lnTo>
                          <a:lnTo>
                            <a:pt x="3516" y="8806"/>
                          </a:lnTo>
                          <a:close/>
                          <a:moveTo>
                            <a:pt x="3498" y="8806"/>
                          </a:moveTo>
                          <a:lnTo>
                            <a:pt x="3498" y="9091"/>
                          </a:lnTo>
                          <a:lnTo>
                            <a:pt x="3721" y="9314"/>
                          </a:lnTo>
                          <a:lnTo>
                            <a:pt x="3721" y="10108"/>
                          </a:lnTo>
                          <a:cubicBezTo>
                            <a:pt x="3676" y="10153"/>
                            <a:pt x="3632" y="10198"/>
                            <a:pt x="3587" y="10242"/>
                          </a:cubicBezTo>
                          <a:lnTo>
                            <a:pt x="3587" y="9377"/>
                          </a:lnTo>
                          <a:cubicBezTo>
                            <a:pt x="3605" y="9377"/>
                            <a:pt x="3614" y="9368"/>
                            <a:pt x="3623" y="9350"/>
                          </a:cubicBezTo>
                          <a:cubicBezTo>
                            <a:pt x="3641" y="9323"/>
                            <a:pt x="3632" y="9297"/>
                            <a:pt x="3605" y="9279"/>
                          </a:cubicBezTo>
                          <a:cubicBezTo>
                            <a:pt x="3598" y="9276"/>
                            <a:pt x="3591" y="9275"/>
                            <a:pt x="3584" y="9275"/>
                          </a:cubicBezTo>
                          <a:cubicBezTo>
                            <a:pt x="3562" y="9275"/>
                            <a:pt x="3540" y="9285"/>
                            <a:pt x="3534" y="9305"/>
                          </a:cubicBezTo>
                          <a:cubicBezTo>
                            <a:pt x="3516" y="9332"/>
                            <a:pt x="3525" y="9359"/>
                            <a:pt x="3551" y="9377"/>
                          </a:cubicBezTo>
                          <a:lnTo>
                            <a:pt x="3569" y="9377"/>
                          </a:lnTo>
                          <a:lnTo>
                            <a:pt x="3569" y="10260"/>
                          </a:lnTo>
                          <a:cubicBezTo>
                            <a:pt x="3525" y="10305"/>
                            <a:pt x="3480" y="10349"/>
                            <a:pt x="3435" y="10385"/>
                          </a:cubicBezTo>
                          <a:lnTo>
                            <a:pt x="3435" y="9484"/>
                          </a:lnTo>
                          <a:cubicBezTo>
                            <a:pt x="3453" y="9484"/>
                            <a:pt x="3471" y="9475"/>
                            <a:pt x="3480" y="9457"/>
                          </a:cubicBezTo>
                          <a:cubicBezTo>
                            <a:pt x="3489" y="9430"/>
                            <a:pt x="3480" y="9404"/>
                            <a:pt x="3453" y="9386"/>
                          </a:cubicBezTo>
                          <a:cubicBezTo>
                            <a:pt x="3447" y="9383"/>
                            <a:pt x="3439" y="9382"/>
                            <a:pt x="3432" y="9382"/>
                          </a:cubicBezTo>
                          <a:cubicBezTo>
                            <a:pt x="3410" y="9382"/>
                            <a:pt x="3389" y="9392"/>
                            <a:pt x="3382" y="9412"/>
                          </a:cubicBezTo>
                          <a:cubicBezTo>
                            <a:pt x="3364" y="9439"/>
                            <a:pt x="3373" y="9466"/>
                            <a:pt x="3400" y="9484"/>
                          </a:cubicBezTo>
                          <a:lnTo>
                            <a:pt x="3418" y="9484"/>
                          </a:lnTo>
                          <a:lnTo>
                            <a:pt x="3418" y="10403"/>
                          </a:lnTo>
                          <a:cubicBezTo>
                            <a:pt x="3364" y="10447"/>
                            <a:pt x="3311" y="10501"/>
                            <a:pt x="3257" y="10545"/>
                          </a:cubicBezTo>
                          <a:lnTo>
                            <a:pt x="3257" y="9680"/>
                          </a:lnTo>
                          <a:cubicBezTo>
                            <a:pt x="3275" y="9680"/>
                            <a:pt x="3293" y="9671"/>
                            <a:pt x="3302" y="9653"/>
                          </a:cubicBezTo>
                          <a:cubicBezTo>
                            <a:pt x="3311" y="9627"/>
                            <a:pt x="3302" y="9591"/>
                            <a:pt x="3275" y="9582"/>
                          </a:cubicBezTo>
                          <a:cubicBezTo>
                            <a:pt x="3267" y="9577"/>
                            <a:pt x="3259" y="9575"/>
                            <a:pt x="3251" y="9575"/>
                          </a:cubicBezTo>
                          <a:cubicBezTo>
                            <a:pt x="3230" y="9575"/>
                            <a:pt x="3210" y="9589"/>
                            <a:pt x="3204" y="9609"/>
                          </a:cubicBezTo>
                          <a:cubicBezTo>
                            <a:pt x="3186" y="9636"/>
                            <a:pt x="3204" y="9662"/>
                            <a:pt x="3221" y="9680"/>
                          </a:cubicBezTo>
                          <a:lnTo>
                            <a:pt x="3239" y="9680"/>
                          </a:lnTo>
                          <a:lnTo>
                            <a:pt x="3239" y="10563"/>
                          </a:lnTo>
                          <a:cubicBezTo>
                            <a:pt x="3195" y="10599"/>
                            <a:pt x="3150" y="10635"/>
                            <a:pt x="3105" y="10670"/>
                          </a:cubicBezTo>
                          <a:lnTo>
                            <a:pt x="3105" y="9350"/>
                          </a:lnTo>
                          <a:lnTo>
                            <a:pt x="3373" y="9073"/>
                          </a:lnTo>
                          <a:lnTo>
                            <a:pt x="3373" y="8806"/>
                          </a:lnTo>
                          <a:close/>
                          <a:moveTo>
                            <a:pt x="3177" y="8770"/>
                          </a:moveTo>
                          <a:cubicBezTo>
                            <a:pt x="3195" y="8788"/>
                            <a:pt x="3221" y="8806"/>
                            <a:pt x="3257" y="8806"/>
                          </a:cubicBezTo>
                          <a:lnTo>
                            <a:pt x="3355" y="8806"/>
                          </a:lnTo>
                          <a:lnTo>
                            <a:pt x="3355" y="9065"/>
                          </a:lnTo>
                          <a:lnTo>
                            <a:pt x="3088" y="9341"/>
                          </a:lnTo>
                          <a:lnTo>
                            <a:pt x="3088" y="10679"/>
                          </a:lnTo>
                          <a:cubicBezTo>
                            <a:pt x="3061" y="10706"/>
                            <a:pt x="3034" y="10724"/>
                            <a:pt x="3007" y="10751"/>
                          </a:cubicBezTo>
                          <a:lnTo>
                            <a:pt x="3007" y="9332"/>
                          </a:lnTo>
                          <a:lnTo>
                            <a:pt x="3257" y="9073"/>
                          </a:lnTo>
                          <a:lnTo>
                            <a:pt x="3257" y="8806"/>
                          </a:lnTo>
                          <a:lnTo>
                            <a:pt x="3239" y="8806"/>
                          </a:lnTo>
                          <a:lnTo>
                            <a:pt x="3239" y="9065"/>
                          </a:lnTo>
                          <a:lnTo>
                            <a:pt x="2981" y="9323"/>
                          </a:lnTo>
                          <a:lnTo>
                            <a:pt x="2981" y="10760"/>
                          </a:lnTo>
                          <a:cubicBezTo>
                            <a:pt x="2900" y="10822"/>
                            <a:pt x="2820" y="10876"/>
                            <a:pt x="2740" y="10929"/>
                          </a:cubicBezTo>
                          <a:lnTo>
                            <a:pt x="2740" y="8859"/>
                          </a:lnTo>
                          <a:lnTo>
                            <a:pt x="2820" y="8779"/>
                          </a:lnTo>
                          <a:lnTo>
                            <a:pt x="3177" y="8779"/>
                          </a:lnTo>
                          <a:lnTo>
                            <a:pt x="3177" y="8770"/>
                          </a:lnTo>
                          <a:close/>
                          <a:moveTo>
                            <a:pt x="3159" y="8627"/>
                          </a:moveTo>
                          <a:lnTo>
                            <a:pt x="3159" y="8708"/>
                          </a:lnTo>
                          <a:cubicBezTo>
                            <a:pt x="3159" y="8726"/>
                            <a:pt x="3168" y="8743"/>
                            <a:pt x="3177" y="8761"/>
                          </a:cubicBezTo>
                          <a:lnTo>
                            <a:pt x="2811" y="8761"/>
                          </a:lnTo>
                          <a:lnTo>
                            <a:pt x="2722" y="8850"/>
                          </a:lnTo>
                          <a:lnTo>
                            <a:pt x="2722" y="10938"/>
                          </a:lnTo>
                          <a:cubicBezTo>
                            <a:pt x="2686" y="10956"/>
                            <a:pt x="2650" y="10974"/>
                            <a:pt x="2615" y="10991"/>
                          </a:cubicBezTo>
                          <a:lnTo>
                            <a:pt x="2615" y="8752"/>
                          </a:lnTo>
                          <a:lnTo>
                            <a:pt x="2740" y="8627"/>
                          </a:lnTo>
                          <a:close/>
                          <a:moveTo>
                            <a:pt x="313" y="8547"/>
                          </a:moveTo>
                          <a:lnTo>
                            <a:pt x="563" y="8770"/>
                          </a:lnTo>
                          <a:lnTo>
                            <a:pt x="563" y="9011"/>
                          </a:lnTo>
                          <a:lnTo>
                            <a:pt x="572" y="9011"/>
                          </a:lnTo>
                          <a:cubicBezTo>
                            <a:pt x="509" y="9029"/>
                            <a:pt x="474" y="9091"/>
                            <a:pt x="474" y="9154"/>
                          </a:cubicBezTo>
                          <a:lnTo>
                            <a:pt x="474" y="9636"/>
                          </a:lnTo>
                          <a:cubicBezTo>
                            <a:pt x="474" y="9725"/>
                            <a:pt x="545" y="9796"/>
                            <a:pt x="625" y="9796"/>
                          </a:cubicBezTo>
                          <a:lnTo>
                            <a:pt x="768" y="9796"/>
                          </a:lnTo>
                          <a:lnTo>
                            <a:pt x="768" y="11099"/>
                          </a:lnTo>
                          <a:cubicBezTo>
                            <a:pt x="652" y="11063"/>
                            <a:pt x="545" y="11036"/>
                            <a:pt x="456" y="11000"/>
                          </a:cubicBezTo>
                          <a:lnTo>
                            <a:pt x="456" y="10269"/>
                          </a:lnTo>
                          <a:lnTo>
                            <a:pt x="625" y="10073"/>
                          </a:lnTo>
                          <a:lnTo>
                            <a:pt x="625" y="9796"/>
                          </a:lnTo>
                          <a:lnTo>
                            <a:pt x="608" y="9796"/>
                          </a:lnTo>
                          <a:lnTo>
                            <a:pt x="608" y="10073"/>
                          </a:lnTo>
                          <a:lnTo>
                            <a:pt x="438" y="10260"/>
                          </a:lnTo>
                          <a:lnTo>
                            <a:pt x="438" y="10991"/>
                          </a:lnTo>
                          <a:cubicBezTo>
                            <a:pt x="331" y="10947"/>
                            <a:pt x="242" y="10893"/>
                            <a:pt x="179" y="10840"/>
                          </a:cubicBezTo>
                          <a:cubicBezTo>
                            <a:pt x="126" y="10786"/>
                            <a:pt x="54" y="10572"/>
                            <a:pt x="37" y="10492"/>
                          </a:cubicBezTo>
                          <a:lnTo>
                            <a:pt x="37" y="8547"/>
                          </a:lnTo>
                          <a:close/>
                          <a:moveTo>
                            <a:pt x="938" y="9796"/>
                          </a:moveTo>
                          <a:lnTo>
                            <a:pt x="938" y="10135"/>
                          </a:lnTo>
                          <a:lnTo>
                            <a:pt x="947" y="10144"/>
                          </a:lnTo>
                          <a:lnTo>
                            <a:pt x="1571" y="10768"/>
                          </a:lnTo>
                          <a:lnTo>
                            <a:pt x="1571" y="11197"/>
                          </a:lnTo>
                          <a:cubicBezTo>
                            <a:pt x="1437" y="11188"/>
                            <a:pt x="1303" y="11179"/>
                            <a:pt x="1170" y="11161"/>
                          </a:cubicBezTo>
                          <a:cubicBezTo>
                            <a:pt x="1036" y="11152"/>
                            <a:pt x="902" y="11125"/>
                            <a:pt x="786" y="11099"/>
                          </a:cubicBezTo>
                          <a:lnTo>
                            <a:pt x="786" y="9796"/>
                          </a:lnTo>
                          <a:close/>
                          <a:moveTo>
                            <a:pt x="1089" y="9796"/>
                          </a:moveTo>
                          <a:lnTo>
                            <a:pt x="1089" y="10090"/>
                          </a:lnTo>
                          <a:lnTo>
                            <a:pt x="1089" y="10099"/>
                          </a:lnTo>
                          <a:lnTo>
                            <a:pt x="1732" y="10742"/>
                          </a:lnTo>
                          <a:lnTo>
                            <a:pt x="1732" y="11197"/>
                          </a:lnTo>
                          <a:lnTo>
                            <a:pt x="1589" y="11197"/>
                          </a:lnTo>
                          <a:lnTo>
                            <a:pt x="1589" y="10760"/>
                          </a:lnTo>
                          <a:lnTo>
                            <a:pt x="955" y="10135"/>
                          </a:lnTo>
                          <a:lnTo>
                            <a:pt x="955" y="9796"/>
                          </a:lnTo>
                          <a:close/>
                          <a:moveTo>
                            <a:pt x="3168" y="8395"/>
                          </a:moveTo>
                          <a:cubicBezTo>
                            <a:pt x="3168" y="8404"/>
                            <a:pt x="3159" y="8404"/>
                            <a:pt x="3159" y="8413"/>
                          </a:cubicBezTo>
                          <a:lnTo>
                            <a:pt x="3159" y="8485"/>
                          </a:lnTo>
                          <a:lnTo>
                            <a:pt x="2624" y="8485"/>
                          </a:lnTo>
                          <a:lnTo>
                            <a:pt x="2454" y="8645"/>
                          </a:lnTo>
                          <a:lnTo>
                            <a:pt x="2454" y="9181"/>
                          </a:lnTo>
                          <a:lnTo>
                            <a:pt x="2008" y="9636"/>
                          </a:lnTo>
                          <a:lnTo>
                            <a:pt x="1268" y="9636"/>
                          </a:lnTo>
                          <a:lnTo>
                            <a:pt x="1268" y="9653"/>
                          </a:lnTo>
                          <a:lnTo>
                            <a:pt x="2017" y="9653"/>
                          </a:lnTo>
                          <a:lnTo>
                            <a:pt x="2472" y="9189"/>
                          </a:lnTo>
                          <a:lnTo>
                            <a:pt x="2472" y="8645"/>
                          </a:lnTo>
                          <a:lnTo>
                            <a:pt x="2633" y="8503"/>
                          </a:lnTo>
                          <a:lnTo>
                            <a:pt x="3159" y="8503"/>
                          </a:lnTo>
                          <a:lnTo>
                            <a:pt x="3159" y="8610"/>
                          </a:lnTo>
                          <a:lnTo>
                            <a:pt x="2731" y="8610"/>
                          </a:lnTo>
                          <a:lnTo>
                            <a:pt x="2597" y="8743"/>
                          </a:lnTo>
                          <a:lnTo>
                            <a:pt x="2597" y="11000"/>
                          </a:lnTo>
                          <a:cubicBezTo>
                            <a:pt x="2561" y="11018"/>
                            <a:pt x="2526" y="11036"/>
                            <a:pt x="2490" y="11054"/>
                          </a:cubicBezTo>
                          <a:lnTo>
                            <a:pt x="2490" y="10349"/>
                          </a:lnTo>
                          <a:lnTo>
                            <a:pt x="2071" y="9957"/>
                          </a:lnTo>
                          <a:cubicBezTo>
                            <a:pt x="2071" y="9957"/>
                            <a:pt x="2071" y="9948"/>
                            <a:pt x="2071" y="9948"/>
                          </a:cubicBezTo>
                          <a:cubicBezTo>
                            <a:pt x="2079" y="9921"/>
                            <a:pt x="2071" y="9894"/>
                            <a:pt x="2044" y="9876"/>
                          </a:cubicBezTo>
                          <a:cubicBezTo>
                            <a:pt x="2037" y="9874"/>
                            <a:pt x="2030" y="9873"/>
                            <a:pt x="2024" y="9873"/>
                          </a:cubicBezTo>
                          <a:cubicBezTo>
                            <a:pt x="2004" y="9873"/>
                            <a:pt x="1986" y="9883"/>
                            <a:pt x="1972" y="9903"/>
                          </a:cubicBezTo>
                          <a:cubicBezTo>
                            <a:pt x="1964" y="9930"/>
                            <a:pt x="1972" y="9957"/>
                            <a:pt x="1999" y="9974"/>
                          </a:cubicBezTo>
                          <a:cubicBezTo>
                            <a:pt x="2007" y="9978"/>
                            <a:pt x="2014" y="9980"/>
                            <a:pt x="2021" y="9980"/>
                          </a:cubicBezTo>
                          <a:cubicBezTo>
                            <a:pt x="2032" y="9980"/>
                            <a:pt x="2042" y="9976"/>
                            <a:pt x="2053" y="9966"/>
                          </a:cubicBezTo>
                          <a:lnTo>
                            <a:pt x="2472" y="10358"/>
                          </a:lnTo>
                          <a:lnTo>
                            <a:pt x="2472" y="11063"/>
                          </a:lnTo>
                          <a:cubicBezTo>
                            <a:pt x="2427" y="11090"/>
                            <a:pt x="2383" y="11107"/>
                            <a:pt x="2329" y="11116"/>
                          </a:cubicBezTo>
                          <a:lnTo>
                            <a:pt x="2329" y="10483"/>
                          </a:lnTo>
                          <a:lnTo>
                            <a:pt x="1928" y="10117"/>
                          </a:lnTo>
                          <a:cubicBezTo>
                            <a:pt x="1937" y="10090"/>
                            <a:pt x="1928" y="10055"/>
                            <a:pt x="1901" y="10046"/>
                          </a:cubicBezTo>
                          <a:cubicBezTo>
                            <a:pt x="1892" y="10040"/>
                            <a:pt x="1882" y="10037"/>
                            <a:pt x="1873" y="10037"/>
                          </a:cubicBezTo>
                          <a:cubicBezTo>
                            <a:pt x="1856" y="10037"/>
                            <a:pt x="1841" y="10046"/>
                            <a:pt x="1830" y="10064"/>
                          </a:cubicBezTo>
                          <a:cubicBezTo>
                            <a:pt x="1821" y="10090"/>
                            <a:pt x="1830" y="10126"/>
                            <a:pt x="1856" y="10135"/>
                          </a:cubicBezTo>
                          <a:cubicBezTo>
                            <a:pt x="1865" y="10140"/>
                            <a:pt x="1877" y="10142"/>
                            <a:pt x="1887" y="10142"/>
                          </a:cubicBezTo>
                          <a:cubicBezTo>
                            <a:pt x="1897" y="10142"/>
                            <a:pt x="1906" y="10140"/>
                            <a:pt x="1910" y="10135"/>
                          </a:cubicBezTo>
                          <a:lnTo>
                            <a:pt x="2311" y="10492"/>
                          </a:lnTo>
                          <a:lnTo>
                            <a:pt x="2311" y="11125"/>
                          </a:lnTo>
                          <a:cubicBezTo>
                            <a:pt x="2294" y="11134"/>
                            <a:pt x="2267" y="11134"/>
                            <a:pt x="2249" y="11143"/>
                          </a:cubicBezTo>
                          <a:cubicBezTo>
                            <a:pt x="2231" y="11143"/>
                            <a:pt x="2204" y="11152"/>
                            <a:pt x="2187" y="11152"/>
                          </a:cubicBezTo>
                          <a:lnTo>
                            <a:pt x="2187" y="10661"/>
                          </a:lnTo>
                          <a:lnTo>
                            <a:pt x="1758" y="10251"/>
                          </a:lnTo>
                          <a:cubicBezTo>
                            <a:pt x="1758" y="10251"/>
                            <a:pt x="1758" y="10242"/>
                            <a:pt x="1767" y="10242"/>
                          </a:cubicBezTo>
                          <a:cubicBezTo>
                            <a:pt x="1776" y="10215"/>
                            <a:pt x="1767" y="10189"/>
                            <a:pt x="1740" y="10171"/>
                          </a:cubicBezTo>
                          <a:cubicBezTo>
                            <a:pt x="1734" y="10169"/>
                            <a:pt x="1727" y="10167"/>
                            <a:pt x="1719" y="10167"/>
                          </a:cubicBezTo>
                          <a:cubicBezTo>
                            <a:pt x="1698" y="10167"/>
                            <a:pt x="1676" y="10177"/>
                            <a:pt x="1669" y="10198"/>
                          </a:cubicBezTo>
                          <a:cubicBezTo>
                            <a:pt x="1651" y="10224"/>
                            <a:pt x="1660" y="10251"/>
                            <a:pt x="1687" y="10269"/>
                          </a:cubicBezTo>
                          <a:cubicBezTo>
                            <a:pt x="1698" y="10273"/>
                            <a:pt x="1708" y="10275"/>
                            <a:pt x="1716" y="10275"/>
                          </a:cubicBezTo>
                          <a:cubicBezTo>
                            <a:pt x="1729" y="10275"/>
                            <a:pt x="1739" y="10270"/>
                            <a:pt x="1749" y="10260"/>
                          </a:cubicBezTo>
                          <a:lnTo>
                            <a:pt x="2169" y="10670"/>
                          </a:lnTo>
                          <a:lnTo>
                            <a:pt x="2169" y="11161"/>
                          </a:lnTo>
                          <a:cubicBezTo>
                            <a:pt x="2044" y="11179"/>
                            <a:pt x="1901" y="11197"/>
                            <a:pt x="1749" y="11197"/>
                          </a:cubicBezTo>
                          <a:lnTo>
                            <a:pt x="1749" y="10733"/>
                          </a:lnTo>
                          <a:lnTo>
                            <a:pt x="1740" y="10733"/>
                          </a:lnTo>
                          <a:lnTo>
                            <a:pt x="1107" y="10090"/>
                          </a:lnTo>
                          <a:lnTo>
                            <a:pt x="1107" y="9796"/>
                          </a:lnTo>
                          <a:lnTo>
                            <a:pt x="1116" y="9796"/>
                          </a:lnTo>
                          <a:cubicBezTo>
                            <a:pt x="1196" y="9796"/>
                            <a:pt x="1268" y="9725"/>
                            <a:pt x="1268" y="9636"/>
                          </a:cubicBezTo>
                          <a:lnTo>
                            <a:pt x="1268" y="9511"/>
                          </a:lnTo>
                          <a:lnTo>
                            <a:pt x="1919" y="9511"/>
                          </a:lnTo>
                          <a:lnTo>
                            <a:pt x="2294" y="9154"/>
                          </a:lnTo>
                          <a:lnTo>
                            <a:pt x="2294" y="8627"/>
                          </a:lnTo>
                          <a:lnTo>
                            <a:pt x="2526" y="8395"/>
                          </a:lnTo>
                          <a:close/>
                          <a:moveTo>
                            <a:pt x="768" y="0"/>
                          </a:moveTo>
                          <a:cubicBezTo>
                            <a:pt x="637" y="0"/>
                            <a:pt x="397" y="85"/>
                            <a:pt x="295" y="161"/>
                          </a:cubicBezTo>
                          <a:cubicBezTo>
                            <a:pt x="188" y="242"/>
                            <a:pt x="10" y="581"/>
                            <a:pt x="1" y="590"/>
                          </a:cubicBezTo>
                          <a:lnTo>
                            <a:pt x="1" y="599"/>
                          </a:lnTo>
                          <a:lnTo>
                            <a:pt x="1" y="10492"/>
                          </a:lnTo>
                          <a:cubicBezTo>
                            <a:pt x="1" y="10510"/>
                            <a:pt x="81" y="10795"/>
                            <a:pt x="161" y="10867"/>
                          </a:cubicBezTo>
                          <a:cubicBezTo>
                            <a:pt x="447" y="11116"/>
                            <a:pt x="1125" y="11232"/>
                            <a:pt x="1678" y="11232"/>
                          </a:cubicBezTo>
                          <a:cubicBezTo>
                            <a:pt x="1901" y="11232"/>
                            <a:pt x="2106" y="11215"/>
                            <a:pt x="2258" y="11179"/>
                          </a:cubicBezTo>
                          <a:cubicBezTo>
                            <a:pt x="3025" y="10991"/>
                            <a:pt x="4256" y="9743"/>
                            <a:pt x="4542" y="9002"/>
                          </a:cubicBezTo>
                          <a:cubicBezTo>
                            <a:pt x="4631" y="8779"/>
                            <a:pt x="4586" y="8395"/>
                            <a:pt x="4551" y="8030"/>
                          </a:cubicBezTo>
                          <a:cubicBezTo>
                            <a:pt x="4515" y="7744"/>
                            <a:pt x="4488" y="7477"/>
                            <a:pt x="4515" y="7298"/>
                          </a:cubicBezTo>
                          <a:cubicBezTo>
                            <a:pt x="4551" y="7129"/>
                            <a:pt x="4640" y="6879"/>
                            <a:pt x="4738" y="6638"/>
                          </a:cubicBezTo>
                          <a:cubicBezTo>
                            <a:pt x="4818" y="6406"/>
                            <a:pt x="4907" y="6174"/>
                            <a:pt x="4943" y="6005"/>
                          </a:cubicBezTo>
                          <a:cubicBezTo>
                            <a:pt x="5006" y="5701"/>
                            <a:pt x="5006" y="5059"/>
                            <a:pt x="4961" y="4729"/>
                          </a:cubicBezTo>
                          <a:cubicBezTo>
                            <a:pt x="4881" y="4247"/>
                            <a:pt x="4479" y="3328"/>
                            <a:pt x="4185" y="2945"/>
                          </a:cubicBezTo>
                          <a:cubicBezTo>
                            <a:pt x="3971" y="2677"/>
                            <a:pt x="3132" y="2133"/>
                            <a:pt x="3096" y="2106"/>
                          </a:cubicBezTo>
                          <a:cubicBezTo>
                            <a:pt x="3096" y="2106"/>
                            <a:pt x="2936" y="1981"/>
                            <a:pt x="2900" y="1928"/>
                          </a:cubicBezTo>
                          <a:cubicBezTo>
                            <a:pt x="2820" y="1812"/>
                            <a:pt x="2749" y="1589"/>
                            <a:pt x="2686" y="1375"/>
                          </a:cubicBezTo>
                          <a:cubicBezTo>
                            <a:pt x="2615" y="1125"/>
                            <a:pt x="2543" y="875"/>
                            <a:pt x="2436" y="741"/>
                          </a:cubicBezTo>
                          <a:cubicBezTo>
                            <a:pt x="2151" y="393"/>
                            <a:pt x="1241" y="54"/>
                            <a:pt x="786" y="1"/>
                          </a:cubicBezTo>
                          <a:cubicBezTo>
                            <a:pt x="780" y="0"/>
                            <a:pt x="774" y="0"/>
                            <a:pt x="768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68CAFB">
                            <a:alpha val="69803"/>
                          </a:srgbClr>
                        </a:gs>
                        <a:gs pos="100000">
                          <a:srgbClr val="4B6EF8">
                            <a:alpha val="69803"/>
                          </a:srgb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2941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629" name="Google Shape;629;p1"/>
                    <p:cNvSpPr/>
                    <p:nvPr/>
                  </p:nvSpPr>
                  <p:spPr>
                    <a:xfrm>
                      <a:off x="2843326" y="1772417"/>
                      <a:ext cx="133216" cy="111858"/>
                    </a:xfrm>
                    <a:custGeom>
                      <a:rect b="b" l="l" r="r" t="t"/>
                      <a:pathLst>
                        <a:path extrusionOk="0" h="2053" w="2445">
                          <a:moveTo>
                            <a:pt x="1508" y="0"/>
                          </a:moveTo>
                          <a:lnTo>
                            <a:pt x="0" y="1490"/>
                          </a:lnTo>
                          <a:lnTo>
                            <a:pt x="0" y="2052"/>
                          </a:lnTo>
                          <a:lnTo>
                            <a:pt x="18" y="2052"/>
                          </a:lnTo>
                          <a:lnTo>
                            <a:pt x="18" y="1499"/>
                          </a:lnTo>
                          <a:lnTo>
                            <a:pt x="1517" y="18"/>
                          </a:lnTo>
                          <a:lnTo>
                            <a:pt x="2445" y="18"/>
                          </a:lnTo>
                          <a:lnTo>
                            <a:pt x="2445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68CAFB">
                            <a:alpha val="69803"/>
                          </a:srgbClr>
                        </a:gs>
                        <a:gs pos="100000">
                          <a:srgbClr val="4B6EF8">
                            <a:alpha val="69803"/>
                          </a:srgb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2941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630" name="Google Shape;630;p1"/>
                    <p:cNvSpPr/>
                    <p:nvPr/>
                  </p:nvSpPr>
                  <p:spPr>
                    <a:xfrm>
                      <a:off x="2950284" y="1823743"/>
                      <a:ext cx="45713" cy="93769"/>
                    </a:xfrm>
                    <a:custGeom>
                      <a:rect b="b" l="l" r="r" t="t"/>
                      <a:pathLst>
                        <a:path extrusionOk="0" h="1721" w="839">
                          <a:moveTo>
                            <a:pt x="778" y="1"/>
                          </a:moveTo>
                          <a:cubicBezTo>
                            <a:pt x="772" y="1"/>
                            <a:pt x="765" y="2"/>
                            <a:pt x="758" y="4"/>
                          </a:cubicBezTo>
                          <a:cubicBezTo>
                            <a:pt x="732" y="22"/>
                            <a:pt x="714" y="49"/>
                            <a:pt x="732" y="75"/>
                          </a:cubicBezTo>
                          <a:cubicBezTo>
                            <a:pt x="741" y="93"/>
                            <a:pt x="758" y="102"/>
                            <a:pt x="767" y="102"/>
                          </a:cubicBezTo>
                          <a:lnTo>
                            <a:pt x="767" y="209"/>
                          </a:lnTo>
                          <a:lnTo>
                            <a:pt x="54" y="923"/>
                          </a:lnTo>
                          <a:lnTo>
                            <a:pt x="54" y="1610"/>
                          </a:lnTo>
                          <a:cubicBezTo>
                            <a:pt x="45" y="1610"/>
                            <a:pt x="45" y="1619"/>
                            <a:pt x="36" y="1619"/>
                          </a:cubicBezTo>
                          <a:cubicBezTo>
                            <a:pt x="9" y="1628"/>
                            <a:pt x="0" y="1663"/>
                            <a:pt x="9" y="1690"/>
                          </a:cubicBezTo>
                          <a:cubicBezTo>
                            <a:pt x="22" y="1710"/>
                            <a:pt x="41" y="1720"/>
                            <a:pt x="60" y="1720"/>
                          </a:cubicBezTo>
                          <a:cubicBezTo>
                            <a:pt x="67" y="1720"/>
                            <a:pt x="74" y="1719"/>
                            <a:pt x="80" y="1717"/>
                          </a:cubicBezTo>
                          <a:cubicBezTo>
                            <a:pt x="107" y="1699"/>
                            <a:pt x="125" y="1663"/>
                            <a:pt x="107" y="1637"/>
                          </a:cubicBezTo>
                          <a:cubicBezTo>
                            <a:pt x="98" y="1628"/>
                            <a:pt x="80" y="1619"/>
                            <a:pt x="71" y="1610"/>
                          </a:cubicBezTo>
                          <a:lnTo>
                            <a:pt x="71" y="932"/>
                          </a:lnTo>
                          <a:lnTo>
                            <a:pt x="785" y="218"/>
                          </a:lnTo>
                          <a:lnTo>
                            <a:pt x="785" y="102"/>
                          </a:lnTo>
                          <a:lnTo>
                            <a:pt x="803" y="102"/>
                          </a:lnTo>
                          <a:cubicBezTo>
                            <a:pt x="830" y="84"/>
                            <a:pt x="839" y="58"/>
                            <a:pt x="830" y="31"/>
                          </a:cubicBezTo>
                          <a:cubicBezTo>
                            <a:pt x="816" y="11"/>
                            <a:pt x="798" y="1"/>
                            <a:pt x="778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68CAFB">
                            <a:alpha val="69803"/>
                          </a:srgbClr>
                        </a:gs>
                        <a:gs pos="100000">
                          <a:srgbClr val="4B6EF8">
                            <a:alpha val="69803"/>
                          </a:srgb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2941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631" name="Google Shape;631;p1"/>
                    <p:cNvSpPr/>
                    <p:nvPr/>
                  </p:nvSpPr>
                  <p:spPr>
                    <a:xfrm>
                      <a:off x="2942982" y="1585746"/>
                      <a:ext cx="46203" cy="104066"/>
                    </a:xfrm>
                    <a:custGeom>
                      <a:rect b="b" l="l" r="r" t="t"/>
                      <a:pathLst>
                        <a:path extrusionOk="0" h="1910" w="848">
                          <a:moveTo>
                            <a:pt x="794" y="1"/>
                          </a:moveTo>
                          <a:cubicBezTo>
                            <a:pt x="768" y="1"/>
                            <a:pt x="741" y="27"/>
                            <a:pt x="741" y="54"/>
                          </a:cubicBezTo>
                          <a:cubicBezTo>
                            <a:pt x="741" y="63"/>
                            <a:pt x="741" y="81"/>
                            <a:pt x="750" y="90"/>
                          </a:cubicBezTo>
                          <a:lnTo>
                            <a:pt x="9" y="839"/>
                          </a:lnTo>
                          <a:lnTo>
                            <a:pt x="0" y="848"/>
                          </a:lnTo>
                          <a:lnTo>
                            <a:pt x="0" y="1535"/>
                          </a:lnTo>
                          <a:lnTo>
                            <a:pt x="295" y="1821"/>
                          </a:lnTo>
                          <a:cubicBezTo>
                            <a:pt x="295" y="1830"/>
                            <a:pt x="286" y="1838"/>
                            <a:pt x="286" y="1856"/>
                          </a:cubicBezTo>
                          <a:cubicBezTo>
                            <a:pt x="286" y="1883"/>
                            <a:pt x="313" y="1910"/>
                            <a:pt x="339" y="1910"/>
                          </a:cubicBezTo>
                          <a:cubicBezTo>
                            <a:pt x="375" y="1910"/>
                            <a:pt x="393" y="1883"/>
                            <a:pt x="393" y="1856"/>
                          </a:cubicBezTo>
                          <a:cubicBezTo>
                            <a:pt x="393" y="1821"/>
                            <a:pt x="375" y="1803"/>
                            <a:pt x="339" y="1803"/>
                          </a:cubicBezTo>
                          <a:cubicBezTo>
                            <a:pt x="330" y="1803"/>
                            <a:pt x="321" y="1803"/>
                            <a:pt x="313" y="1812"/>
                          </a:cubicBezTo>
                          <a:lnTo>
                            <a:pt x="18" y="1526"/>
                          </a:lnTo>
                          <a:lnTo>
                            <a:pt x="18" y="857"/>
                          </a:lnTo>
                          <a:lnTo>
                            <a:pt x="768" y="99"/>
                          </a:lnTo>
                          <a:cubicBezTo>
                            <a:pt x="776" y="108"/>
                            <a:pt x="785" y="108"/>
                            <a:pt x="794" y="108"/>
                          </a:cubicBezTo>
                          <a:cubicBezTo>
                            <a:pt x="821" y="108"/>
                            <a:pt x="848" y="81"/>
                            <a:pt x="848" y="54"/>
                          </a:cubicBezTo>
                          <a:cubicBezTo>
                            <a:pt x="848" y="27"/>
                            <a:pt x="821" y="1"/>
                            <a:pt x="794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68CAFB">
                            <a:alpha val="69803"/>
                          </a:srgbClr>
                        </a:gs>
                        <a:gs pos="100000">
                          <a:srgbClr val="4B6EF8">
                            <a:alpha val="69803"/>
                          </a:srgb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2941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632" name="Google Shape;632;p1"/>
                    <p:cNvSpPr/>
                    <p:nvPr/>
                  </p:nvSpPr>
                  <p:spPr>
                    <a:xfrm>
                      <a:off x="2854986" y="1778247"/>
                      <a:ext cx="80747" cy="97910"/>
                    </a:xfrm>
                    <a:custGeom>
                      <a:rect b="b" l="l" r="r" t="t"/>
                      <a:pathLst>
                        <a:path extrusionOk="0" h="1797" w="1482">
                          <a:moveTo>
                            <a:pt x="1428" y="0"/>
                          </a:moveTo>
                          <a:cubicBezTo>
                            <a:pt x="1401" y="0"/>
                            <a:pt x="1374" y="27"/>
                            <a:pt x="1374" y="54"/>
                          </a:cubicBezTo>
                          <a:cubicBezTo>
                            <a:pt x="1374" y="63"/>
                            <a:pt x="1374" y="72"/>
                            <a:pt x="1383" y="81"/>
                          </a:cubicBezTo>
                          <a:lnTo>
                            <a:pt x="54" y="1401"/>
                          </a:lnTo>
                          <a:lnTo>
                            <a:pt x="54" y="1686"/>
                          </a:lnTo>
                          <a:cubicBezTo>
                            <a:pt x="45" y="1686"/>
                            <a:pt x="45" y="1695"/>
                            <a:pt x="36" y="1695"/>
                          </a:cubicBezTo>
                          <a:cubicBezTo>
                            <a:pt x="10" y="1704"/>
                            <a:pt x="1" y="1740"/>
                            <a:pt x="18" y="1767"/>
                          </a:cubicBezTo>
                          <a:cubicBezTo>
                            <a:pt x="25" y="1787"/>
                            <a:pt x="47" y="1797"/>
                            <a:pt x="69" y="1797"/>
                          </a:cubicBezTo>
                          <a:cubicBezTo>
                            <a:pt x="76" y="1797"/>
                            <a:pt x="83" y="1796"/>
                            <a:pt x="90" y="1794"/>
                          </a:cubicBezTo>
                          <a:cubicBezTo>
                            <a:pt x="117" y="1776"/>
                            <a:pt x="125" y="1740"/>
                            <a:pt x="108" y="1713"/>
                          </a:cubicBezTo>
                          <a:cubicBezTo>
                            <a:pt x="99" y="1704"/>
                            <a:pt x="90" y="1695"/>
                            <a:pt x="72" y="1686"/>
                          </a:cubicBezTo>
                          <a:lnTo>
                            <a:pt x="72" y="1410"/>
                          </a:lnTo>
                          <a:lnTo>
                            <a:pt x="1392" y="90"/>
                          </a:lnTo>
                          <a:cubicBezTo>
                            <a:pt x="1401" y="99"/>
                            <a:pt x="1419" y="107"/>
                            <a:pt x="1428" y="107"/>
                          </a:cubicBezTo>
                          <a:cubicBezTo>
                            <a:pt x="1455" y="107"/>
                            <a:pt x="1481" y="81"/>
                            <a:pt x="1481" y="54"/>
                          </a:cubicBezTo>
                          <a:cubicBezTo>
                            <a:pt x="1481" y="27"/>
                            <a:pt x="1455" y="0"/>
                            <a:pt x="1428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68CAFB">
                            <a:alpha val="69803"/>
                          </a:srgbClr>
                        </a:gs>
                        <a:gs pos="100000">
                          <a:srgbClr val="4B6EF8">
                            <a:alpha val="69803"/>
                          </a:srgb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2941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633" name="Google Shape;633;p1"/>
                    <p:cNvSpPr/>
                    <p:nvPr/>
                  </p:nvSpPr>
                  <p:spPr>
                    <a:xfrm>
                      <a:off x="2938623" y="1824724"/>
                      <a:ext cx="32582" cy="76933"/>
                    </a:xfrm>
                    <a:custGeom>
                      <a:rect b="b" l="l" r="r" t="t"/>
                      <a:pathLst>
                        <a:path extrusionOk="0" h="1412" w="598">
                          <a:moveTo>
                            <a:pt x="537" y="0"/>
                          </a:moveTo>
                          <a:cubicBezTo>
                            <a:pt x="531" y="0"/>
                            <a:pt x="524" y="2"/>
                            <a:pt x="517" y="4"/>
                          </a:cubicBezTo>
                          <a:cubicBezTo>
                            <a:pt x="491" y="22"/>
                            <a:pt x="482" y="57"/>
                            <a:pt x="491" y="75"/>
                          </a:cubicBezTo>
                          <a:cubicBezTo>
                            <a:pt x="491" y="84"/>
                            <a:pt x="491" y="84"/>
                            <a:pt x="491" y="84"/>
                          </a:cubicBezTo>
                          <a:lnTo>
                            <a:pt x="54" y="530"/>
                          </a:lnTo>
                          <a:lnTo>
                            <a:pt x="45" y="530"/>
                          </a:lnTo>
                          <a:lnTo>
                            <a:pt x="45" y="1306"/>
                          </a:lnTo>
                          <a:lnTo>
                            <a:pt x="36" y="1306"/>
                          </a:lnTo>
                          <a:cubicBezTo>
                            <a:pt x="9" y="1324"/>
                            <a:pt x="0" y="1360"/>
                            <a:pt x="9" y="1378"/>
                          </a:cubicBezTo>
                          <a:cubicBezTo>
                            <a:pt x="22" y="1397"/>
                            <a:pt x="39" y="1412"/>
                            <a:pt x="58" y="1412"/>
                          </a:cubicBezTo>
                          <a:cubicBezTo>
                            <a:pt x="65" y="1412"/>
                            <a:pt x="73" y="1409"/>
                            <a:pt x="80" y="1404"/>
                          </a:cubicBezTo>
                          <a:cubicBezTo>
                            <a:pt x="107" y="1396"/>
                            <a:pt x="116" y="1360"/>
                            <a:pt x="107" y="1333"/>
                          </a:cubicBezTo>
                          <a:cubicBezTo>
                            <a:pt x="98" y="1315"/>
                            <a:pt x="80" y="1306"/>
                            <a:pt x="71" y="1306"/>
                          </a:cubicBezTo>
                          <a:lnTo>
                            <a:pt x="71" y="539"/>
                          </a:lnTo>
                          <a:lnTo>
                            <a:pt x="509" y="102"/>
                          </a:lnTo>
                          <a:cubicBezTo>
                            <a:pt x="517" y="106"/>
                            <a:pt x="526" y="109"/>
                            <a:pt x="535" y="109"/>
                          </a:cubicBezTo>
                          <a:cubicBezTo>
                            <a:pt x="544" y="109"/>
                            <a:pt x="553" y="106"/>
                            <a:pt x="562" y="102"/>
                          </a:cubicBezTo>
                          <a:cubicBezTo>
                            <a:pt x="589" y="93"/>
                            <a:pt x="598" y="57"/>
                            <a:pt x="589" y="31"/>
                          </a:cubicBezTo>
                          <a:cubicBezTo>
                            <a:pt x="575" y="11"/>
                            <a:pt x="557" y="0"/>
                            <a:pt x="537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68CAFB">
                            <a:alpha val="69803"/>
                          </a:srgbClr>
                        </a:gs>
                        <a:gs pos="100000">
                          <a:srgbClr val="4B6EF8">
                            <a:alpha val="69803"/>
                          </a:srgb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2941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634" name="Google Shape;634;p1"/>
                    <p:cNvSpPr/>
                    <p:nvPr/>
                  </p:nvSpPr>
                  <p:spPr>
                    <a:xfrm>
                      <a:off x="2864249" y="1572124"/>
                      <a:ext cx="49145" cy="33127"/>
                    </a:xfrm>
                    <a:custGeom>
                      <a:rect b="b" l="l" r="r" t="t"/>
                      <a:pathLst>
                        <a:path extrusionOk="0" h="608" w="902">
                          <a:moveTo>
                            <a:pt x="848" y="1"/>
                          </a:moveTo>
                          <a:cubicBezTo>
                            <a:pt x="812" y="1"/>
                            <a:pt x="794" y="19"/>
                            <a:pt x="794" y="54"/>
                          </a:cubicBezTo>
                          <a:cubicBezTo>
                            <a:pt x="794" y="63"/>
                            <a:pt x="794" y="72"/>
                            <a:pt x="803" y="81"/>
                          </a:cubicBezTo>
                          <a:lnTo>
                            <a:pt x="339" y="545"/>
                          </a:lnTo>
                          <a:lnTo>
                            <a:pt x="98" y="545"/>
                          </a:lnTo>
                          <a:cubicBezTo>
                            <a:pt x="98" y="527"/>
                            <a:pt x="80" y="500"/>
                            <a:pt x="54" y="500"/>
                          </a:cubicBezTo>
                          <a:cubicBezTo>
                            <a:pt x="18" y="500"/>
                            <a:pt x="0" y="527"/>
                            <a:pt x="0" y="554"/>
                          </a:cubicBezTo>
                          <a:cubicBezTo>
                            <a:pt x="0" y="590"/>
                            <a:pt x="18" y="608"/>
                            <a:pt x="54" y="608"/>
                          </a:cubicBezTo>
                          <a:cubicBezTo>
                            <a:pt x="80" y="608"/>
                            <a:pt x="98" y="590"/>
                            <a:pt x="98" y="563"/>
                          </a:cubicBezTo>
                          <a:lnTo>
                            <a:pt x="348" y="563"/>
                          </a:lnTo>
                          <a:lnTo>
                            <a:pt x="812" y="90"/>
                          </a:lnTo>
                          <a:cubicBezTo>
                            <a:pt x="821" y="99"/>
                            <a:pt x="830" y="108"/>
                            <a:pt x="848" y="108"/>
                          </a:cubicBezTo>
                          <a:cubicBezTo>
                            <a:pt x="874" y="108"/>
                            <a:pt x="901" y="81"/>
                            <a:pt x="901" y="54"/>
                          </a:cubicBezTo>
                          <a:cubicBezTo>
                            <a:pt x="901" y="19"/>
                            <a:pt x="874" y="1"/>
                            <a:pt x="848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68CAFB">
                            <a:alpha val="69803"/>
                          </a:srgbClr>
                        </a:gs>
                        <a:gs pos="100000">
                          <a:srgbClr val="4B6EF8">
                            <a:alpha val="69803"/>
                          </a:srgb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2941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635" name="Google Shape;635;p1"/>
                    <p:cNvSpPr/>
                    <p:nvPr/>
                  </p:nvSpPr>
                  <p:spPr>
                    <a:xfrm>
                      <a:off x="2861797" y="1553163"/>
                      <a:ext cx="74427" cy="68597"/>
                    </a:xfrm>
                    <a:custGeom>
                      <a:rect b="b" l="l" r="r" t="t"/>
                      <a:pathLst>
                        <a:path extrusionOk="0" h="1259" w="1366">
                          <a:moveTo>
                            <a:pt x="1276" y="1"/>
                          </a:moveTo>
                          <a:cubicBezTo>
                            <a:pt x="1232" y="1"/>
                            <a:pt x="1187" y="37"/>
                            <a:pt x="1187" y="90"/>
                          </a:cubicBezTo>
                          <a:cubicBezTo>
                            <a:pt x="1187" y="135"/>
                            <a:pt x="1223" y="170"/>
                            <a:pt x="1267" y="170"/>
                          </a:cubicBezTo>
                          <a:lnTo>
                            <a:pt x="1267" y="527"/>
                          </a:lnTo>
                          <a:lnTo>
                            <a:pt x="589" y="1196"/>
                          </a:lnTo>
                          <a:lnTo>
                            <a:pt x="108" y="1196"/>
                          </a:lnTo>
                          <a:cubicBezTo>
                            <a:pt x="108" y="1179"/>
                            <a:pt x="81" y="1152"/>
                            <a:pt x="54" y="1152"/>
                          </a:cubicBezTo>
                          <a:cubicBezTo>
                            <a:pt x="27" y="1152"/>
                            <a:pt x="0" y="1179"/>
                            <a:pt x="0" y="1205"/>
                          </a:cubicBezTo>
                          <a:cubicBezTo>
                            <a:pt x="0" y="1241"/>
                            <a:pt x="27" y="1259"/>
                            <a:pt x="54" y="1259"/>
                          </a:cubicBezTo>
                          <a:cubicBezTo>
                            <a:pt x="81" y="1259"/>
                            <a:pt x="108" y="1241"/>
                            <a:pt x="108" y="1214"/>
                          </a:cubicBezTo>
                          <a:lnTo>
                            <a:pt x="598" y="1214"/>
                          </a:lnTo>
                          <a:lnTo>
                            <a:pt x="1285" y="536"/>
                          </a:lnTo>
                          <a:lnTo>
                            <a:pt x="1285" y="170"/>
                          </a:lnTo>
                          <a:cubicBezTo>
                            <a:pt x="1330" y="170"/>
                            <a:pt x="1365" y="135"/>
                            <a:pt x="1365" y="90"/>
                          </a:cubicBezTo>
                          <a:cubicBezTo>
                            <a:pt x="1365" y="37"/>
                            <a:pt x="1321" y="1"/>
                            <a:pt x="1276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68CAFB">
                            <a:alpha val="69803"/>
                          </a:srgbClr>
                        </a:gs>
                        <a:gs pos="100000">
                          <a:srgbClr val="4B6EF8">
                            <a:alpha val="69803"/>
                          </a:srgb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2941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636" name="Google Shape;636;p1"/>
                    <p:cNvSpPr/>
                    <p:nvPr/>
                  </p:nvSpPr>
                  <p:spPr>
                    <a:xfrm>
                      <a:off x="2858419" y="1643120"/>
                      <a:ext cx="48165" cy="19996"/>
                    </a:xfrm>
                    <a:custGeom>
                      <a:rect b="b" l="l" r="r" t="t"/>
                      <a:pathLst>
                        <a:path extrusionOk="0" h="367" w="884">
                          <a:moveTo>
                            <a:pt x="830" y="0"/>
                          </a:moveTo>
                          <a:cubicBezTo>
                            <a:pt x="803" y="0"/>
                            <a:pt x="785" y="18"/>
                            <a:pt x="776" y="45"/>
                          </a:cubicBezTo>
                          <a:lnTo>
                            <a:pt x="196" y="45"/>
                          </a:lnTo>
                          <a:lnTo>
                            <a:pt x="45" y="179"/>
                          </a:lnTo>
                          <a:lnTo>
                            <a:pt x="45" y="259"/>
                          </a:lnTo>
                          <a:cubicBezTo>
                            <a:pt x="18" y="268"/>
                            <a:pt x="0" y="286"/>
                            <a:pt x="0" y="313"/>
                          </a:cubicBezTo>
                          <a:cubicBezTo>
                            <a:pt x="0" y="339"/>
                            <a:pt x="18" y="366"/>
                            <a:pt x="54" y="366"/>
                          </a:cubicBezTo>
                          <a:cubicBezTo>
                            <a:pt x="80" y="366"/>
                            <a:pt x="107" y="339"/>
                            <a:pt x="107" y="313"/>
                          </a:cubicBezTo>
                          <a:cubicBezTo>
                            <a:pt x="107" y="286"/>
                            <a:pt x="80" y="268"/>
                            <a:pt x="62" y="259"/>
                          </a:cubicBezTo>
                          <a:lnTo>
                            <a:pt x="62" y="188"/>
                          </a:lnTo>
                          <a:lnTo>
                            <a:pt x="205" y="63"/>
                          </a:lnTo>
                          <a:lnTo>
                            <a:pt x="776" y="63"/>
                          </a:lnTo>
                          <a:cubicBezTo>
                            <a:pt x="785" y="90"/>
                            <a:pt x="803" y="107"/>
                            <a:pt x="830" y="107"/>
                          </a:cubicBezTo>
                          <a:cubicBezTo>
                            <a:pt x="865" y="107"/>
                            <a:pt x="883" y="81"/>
                            <a:pt x="883" y="54"/>
                          </a:cubicBezTo>
                          <a:cubicBezTo>
                            <a:pt x="883" y="27"/>
                            <a:pt x="865" y="0"/>
                            <a:pt x="830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68CAFB">
                            <a:alpha val="69803"/>
                          </a:srgbClr>
                        </a:gs>
                        <a:gs pos="100000">
                          <a:srgbClr val="4B6EF8">
                            <a:alpha val="69803"/>
                          </a:srgb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2941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637" name="Google Shape;637;p1"/>
                    <p:cNvSpPr/>
                    <p:nvPr/>
                  </p:nvSpPr>
                  <p:spPr>
                    <a:xfrm>
                      <a:off x="2750971" y="1431167"/>
                      <a:ext cx="272752" cy="612030"/>
                    </a:xfrm>
                    <a:custGeom>
                      <a:rect b="b" l="l" r="r" t="t"/>
                      <a:pathLst>
                        <a:path extrusionOk="0" h="11233" w="5006">
                          <a:moveTo>
                            <a:pt x="3810" y="126"/>
                          </a:moveTo>
                          <a:lnTo>
                            <a:pt x="3810" y="1259"/>
                          </a:lnTo>
                          <a:lnTo>
                            <a:pt x="3667" y="1259"/>
                          </a:lnTo>
                          <a:lnTo>
                            <a:pt x="3667" y="946"/>
                          </a:lnTo>
                          <a:lnTo>
                            <a:pt x="3453" y="732"/>
                          </a:lnTo>
                          <a:lnTo>
                            <a:pt x="3453" y="251"/>
                          </a:lnTo>
                          <a:cubicBezTo>
                            <a:pt x="3578" y="197"/>
                            <a:pt x="3694" y="161"/>
                            <a:pt x="3810" y="126"/>
                          </a:cubicBezTo>
                          <a:close/>
                          <a:moveTo>
                            <a:pt x="3970" y="81"/>
                          </a:moveTo>
                          <a:lnTo>
                            <a:pt x="3970" y="1259"/>
                          </a:lnTo>
                          <a:lnTo>
                            <a:pt x="3828" y="1259"/>
                          </a:lnTo>
                          <a:lnTo>
                            <a:pt x="3828" y="117"/>
                          </a:lnTo>
                          <a:cubicBezTo>
                            <a:pt x="3881" y="108"/>
                            <a:pt x="3926" y="99"/>
                            <a:pt x="3970" y="81"/>
                          </a:cubicBezTo>
                          <a:close/>
                          <a:moveTo>
                            <a:pt x="3435" y="251"/>
                          </a:moveTo>
                          <a:lnTo>
                            <a:pt x="3435" y="732"/>
                          </a:lnTo>
                          <a:lnTo>
                            <a:pt x="3649" y="955"/>
                          </a:lnTo>
                          <a:lnTo>
                            <a:pt x="3649" y="1259"/>
                          </a:lnTo>
                          <a:lnTo>
                            <a:pt x="3658" y="1259"/>
                          </a:lnTo>
                          <a:cubicBezTo>
                            <a:pt x="3605" y="1259"/>
                            <a:pt x="3551" y="1294"/>
                            <a:pt x="3524" y="1339"/>
                          </a:cubicBezTo>
                          <a:lnTo>
                            <a:pt x="3524" y="1330"/>
                          </a:lnTo>
                          <a:lnTo>
                            <a:pt x="3212" y="1330"/>
                          </a:lnTo>
                          <a:lnTo>
                            <a:pt x="2953" y="1071"/>
                          </a:lnTo>
                          <a:lnTo>
                            <a:pt x="2454" y="1071"/>
                          </a:lnTo>
                          <a:cubicBezTo>
                            <a:pt x="2498" y="946"/>
                            <a:pt x="2543" y="839"/>
                            <a:pt x="2605" y="768"/>
                          </a:cubicBezTo>
                          <a:cubicBezTo>
                            <a:pt x="2757" y="572"/>
                            <a:pt x="3087" y="393"/>
                            <a:pt x="3435" y="251"/>
                          </a:cubicBezTo>
                          <a:close/>
                          <a:moveTo>
                            <a:pt x="4256" y="37"/>
                          </a:moveTo>
                          <a:cubicBezTo>
                            <a:pt x="4372" y="37"/>
                            <a:pt x="4595" y="117"/>
                            <a:pt x="4693" y="188"/>
                          </a:cubicBezTo>
                          <a:cubicBezTo>
                            <a:pt x="4782" y="260"/>
                            <a:pt x="4952" y="572"/>
                            <a:pt x="4970" y="607"/>
                          </a:cubicBezTo>
                          <a:lnTo>
                            <a:pt x="4970" y="1241"/>
                          </a:lnTo>
                          <a:lnTo>
                            <a:pt x="4746" y="1241"/>
                          </a:lnTo>
                          <a:lnTo>
                            <a:pt x="4657" y="1330"/>
                          </a:lnTo>
                          <a:lnTo>
                            <a:pt x="4283" y="1330"/>
                          </a:lnTo>
                          <a:lnTo>
                            <a:pt x="4283" y="1339"/>
                          </a:lnTo>
                          <a:cubicBezTo>
                            <a:pt x="4256" y="1303"/>
                            <a:pt x="4211" y="1268"/>
                            <a:pt x="4167" y="1268"/>
                          </a:cubicBezTo>
                          <a:lnTo>
                            <a:pt x="4176" y="1268"/>
                          </a:lnTo>
                          <a:lnTo>
                            <a:pt x="4176" y="946"/>
                          </a:lnTo>
                          <a:lnTo>
                            <a:pt x="4381" y="723"/>
                          </a:lnTo>
                          <a:lnTo>
                            <a:pt x="4381" y="63"/>
                          </a:lnTo>
                          <a:lnTo>
                            <a:pt x="4363" y="63"/>
                          </a:lnTo>
                          <a:lnTo>
                            <a:pt x="4363" y="715"/>
                          </a:lnTo>
                          <a:lnTo>
                            <a:pt x="4167" y="938"/>
                          </a:lnTo>
                          <a:lnTo>
                            <a:pt x="4158" y="946"/>
                          </a:lnTo>
                          <a:lnTo>
                            <a:pt x="4158" y="1268"/>
                          </a:lnTo>
                          <a:cubicBezTo>
                            <a:pt x="4158" y="1268"/>
                            <a:pt x="4149" y="1259"/>
                            <a:pt x="4149" y="1259"/>
                          </a:cubicBezTo>
                          <a:lnTo>
                            <a:pt x="3988" y="1259"/>
                          </a:lnTo>
                          <a:lnTo>
                            <a:pt x="3988" y="81"/>
                          </a:lnTo>
                          <a:cubicBezTo>
                            <a:pt x="4077" y="63"/>
                            <a:pt x="4158" y="45"/>
                            <a:pt x="4229" y="37"/>
                          </a:cubicBezTo>
                          <a:close/>
                          <a:moveTo>
                            <a:pt x="2944" y="1089"/>
                          </a:moveTo>
                          <a:lnTo>
                            <a:pt x="3203" y="1348"/>
                          </a:lnTo>
                          <a:lnTo>
                            <a:pt x="3524" y="1348"/>
                          </a:lnTo>
                          <a:cubicBezTo>
                            <a:pt x="3515" y="1366"/>
                            <a:pt x="3506" y="1393"/>
                            <a:pt x="3506" y="1419"/>
                          </a:cubicBezTo>
                          <a:lnTo>
                            <a:pt x="3506" y="1491"/>
                          </a:lnTo>
                          <a:lnTo>
                            <a:pt x="3203" y="1491"/>
                          </a:lnTo>
                          <a:lnTo>
                            <a:pt x="2944" y="1250"/>
                          </a:lnTo>
                          <a:lnTo>
                            <a:pt x="2391" y="1250"/>
                          </a:lnTo>
                          <a:cubicBezTo>
                            <a:pt x="2409" y="1196"/>
                            <a:pt x="2427" y="1143"/>
                            <a:pt x="2445" y="1089"/>
                          </a:cubicBezTo>
                          <a:close/>
                          <a:moveTo>
                            <a:pt x="4970" y="1259"/>
                          </a:moveTo>
                          <a:lnTo>
                            <a:pt x="4970" y="1526"/>
                          </a:lnTo>
                          <a:lnTo>
                            <a:pt x="4300" y="1526"/>
                          </a:lnTo>
                          <a:lnTo>
                            <a:pt x="4300" y="1419"/>
                          </a:lnTo>
                          <a:cubicBezTo>
                            <a:pt x="4300" y="1393"/>
                            <a:pt x="4292" y="1366"/>
                            <a:pt x="4283" y="1348"/>
                          </a:cubicBezTo>
                          <a:lnTo>
                            <a:pt x="4657" y="1348"/>
                          </a:lnTo>
                          <a:lnTo>
                            <a:pt x="4755" y="1259"/>
                          </a:lnTo>
                          <a:close/>
                          <a:moveTo>
                            <a:pt x="2944" y="1268"/>
                          </a:moveTo>
                          <a:lnTo>
                            <a:pt x="3194" y="1508"/>
                          </a:lnTo>
                          <a:lnTo>
                            <a:pt x="3506" y="1508"/>
                          </a:lnTo>
                          <a:lnTo>
                            <a:pt x="3506" y="1651"/>
                          </a:lnTo>
                          <a:lnTo>
                            <a:pt x="2266" y="1651"/>
                          </a:lnTo>
                          <a:cubicBezTo>
                            <a:pt x="2302" y="1571"/>
                            <a:pt x="2329" y="1473"/>
                            <a:pt x="2356" y="1384"/>
                          </a:cubicBezTo>
                          <a:cubicBezTo>
                            <a:pt x="2365" y="1348"/>
                            <a:pt x="2373" y="1303"/>
                            <a:pt x="2391" y="1268"/>
                          </a:cubicBezTo>
                          <a:close/>
                          <a:moveTo>
                            <a:pt x="4970" y="1544"/>
                          </a:moveTo>
                          <a:lnTo>
                            <a:pt x="4970" y="1687"/>
                          </a:lnTo>
                          <a:lnTo>
                            <a:pt x="4300" y="1687"/>
                          </a:lnTo>
                          <a:lnTo>
                            <a:pt x="4300" y="1544"/>
                          </a:lnTo>
                          <a:close/>
                          <a:moveTo>
                            <a:pt x="3506" y="1669"/>
                          </a:moveTo>
                          <a:lnTo>
                            <a:pt x="3506" y="1803"/>
                          </a:lnTo>
                          <a:lnTo>
                            <a:pt x="2213" y="1803"/>
                          </a:lnTo>
                          <a:cubicBezTo>
                            <a:pt x="2231" y="1758"/>
                            <a:pt x="2249" y="1714"/>
                            <a:pt x="2266" y="1669"/>
                          </a:cubicBezTo>
                          <a:close/>
                          <a:moveTo>
                            <a:pt x="4970" y="1705"/>
                          </a:moveTo>
                          <a:lnTo>
                            <a:pt x="4970" y="1928"/>
                          </a:lnTo>
                          <a:lnTo>
                            <a:pt x="4729" y="1928"/>
                          </a:lnTo>
                          <a:lnTo>
                            <a:pt x="4622" y="1839"/>
                          </a:lnTo>
                          <a:lnTo>
                            <a:pt x="4300" y="1839"/>
                          </a:lnTo>
                          <a:lnTo>
                            <a:pt x="4300" y="1705"/>
                          </a:lnTo>
                          <a:close/>
                          <a:moveTo>
                            <a:pt x="777" y="3070"/>
                          </a:moveTo>
                          <a:lnTo>
                            <a:pt x="1365" y="3614"/>
                          </a:lnTo>
                          <a:lnTo>
                            <a:pt x="1365" y="4470"/>
                          </a:lnTo>
                          <a:lnTo>
                            <a:pt x="1169" y="4470"/>
                          </a:lnTo>
                          <a:cubicBezTo>
                            <a:pt x="1053" y="4470"/>
                            <a:pt x="955" y="4568"/>
                            <a:pt x="955" y="4693"/>
                          </a:cubicBezTo>
                          <a:lnTo>
                            <a:pt x="955" y="4881"/>
                          </a:lnTo>
                          <a:lnTo>
                            <a:pt x="72" y="4881"/>
                          </a:lnTo>
                          <a:cubicBezTo>
                            <a:pt x="72" y="4827"/>
                            <a:pt x="81" y="4782"/>
                            <a:pt x="81" y="4738"/>
                          </a:cubicBezTo>
                          <a:cubicBezTo>
                            <a:pt x="90" y="4675"/>
                            <a:pt x="108" y="4613"/>
                            <a:pt x="125" y="4551"/>
                          </a:cubicBezTo>
                          <a:lnTo>
                            <a:pt x="339" y="4551"/>
                          </a:lnTo>
                          <a:lnTo>
                            <a:pt x="411" y="4675"/>
                          </a:lnTo>
                          <a:lnTo>
                            <a:pt x="955" y="4675"/>
                          </a:lnTo>
                          <a:lnTo>
                            <a:pt x="955" y="4658"/>
                          </a:lnTo>
                          <a:lnTo>
                            <a:pt x="429" y="4658"/>
                          </a:lnTo>
                          <a:lnTo>
                            <a:pt x="348" y="4533"/>
                          </a:lnTo>
                          <a:lnTo>
                            <a:pt x="134" y="4533"/>
                          </a:lnTo>
                          <a:cubicBezTo>
                            <a:pt x="206" y="4256"/>
                            <a:pt x="331" y="3917"/>
                            <a:pt x="482" y="3605"/>
                          </a:cubicBezTo>
                          <a:lnTo>
                            <a:pt x="812" y="3908"/>
                          </a:lnTo>
                          <a:lnTo>
                            <a:pt x="812" y="4113"/>
                          </a:lnTo>
                          <a:cubicBezTo>
                            <a:pt x="786" y="4122"/>
                            <a:pt x="768" y="4140"/>
                            <a:pt x="768" y="4167"/>
                          </a:cubicBezTo>
                          <a:cubicBezTo>
                            <a:pt x="768" y="4194"/>
                            <a:pt x="794" y="4220"/>
                            <a:pt x="821" y="4220"/>
                          </a:cubicBezTo>
                          <a:cubicBezTo>
                            <a:pt x="857" y="4220"/>
                            <a:pt x="875" y="4194"/>
                            <a:pt x="875" y="4167"/>
                          </a:cubicBezTo>
                          <a:cubicBezTo>
                            <a:pt x="875" y="4140"/>
                            <a:pt x="857" y="4122"/>
                            <a:pt x="830" y="4113"/>
                          </a:cubicBezTo>
                          <a:lnTo>
                            <a:pt x="830" y="3899"/>
                          </a:lnTo>
                          <a:lnTo>
                            <a:pt x="491" y="3596"/>
                          </a:lnTo>
                          <a:cubicBezTo>
                            <a:pt x="518" y="3534"/>
                            <a:pt x="545" y="3471"/>
                            <a:pt x="580" y="3418"/>
                          </a:cubicBezTo>
                          <a:lnTo>
                            <a:pt x="1142" y="3935"/>
                          </a:lnTo>
                          <a:lnTo>
                            <a:pt x="1142" y="4470"/>
                          </a:lnTo>
                          <a:lnTo>
                            <a:pt x="1169" y="4470"/>
                          </a:lnTo>
                          <a:lnTo>
                            <a:pt x="1169" y="3926"/>
                          </a:lnTo>
                          <a:lnTo>
                            <a:pt x="589" y="3400"/>
                          </a:lnTo>
                          <a:cubicBezTo>
                            <a:pt x="652" y="3275"/>
                            <a:pt x="714" y="3168"/>
                            <a:pt x="777" y="3070"/>
                          </a:cubicBezTo>
                          <a:close/>
                          <a:moveTo>
                            <a:pt x="4184" y="2053"/>
                          </a:moveTo>
                          <a:lnTo>
                            <a:pt x="4184" y="2802"/>
                          </a:lnTo>
                          <a:lnTo>
                            <a:pt x="3328" y="3650"/>
                          </a:lnTo>
                          <a:lnTo>
                            <a:pt x="3328" y="4542"/>
                          </a:lnTo>
                          <a:lnTo>
                            <a:pt x="3685" y="4890"/>
                          </a:lnTo>
                          <a:lnTo>
                            <a:pt x="3694" y="4898"/>
                          </a:lnTo>
                          <a:lnTo>
                            <a:pt x="4140" y="4898"/>
                          </a:lnTo>
                          <a:lnTo>
                            <a:pt x="4140" y="4881"/>
                          </a:lnTo>
                          <a:lnTo>
                            <a:pt x="3703" y="4881"/>
                          </a:lnTo>
                          <a:lnTo>
                            <a:pt x="3346" y="4533"/>
                          </a:lnTo>
                          <a:lnTo>
                            <a:pt x="3346" y="3658"/>
                          </a:lnTo>
                          <a:lnTo>
                            <a:pt x="4202" y="2811"/>
                          </a:lnTo>
                          <a:lnTo>
                            <a:pt x="4202" y="2053"/>
                          </a:lnTo>
                          <a:close/>
                          <a:moveTo>
                            <a:pt x="955" y="4898"/>
                          </a:moveTo>
                          <a:lnTo>
                            <a:pt x="955" y="5130"/>
                          </a:lnTo>
                          <a:lnTo>
                            <a:pt x="54" y="5130"/>
                          </a:lnTo>
                          <a:cubicBezTo>
                            <a:pt x="54" y="5050"/>
                            <a:pt x="63" y="4970"/>
                            <a:pt x="63" y="4898"/>
                          </a:cubicBezTo>
                          <a:close/>
                          <a:moveTo>
                            <a:pt x="955" y="5148"/>
                          </a:moveTo>
                          <a:lnTo>
                            <a:pt x="955" y="5362"/>
                          </a:lnTo>
                          <a:lnTo>
                            <a:pt x="393" y="5362"/>
                          </a:lnTo>
                          <a:lnTo>
                            <a:pt x="286" y="5478"/>
                          </a:lnTo>
                          <a:lnTo>
                            <a:pt x="54" y="5478"/>
                          </a:lnTo>
                          <a:cubicBezTo>
                            <a:pt x="54" y="5371"/>
                            <a:pt x="54" y="5255"/>
                            <a:pt x="54" y="5148"/>
                          </a:cubicBezTo>
                          <a:close/>
                          <a:moveTo>
                            <a:pt x="955" y="5371"/>
                          </a:moveTo>
                          <a:cubicBezTo>
                            <a:pt x="964" y="5487"/>
                            <a:pt x="1053" y="5576"/>
                            <a:pt x="1169" y="5576"/>
                          </a:cubicBezTo>
                          <a:lnTo>
                            <a:pt x="1365" y="5576"/>
                          </a:lnTo>
                          <a:lnTo>
                            <a:pt x="1365" y="5960"/>
                          </a:lnTo>
                          <a:lnTo>
                            <a:pt x="919" y="6397"/>
                          </a:lnTo>
                          <a:lnTo>
                            <a:pt x="224" y="6397"/>
                          </a:lnTo>
                          <a:lnTo>
                            <a:pt x="224" y="6406"/>
                          </a:lnTo>
                          <a:cubicBezTo>
                            <a:pt x="197" y="6335"/>
                            <a:pt x="179" y="6272"/>
                            <a:pt x="152" y="6210"/>
                          </a:cubicBezTo>
                          <a:lnTo>
                            <a:pt x="893" y="6210"/>
                          </a:lnTo>
                          <a:lnTo>
                            <a:pt x="1142" y="5933"/>
                          </a:lnTo>
                          <a:lnTo>
                            <a:pt x="1142" y="5576"/>
                          </a:lnTo>
                          <a:lnTo>
                            <a:pt x="1125" y="5576"/>
                          </a:lnTo>
                          <a:lnTo>
                            <a:pt x="1125" y="5924"/>
                          </a:lnTo>
                          <a:lnTo>
                            <a:pt x="884" y="6192"/>
                          </a:lnTo>
                          <a:lnTo>
                            <a:pt x="152" y="6192"/>
                          </a:lnTo>
                          <a:cubicBezTo>
                            <a:pt x="143" y="6156"/>
                            <a:pt x="125" y="6121"/>
                            <a:pt x="116" y="6085"/>
                          </a:cubicBezTo>
                          <a:lnTo>
                            <a:pt x="687" y="6085"/>
                          </a:lnTo>
                          <a:lnTo>
                            <a:pt x="794" y="5978"/>
                          </a:lnTo>
                          <a:cubicBezTo>
                            <a:pt x="803" y="5982"/>
                            <a:pt x="812" y="5985"/>
                            <a:pt x="821" y="5985"/>
                          </a:cubicBezTo>
                          <a:cubicBezTo>
                            <a:pt x="830" y="5985"/>
                            <a:pt x="839" y="5982"/>
                            <a:pt x="848" y="5978"/>
                          </a:cubicBezTo>
                          <a:cubicBezTo>
                            <a:pt x="875" y="5969"/>
                            <a:pt x="884" y="5933"/>
                            <a:pt x="875" y="5907"/>
                          </a:cubicBezTo>
                          <a:cubicBezTo>
                            <a:pt x="863" y="5889"/>
                            <a:pt x="848" y="5879"/>
                            <a:pt x="831" y="5879"/>
                          </a:cubicBezTo>
                          <a:cubicBezTo>
                            <a:pt x="822" y="5879"/>
                            <a:pt x="813" y="5882"/>
                            <a:pt x="803" y="5889"/>
                          </a:cubicBezTo>
                          <a:cubicBezTo>
                            <a:pt x="777" y="5898"/>
                            <a:pt x="768" y="5933"/>
                            <a:pt x="777" y="5960"/>
                          </a:cubicBezTo>
                          <a:cubicBezTo>
                            <a:pt x="777" y="5960"/>
                            <a:pt x="777" y="5960"/>
                            <a:pt x="786" y="5969"/>
                          </a:cubicBezTo>
                          <a:lnTo>
                            <a:pt x="678" y="6067"/>
                          </a:lnTo>
                          <a:lnTo>
                            <a:pt x="116" y="6067"/>
                          </a:lnTo>
                          <a:cubicBezTo>
                            <a:pt x="108" y="6049"/>
                            <a:pt x="108" y="6022"/>
                            <a:pt x="99" y="6005"/>
                          </a:cubicBezTo>
                          <a:cubicBezTo>
                            <a:pt x="99" y="5978"/>
                            <a:pt x="90" y="5960"/>
                            <a:pt x="90" y="5942"/>
                          </a:cubicBezTo>
                          <a:lnTo>
                            <a:pt x="473" y="5942"/>
                          </a:lnTo>
                          <a:lnTo>
                            <a:pt x="554" y="5871"/>
                          </a:lnTo>
                          <a:cubicBezTo>
                            <a:pt x="566" y="5877"/>
                            <a:pt x="583" y="5883"/>
                            <a:pt x="599" y="5883"/>
                          </a:cubicBezTo>
                          <a:cubicBezTo>
                            <a:pt x="605" y="5883"/>
                            <a:pt x="611" y="5882"/>
                            <a:pt x="616" y="5880"/>
                          </a:cubicBezTo>
                          <a:cubicBezTo>
                            <a:pt x="643" y="5862"/>
                            <a:pt x="652" y="5835"/>
                            <a:pt x="643" y="5808"/>
                          </a:cubicBezTo>
                          <a:cubicBezTo>
                            <a:pt x="630" y="5789"/>
                            <a:pt x="612" y="5774"/>
                            <a:pt x="594" y="5774"/>
                          </a:cubicBezTo>
                          <a:cubicBezTo>
                            <a:pt x="586" y="5774"/>
                            <a:pt x="579" y="5777"/>
                            <a:pt x="571" y="5782"/>
                          </a:cubicBezTo>
                          <a:cubicBezTo>
                            <a:pt x="545" y="5791"/>
                            <a:pt x="527" y="5826"/>
                            <a:pt x="545" y="5853"/>
                          </a:cubicBezTo>
                          <a:lnTo>
                            <a:pt x="464" y="5924"/>
                          </a:lnTo>
                          <a:lnTo>
                            <a:pt x="90" y="5924"/>
                          </a:lnTo>
                          <a:cubicBezTo>
                            <a:pt x="81" y="5898"/>
                            <a:pt x="81" y="5862"/>
                            <a:pt x="72" y="5835"/>
                          </a:cubicBezTo>
                          <a:lnTo>
                            <a:pt x="366" y="5835"/>
                          </a:lnTo>
                          <a:lnTo>
                            <a:pt x="447" y="5746"/>
                          </a:lnTo>
                          <a:cubicBezTo>
                            <a:pt x="455" y="5750"/>
                            <a:pt x="464" y="5753"/>
                            <a:pt x="474" y="5753"/>
                          </a:cubicBezTo>
                          <a:cubicBezTo>
                            <a:pt x="484" y="5753"/>
                            <a:pt x="496" y="5750"/>
                            <a:pt x="509" y="5746"/>
                          </a:cubicBezTo>
                          <a:cubicBezTo>
                            <a:pt x="527" y="5737"/>
                            <a:pt x="545" y="5701"/>
                            <a:pt x="527" y="5675"/>
                          </a:cubicBezTo>
                          <a:cubicBezTo>
                            <a:pt x="520" y="5655"/>
                            <a:pt x="498" y="5644"/>
                            <a:pt x="477" y="5644"/>
                          </a:cubicBezTo>
                          <a:cubicBezTo>
                            <a:pt x="469" y="5644"/>
                            <a:pt x="462" y="5646"/>
                            <a:pt x="455" y="5648"/>
                          </a:cubicBezTo>
                          <a:cubicBezTo>
                            <a:pt x="429" y="5666"/>
                            <a:pt x="420" y="5692"/>
                            <a:pt x="429" y="5719"/>
                          </a:cubicBezTo>
                          <a:cubicBezTo>
                            <a:pt x="438" y="5728"/>
                            <a:pt x="438" y="5728"/>
                            <a:pt x="438" y="5728"/>
                          </a:cubicBezTo>
                          <a:lnTo>
                            <a:pt x="357" y="5817"/>
                          </a:lnTo>
                          <a:lnTo>
                            <a:pt x="72" y="5817"/>
                          </a:lnTo>
                          <a:cubicBezTo>
                            <a:pt x="72" y="5773"/>
                            <a:pt x="63" y="5737"/>
                            <a:pt x="63" y="5692"/>
                          </a:cubicBezTo>
                          <a:lnTo>
                            <a:pt x="241" y="5692"/>
                          </a:lnTo>
                          <a:lnTo>
                            <a:pt x="322" y="5621"/>
                          </a:lnTo>
                          <a:cubicBezTo>
                            <a:pt x="332" y="5632"/>
                            <a:pt x="343" y="5636"/>
                            <a:pt x="353" y="5636"/>
                          </a:cubicBezTo>
                          <a:cubicBezTo>
                            <a:pt x="360" y="5636"/>
                            <a:pt x="368" y="5634"/>
                            <a:pt x="375" y="5630"/>
                          </a:cubicBezTo>
                          <a:cubicBezTo>
                            <a:pt x="402" y="5621"/>
                            <a:pt x="420" y="5585"/>
                            <a:pt x="402" y="5559"/>
                          </a:cubicBezTo>
                          <a:cubicBezTo>
                            <a:pt x="395" y="5539"/>
                            <a:pt x="374" y="5528"/>
                            <a:pt x="352" y="5528"/>
                          </a:cubicBezTo>
                          <a:cubicBezTo>
                            <a:pt x="345" y="5528"/>
                            <a:pt x="337" y="5530"/>
                            <a:pt x="331" y="5532"/>
                          </a:cubicBezTo>
                          <a:cubicBezTo>
                            <a:pt x="304" y="5550"/>
                            <a:pt x="295" y="5585"/>
                            <a:pt x="304" y="5603"/>
                          </a:cubicBezTo>
                          <a:cubicBezTo>
                            <a:pt x="304" y="5612"/>
                            <a:pt x="313" y="5612"/>
                            <a:pt x="313" y="5612"/>
                          </a:cubicBezTo>
                          <a:lnTo>
                            <a:pt x="241" y="5675"/>
                          </a:lnTo>
                          <a:lnTo>
                            <a:pt x="63" y="5675"/>
                          </a:lnTo>
                          <a:cubicBezTo>
                            <a:pt x="63" y="5621"/>
                            <a:pt x="54" y="5559"/>
                            <a:pt x="54" y="5496"/>
                          </a:cubicBezTo>
                          <a:lnTo>
                            <a:pt x="295" y="5496"/>
                          </a:lnTo>
                          <a:lnTo>
                            <a:pt x="402" y="5380"/>
                          </a:lnTo>
                          <a:lnTo>
                            <a:pt x="955" y="5380"/>
                          </a:lnTo>
                          <a:lnTo>
                            <a:pt x="955" y="5371"/>
                          </a:lnTo>
                          <a:close/>
                          <a:moveTo>
                            <a:pt x="1606" y="5576"/>
                          </a:moveTo>
                          <a:lnTo>
                            <a:pt x="1606" y="5924"/>
                          </a:lnTo>
                          <a:lnTo>
                            <a:pt x="946" y="6620"/>
                          </a:lnTo>
                          <a:lnTo>
                            <a:pt x="304" y="6620"/>
                          </a:lnTo>
                          <a:cubicBezTo>
                            <a:pt x="277" y="6558"/>
                            <a:pt x="250" y="6486"/>
                            <a:pt x="232" y="6415"/>
                          </a:cubicBezTo>
                          <a:lnTo>
                            <a:pt x="928" y="6415"/>
                          </a:lnTo>
                          <a:lnTo>
                            <a:pt x="1383" y="5969"/>
                          </a:lnTo>
                          <a:lnTo>
                            <a:pt x="1383" y="5576"/>
                          </a:lnTo>
                          <a:close/>
                          <a:moveTo>
                            <a:pt x="1829" y="5576"/>
                          </a:moveTo>
                          <a:lnTo>
                            <a:pt x="1838" y="5951"/>
                          </a:lnTo>
                          <a:lnTo>
                            <a:pt x="946" y="6861"/>
                          </a:lnTo>
                          <a:lnTo>
                            <a:pt x="393" y="6861"/>
                          </a:lnTo>
                          <a:cubicBezTo>
                            <a:pt x="366" y="6790"/>
                            <a:pt x="339" y="6709"/>
                            <a:pt x="313" y="6638"/>
                          </a:cubicBezTo>
                          <a:lnTo>
                            <a:pt x="955" y="6638"/>
                          </a:lnTo>
                          <a:lnTo>
                            <a:pt x="1624" y="5933"/>
                          </a:lnTo>
                          <a:lnTo>
                            <a:pt x="1624" y="5576"/>
                          </a:lnTo>
                          <a:close/>
                          <a:moveTo>
                            <a:pt x="759" y="8262"/>
                          </a:moveTo>
                          <a:lnTo>
                            <a:pt x="946" y="8395"/>
                          </a:lnTo>
                          <a:lnTo>
                            <a:pt x="1348" y="8395"/>
                          </a:lnTo>
                          <a:cubicBezTo>
                            <a:pt x="1348" y="8404"/>
                            <a:pt x="1348" y="8404"/>
                            <a:pt x="1348" y="8413"/>
                          </a:cubicBezTo>
                          <a:lnTo>
                            <a:pt x="1348" y="8503"/>
                          </a:lnTo>
                          <a:lnTo>
                            <a:pt x="955" y="8503"/>
                          </a:lnTo>
                          <a:lnTo>
                            <a:pt x="768" y="8378"/>
                          </a:lnTo>
                          <a:lnTo>
                            <a:pt x="455" y="8378"/>
                          </a:lnTo>
                          <a:cubicBezTo>
                            <a:pt x="464" y="8342"/>
                            <a:pt x="464" y="8297"/>
                            <a:pt x="473" y="8262"/>
                          </a:cubicBezTo>
                          <a:close/>
                          <a:moveTo>
                            <a:pt x="759" y="8395"/>
                          </a:moveTo>
                          <a:lnTo>
                            <a:pt x="946" y="8520"/>
                          </a:lnTo>
                          <a:lnTo>
                            <a:pt x="1348" y="8520"/>
                          </a:lnTo>
                          <a:lnTo>
                            <a:pt x="1348" y="8592"/>
                          </a:lnTo>
                          <a:lnTo>
                            <a:pt x="919" y="8592"/>
                          </a:lnTo>
                          <a:lnTo>
                            <a:pt x="794" y="8717"/>
                          </a:lnTo>
                          <a:lnTo>
                            <a:pt x="447" y="8717"/>
                          </a:lnTo>
                          <a:cubicBezTo>
                            <a:pt x="447" y="8619"/>
                            <a:pt x="447" y="8511"/>
                            <a:pt x="455" y="8395"/>
                          </a:cubicBezTo>
                          <a:close/>
                          <a:moveTo>
                            <a:pt x="1348" y="8610"/>
                          </a:moveTo>
                          <a:lnTo>
                            <a:pt x="1348" y="8690"/>
                          </a:lnTo>
                          <a:lnTo>
                            <a:pt x="946" y="8690"/>
                          </a:lnTo>
                          <a:lnTo>
                            <a:pt x="794" y="8824"/>
                          </a:lnTo>
                          <a:lnTo>
                            <a:pt x="455" y="8824"/>
                          </a:lnTo>
                          <a:cubicBezTo>
                            <a:pt x="455" y="8797"/>
                            <a:pt x="455" y="8761"/>
                            <a:pt x="447" y="8734"/>
                          </a:cubicBezTo>
                          <a:lnTo>
                            <a:pt x="803" y="8734"/>
                          </a:lnTo>
                          <a:lnTo>
                            <a:pt x="928" y="8610"/>
                          </a:lnTo>
                          <a:close/>
                          <a:moveTo>
                            <a:pt x="4970" y="8181"/>
                          </a:moveTo>
                          <a:lnTo>
                            <a:pt x="4970" y="8315"/>
                          </a:lnTo>
                          <a:lnTo>
                            <a:pt x="4675" y="8315"/>
                          </a:lnTo>
                          <a:lnTo>
                            <a:pt x="4309" y="8699"/>
                          </a:lnTo>
                          <a:lnTo>
                            <a:pt x="4309" y="9002"/>
                          </a:lnTo>
                          <a:lnTo>
                            <a:pt x="4149" y="9002"/>
                          </a:lnTo>
                          <a:lnTo>
                            <a:pt x="4149" y="8699"/>
                          </a:lnTo>
                          <a:lnTo>
                            <a:pt x="4684" y="8181"/>
                          </a:lnTo>
                          <a:close/>
                          <a:moveTo>
                            <a:pt x="4970" y="8333"/>
                          </a:moveTo>
                          <a:lnTo>
                            <a:pt x="4970" y="8529"/>
                          </a:lnTo>
                          <a:lnTo>
                            <a:pt x="4684" y="8529"/>
                          </a:lnTo>
                          <a:lnTo>
                            <a:pt x="4425" y="8761"/>
                          </a:lnTo>
                          <a:lnTo>
                            <a:pt x="4425" y="9002"/>
                          </a:lnTo>
                          <a:lnTo>
                            <a:pt x="4327" y="9002"/>
                          </a:lnTo>
                          <a:lnTo>
                            <a:pt x="4327" y="8699"/>
                          </a:lnTo>
                          <a:lnTo>
                            <a:pt x="4684" y="8333"/>
                          </a:lnTo>
                          <a:close/>
                          <a:moveTo>
                            <a:pt x="3506" y="1821"/>
                          </a:moveTo>
                          <a:lnTo>
                            <a:pt x="3506" y="1901"/>
                          </a:lnTo>
                          <a:cubicBezTo>
                            <a:pt x="3506" y="1972"/>
                            <a:pt x="3551" y="2035"/>
                            <a:pt x="3622" y="2053"/>
                          </a:cubicBezTo>
                          <a:cubicBezTo>
                            <a:pt x="3631" y="2053"/>
                            <a:pt x="3649" y="2062"/>
                            <a:pt x="3658" y="2062"/>
                          </a:cubicBezTo>
                          <a:lnTo>
                            <a:pt x="3756" y="2062"/>
                          </a:lnTo>
                          <a:lnTo>
                            <a:pt x="3756" y="2802"/>
                          </a:lnTo>
                          <a:lnTo>
                            <a:pt x="2721" y="3846"/>
                          </a:lnTo>
                          <a:lnTo>
                            <a:pt x="1990" y="3846"/>
                          </a:lnTo>
                          <a:lnTo>
                            <a:pt x="1856" y="3971"/>
                          </a:lnTo>
                          <a:lnTo>
                            <a:pt x="1856" y="4470"/>
                          </a:lnTo>
                          <a:lnTo>
                            <a:pt x="1874" y="4470"/>
                          </a:lnTo>
                          <a:lnTo>
                            <a:pt x="1874" y="3980"/>
                          </a:lnTo>
                          <a:lnTo>
                            <a:pt x="1999" y="3864"/>
                          </a:lnTo>
                          <a:lnTo>
                            <a:pt x="2730" y="3864"/>
                          </a:lnTo>
                          <a:lnTo>
                            <a:pt x="3774" y="2811"/>
                          </a:lnTo>
                          <a:lnTo>
                            <a:pt x="3774" y="2062"/>
                          </a:lnTo>
                          <a:lnTo>
                            <a:pt x="3890" y="2062"/>
                          </a:lnTo>
                          <a:lnTo>
                            <a:pt x="3890" y="2802"/>
                          </a:lnTo>
                          <a:lnTo>
                            <a:pt x="3043" y="3641"/>
                          </a:lnTo>
                          <a:lnTo>
                            <a:pt x="3043" y="3650"/>
                          </a:lnTo>
                          <a:lnTo>
                            <a:pt x="3043" y="4925"/>
                          </a:lnTo>
                          <a:lnTo>
                            <a:pt x="3399" y="5300"/>
                          </a:lnTo>
                          <a:lnTo>
                            <a:pt x="4140" y="5300"/>
                          </a:lnTo>
                          <a:lnTo>
                            <a:pt x="4140" y="5282"/>
                          </a:lnTo>
                          <a:lnTo>
                            <a:pt x="3417" y="5282"/>
                          </a:lnTo>
                          <a:lnTo>
                            <a:pt x="3060" y="4916"/>
                          </a:lnTo>
                          <a:lnTo>
                            <a:pt x="3060" y="3658"/>
                          </a:lnTo>
                          <a:lnTo>
                            <a:pt x="3908" y="2820"/>
                          </a:lnTo>
                          <a:lnTo>
                            <a:pt x="3908" y="2811"/>
                          </a:lnTo>
                          <a:lnTo>
                            <a:pt x="3908" y="2062"/>
                          </a:lnTo>
                          <a:lnTo>
                            <a:pt x="4024" y="2062"/>
                          </a:lnTo>
                          <a:lnTo>
                            <a:pt x="4024" y="2793"/>
                          </a:lnTo>
                          <a:lnTo>
                            <a:pt x="3176" y="3650"/>
                          </a:lnTo>
                          <a:lnTo>
                            <a:pt x="3176" y="4756"/>
                          </a:lnTo>
                          <a:lnTo>
                            <a:pt x="3542" y="5095"/>
                          </a:lnTo>
                          <a:lnTo>
                            <a:pt x="4140" y="5095"/>
                          </a:lnTo>
                          <a:lnTo>
                            <a:pt x="4140" y="5077"/>
                          </a:lnTo>
                          <a:lnTo>
                            <a:pt x="3551" y="5077"/>
                          </a:lnTo>
                          <a:lnTo>
                            <a:pt x="3194" y="4747"/>
                          </a:lnTo>
                          <a:lnTo>
                            <a:pt x="3194" y="3658"/>
                          </a:lnTo>
                          <a:lnTo>
                            <a:pt x="4042" y="2802"/>
                          </a:lnTo>
                          <a:lnTo>
                            <a:pt x="4042" y="2062"/>
                          </a:lnTo>
                          <a:lnTo>
                            <a:pt x="4149" y="2062"/>
                          </a:lnTo>
                          <a:cubicBezTo>
                            <a:pt x="4158" y="2062"/>
                            <a:pt x="4176" y="2053"/>
                            <a:pt x="4184" y="2053"/>
                          </a:cubicBezTo>
                          <a:cubicBezTo>
                            <a:pt x="4256" y="2035"/>
                            <a:pt x="4300" y="1972"/>
                            <a:pt x="4300" y="1901"/>
                          </a:cubicBezTo>
                          <a:lnTo>
                            <a:pt x="4300" y="1856"/>
                          </a:lnTo>
                          <a:lnTo>
                            <a:pt x="4613" y="1856"/>
                          </a:lnTo>
                          <a:lnTo>
                            <a:pt x="4720" y="1946"/>
                          </a:lnTo>
                          <a:lnTo>
                            <a:pt x="4970" y="1946"/>
                          </a:lnTo>
                          <a:lnTo>
                            <a:pt x="4970" y="3168"/>
                          </a:lnTo>
                          <a:lnTo>
                            <a:pt x="4488" y="3168"/>
                          </a:lnTo>
                          <a:lnTo>
                            <a:pt x="4051" y="3578"/>
                          </a:lnTo>
                          <a:cubicBezTo>
                            <a:pt x="4042" y="3569"/>
                            <a:pt x="4033" y="3560"/>
                            <a:pt x="4015" y="3560"/>
                          </a:cubicBezTo>
                          <a:cubicBezTo>
                            <a:pt x="3988" y="3560"/>
                            <a:pt x="3961" y="3587"/>
                            <a:pt x="3961" y="3614"/>
                          </a:cubicBezTo>
                          <a:cubicBezTo>
                            <a:pt x="3961" y="3650"/>
                            <a:pt x="3988" y="3667"/>
                            <a:pt x="4015" y="3667"/>
                          </a:cubicBezTo>
                          <a:cubicBezTo>
                            <a:pt x="4051" y="3667"/>
                            <a:pt x="4068" y="3650"/>
                            <a:pt x="4068" y="3614"/>
                          </a:cubicBezTo>
                          <a:cubicBezTo>
                            <a:pt x="4068" y="3605"/>
                            <a:pt x="4068" y="3596"/>
                            <a:pt x="4060" y="3587"/>
                          </a:cubicBezTo>
                          <a:lnTo>
                            <a:pt x="4488" y="3186"/>
                          </a:lnTo>
                          <a:lnTo>
                            <a:pt x="4970" y="3186"/>
                          </a:lnTo>
                          <a:lnTo>
                            <a:pt x="4970" y="3337"/>
                          </a:lnTo>
                          <a:lnTo>
                            <a:pt x="4550" y="3337"/>
                          </a:lnTo>
                          <a:lnTo>
                            <a:pt x="4292" y="3569"/>
                          </a:lnTo>
                          <a:cubicBezTo>
                            <a:pt x="4283" y="3569"/>
                            <a:pt x="4274" y="3560"/>
                            <a:pt x="4256" y="3560"/>
                          </a:cubicBezTo>
                          <a:cubicBezTo>
                            <a:pt x="4229" y="3560"/>
                            <a:pt x="4202" y="3587"/>
                            <a:pt x="4202" y="3614"/>
                          </a:cubicBezTo>
                          <a:cubicBezTo>
                            <a:pt x="4202" y="3650"/>
                            <a:pt x="4229" y="3667"/>
                            <a:pt x="4256" y="3667"/>
                          </a:cubicBezTo>
                          <a:cubicBezTo>
                            <a:pt x="4292" y="3667"/>
                            <a:pt x="4309" y="3650"/>
                            <a:pt x="4309" y="3614"/>
                          </a:cubicBezTo>
                          <a:cubicBezTo>
                            <a:pt x="4309" y="3605"/>
                            <a:pt x="4309" y="3596"/>
                            <a:pt x="4300" y="3587"/>
                          </a:cubicBezTo>
                          <a:lnTo>
                            <a:pt x="4559" y="3355"/>
                          </a:lnTo>
                          <a:lnTo>
                            <a:pt x="4970" y="3355"/>
                          </a:lnTo>
                          <a:lnTo>
                            <a:pt x="4970" y="3435"/>
                          </a:lnTo>
                          <a:lnTo>
                            <a:pt x="4684" y="3435"/>
                          </a:lnTo>
                          <a:lnTo>
                            <a:pt x="4523" y="3569"/>
                          </a:lnTo>
                          <a:cubicBezTo>
                            <a:pt x="4523" y="3569"/>
                            <a:pt x="4515" y="3560"/>
                            <a:pt x="4506" y="3560"/>
                          </a:cubicBezTo>
                          <a:cubicBezTo>
                            <a:pt x="4470" y="3560"/>
                            <a:pt x="4452" y="3587"/>
                            <a:pt x="4452" y="3614"/>
                          </a:cubicBezTo>
                          <a:cubicBezTo>
                            <a:pt x="4452" y="3650"/>
                            <a:pt x="4470" y="3667"/>
                            <a:pt x="4506" y="3667"/>
                          </a:cubicBezTo>
                          <a:cubicBezTo>
                            <a:pt x="4532" y="3667"/>
                            <a:pt x="4559" y="3650"/>
                            <a:pt x="4559" y="3614"/>
                          </a:cubicBezTo>
                          <a:cubicBezTo>
                            <a:pt x="4559" y="3605"/>
                            <a:pt x="4550" y="3587"/>
                            <a:pt x="4541" y="3578"/>
                          </a:cubicBezTo>
                          <a:lnTo>
                            <a:pt x="4693" y="3453"/>
                          </a:lnTo>
                          <a:lnTo>
                            <a:pt x="4970" y="3453"/>
                          </a:lnTo>
                          <a:lnTo>
                            <a:pt x="4970" y="4104"/>
                          </a:lnTo>
                          <a:lnTo>
                            <a:pt x="4399" y="4104"/>
                          </a:lnTo>
                          <a:lnTo>
                            <a:pt x="4247" y="3944"/>
                          </a:lnTo>
                          <a:cubicBezTo>
                            <a:pt x="4256" y="3935"/>
                            <a:pt x="4256" y="3926"/>
                            <a:pt x="4256" y="3917"/>
                          </a:cubicBezTo>
                          <a:cubicBezTo>
                            <a:pt x="4256" y="3881"/>
                            <a:pt x="4238" y="3864"/>
                            <a:pt x="4202" y="3864"/>
                          </a:cubicBezTo>
                          <a:cubicBezTo>
                            <a:pt x="4176" y="3864"/>
                            <a:pt x="4149" y="3881"/>
                            <a:pt x="4149" y="3917"/>
                          </a:cubicBezTo>
                          <a:cubicBezTo>
                            <a:pt x="4149" y="3944"/>
                            <a:pt x="4176" y="3971"/>
                            <a:pt x="4202" y="3971"/>
                          </a:cubicBezTo>
                          <a:cubicBezTo>
                            <a:pt x="4220" y="3971"/>
                            <a:pt x="4229" y="3962"/>
                            <a:pt x="4238" y="3962"/>
                          </a:cubicBezTo>
                          <a:lnTo>
                            <a:pt x="4390" y="4122"/>
                          </a:lnTo>
                          <a:lnTo>
                            <a:pt x="4970" y="4122"/>
                          </a:lnTo>
                          <a:lnTo>
                            <a:pt x="4970" y="4238"/>
                          </a:lnTo>
                          <a:lnTo>
                            <a:pt x="4300" y="4238"/>
                          </a:lnTo>
                          <a:lnTo>
                            <a:pt x="4024" y="3953"/>
                          </a:lnTo>
                          <a:cubicBezTo>
                            <a:pt x="4033" y="3944"/>
                            <a:pt x="4033" y="3926"/>
                            <a:pt x="4033" y="3917"/>
                          </a:cubicBezTo>
                          <a:cubicBezTo>
                            <a:pt x="4033" y="3881"/>
                            <a:pt x="4015" y="3864"/>
                            <a:pt x="3979" y="3864"/>
                          </a:cubicBezTo>
                          <a:cubicBezTo>
                            <a:pt x="3953" y="3864"/>
                            <a:pt x="3926" y="3881"/>
                            <a:pt x="3926" y="3917"/>
                          </a:cubicBezTo>
                          <a:cubicBezTo>
                            <a:pt x="3926" y="3944"/>
                            <a:pt x="3953" y="3971"/>
                            <a:pt x="3979" y="3971"/>
                          </a:cubicBezTo>
                          <a:cubicBezTo>
                            <a:pt x="3988" y="3971"/>
                            <a:pt x="3997" y="3962"/>
                            <a:pt x="4006" y="3962"/>
                          </a:cubicBezTo>
                          <a:lnTo>
                            <a:pt x="4292" y="4256"/>
                          </a:lnTo>
                          <a:lnTo>
                            <a:pt x="4970" y="4256"/>
                          </a:lnTo>
                          <a:lnTo>
                            <a:pt x="4970" y="4354"/>
                          </a:lnTo>
                          <a:lnTo>
                            <a:pt x="4211" y="4354"/>
                          </a:lnTo>
                          <a:lnTo>
                            <a:pt x="3810" y="3944"/>
                          </a:lnTo>
                          <a:cubicBezTo>
                            <a:pt x="3819" y="3935"/>
                            <a:pt x="3819" y="3926"/>
                            <a:pt x="3819" y="3917"/>
                          </a:cubicBezTo>
                          <a:cubicBezTo>
                            <a:pt x="3819" y="3881"/>
                            <a:pt x="3801" y="3864"/>
                            <a:pt x="3765" y="3864"/>
                          </a:cubicBezTo>
                          <a:cubicBezTo>
                            <a:pt x="3738" y="3864"/>
                            <a:pt x="3712" y="3881"/>
                            <a:pt x="3712" y="3917"/>
                          </a:cubicBezTo>
                          <a:cubicBezTo>
                            <a:pt x="3712" y="3944"/>
                            <a:pt x="3738" y="3971"/>
                            <a:pt x="3765" y="3971"/>
                          </a:cubicBezTo>
                          <a:cubicBezTo>
                            <a:pt x="3783" y="3971"/>
                            <a:pt x="3792" y="3962"/>
                            <a:pt x="3801" y="3962"/>
                          </a:cubicBezTo>
                          <a:lnTo>
                            <a:pt x="4202" y="4372"/>
                          </a:lnTo>
                          <a:lnTo>
                            <a:pt x="4970" y="4372"/>
                          </a:lnTo>
                          <a:lnTo>
                            <a:pt x="4970" y="8164"/>
                          </a:lnTo>
                          <a:lnTo>
                            <a:pt x="4675" y="8164"/>
                          </a:lnTo>
                          <a:lnTo>
                            <a:pt x="4131" y="8690"/>
                          </a:lnTo>
                          <a:lnTo>
                            <a:pt x="4131" y="8699"/>
                          </a:lnTo>
                          <a:lnTo>
                            <a:pt x="4131" y="9002"/>
                          </a:lnTo>
                          <a:lnTo>
                            <a:pt x="3997" y="9002"/>
                          </a:lnTo>
                          <a:lnTo>
                            <a:pt x="3997" y="8199"/>
                          </a:lnTo>
                          <a:lnTo>
                            <a:pt x="4773" y="7441"/>
                          </a:lnTo>
                          <a:lnTo>
                            <a:pt x="4773" y="7120"/>
                          </a:lnTo>
                          <a:lnTo>
                            <a:pt x="4791" y="7120"/>
                          </a:lnTo>
                          <a:cubicBezTo>
                            <a:pt x="4818" y="7102"/>
                            <a:pt x="4827" y="7075"/>
                            <a:pt x="4818" y="7048"/>
                          </a:cubicBezTo>
                          <a:cubicBezTo>
                            <a:pt x="4804" y="7028"/>
                            <a:pt x="4786" y="7018"/>
                            <a:pt x="4766" y="7018"/>
                          </a:cubicBezTo>
                          <a:cubicBezTo>
                            <a:pt x="4760" y="7018"/>
                            <a:pt x="4753" y="7019"/>
                            <a:pt x="4746" y="7022"/>
                          </a:cubicBezTo>
                          <a:cubicBezTo>
                            <a:pt x="4720" y="7039"/>
                            <a:pt x="4702" y="7066"/>
                            <a:pt x="4720" y="7093"/>
                          </a:cubicBezTo>
                          <a:cubicBezTo>
                            <a:pt x="4729" y="7111"/>
                            <a:pt x="4746" y="7120"/>
                            <a:pt x="4755" y="7120"/>
                          </a:cubicBezTo>
                          <a:lnTo>
                            <a:pt x="4755" y="7432"/>
                          </a:lnTo>
                          <a:lnTo>
                            <a:pt x="3979" y="8190"/>
                          </a:lnTo>
                          <a:lnTo>
                            <a:pt x="3979" y="9002"/>
                          </a:lnTo>
                          <a:lnTo>
                            <a:pt x="3854" y="9002"/>
                          </a:lnTo>
                          <a:lnTo>
                            <a:pt x="3854" y="8137"/>
                          </a:lnTo>
                          <a:lnTo>
                            <a:pt x="4595" y="7405"/>
                          </a:lnTo>
                          <a:lnTo>
                            <a:pt x="4604" y="7396"/>
                          </a:lnTo>
                          <a:lnTo>
                            <a:pt x="4604" y="7173"/>
                          </a:lnTo>
                          <a:cubicBezTo>
                            <a:pt x="4604" y="7173"/>
                            <a:pt x="4613" y="7173"/>
                            <a:pt x="4613" y="7164"/>
                          </a:cubicBezTo>
                          <a:cubicBezTo>
                            <a:pt x="4639" y="7155"/>
                            <a:pt x="4648" y="7120"/>
                            <a:pt x="4639" y="7093"/>
                          </a:cubicBezTo>
                          <a:cubicBezTo>
                            <a:pt x="4628" y="7076"/>
                            <a:pt x="4613" y="7066"/>
                            <a:pt x="4596" y="7066"/>
                          </a:cubicBezTo>
                          <a:cubicBezTo>
                            <a:pt x="4587" y="7066"/>
                            <a:pt x="4578" y="7069"/>
                            <a:pt x="4568" y="7075"/>
                          </a:cubicBezTo>
                          <a:cubicBezTo>
                            <a:pt x="4541" y="7084"/>
                            <a:pt x="4532" y="7120"/>
                            <a:pt x="4541" y="7147"/>
                          </a:cubicBezTo>
                          <a:cubicBezTo>
                            <a:pt x="4550" y="7164"/>
                            <a:pt x="4568" y="7173"/>
                            <a:pt x="4586" y="7173"/>
                          </a:cubicBezTo>
                          <a:lnTo>
                            <a:pt x="4586" y="7396"/>
                          </a:lnTo>
                          <a:lnTo>
                            <a:pt x="3837" y="8119"/>
                          </a:lnTo>
                          <a:lnTo>
                            <a:pt x="3837" y="8128"/>
                          </a:lnTo>
                          <a:lnTo>
                            <a:pt x="3837" y="9011"/>
                          </a:lnTo>
                          <a:cubicBezTo>
                            <a:pt x="3783" y="9029"/>
                            <a:pt x="3738" y="9082"/>
                            <a:pt x="3738" y="9154"/>
                          </a:cubicBezTo>
                          <a:lnTo>
                            <a:pt x="3738" y="9181"/>
                          </a:lnTo>
                          <a:lnTo>
                            <a:pt x="3346" y="9181"/>
                          </a:lnTo>
                          <a:lnTo>
                            <a:pt x="3132" y="8975"/>
                          </a:lnTo>
                          <a:lnTo>
                            <a:pt x="3132" y="7405"/>
                          </a:lnTo>
                          <a:lnTo>
                            <a:pt x="3774" y="6781"/>
                          </a:lnTo>
                          <a:lnTo>
                            <a:pt x="4167" y="6781"/>
                          </a:lnTo>
                          <a:lnTo>
                            <a:pt x="4167" y="6763"/>
                          </a:lnTo>
                          <a:lnTo>
                            <a:pt x="3765" y="6763"/>
                          </a:lnTo>
                          <a:lnTo>
                            <a:pt x="3123" y="7396"/>
                          </a:lnTo>
                          <a:lnTo>
                            <a:pt x="3114" y="7396"/>
                          </a:lnTo>
                          <a:lnTo>
                            <a:pt x="3114" y="8975"/>
                          </a:lnTo>
                          <a:lnTo>
                            <a:pt x="3337" y="9198"/>
                          </a:lnTo>
                          <a:lnTo>
                            <a:pt x="3738" y="9198"/>
                          </a:lnTo>
                          <a:lnTo>
                            <a:pt x="3738" y="9386"/>
                          </a:lnTo>
                          <a:lnTo>
                            <a:pt x="3221" y="9386"/>
                          </a:lnTo>
                          <a:lnTo>
                            <a:pt x="2891" y="9029"/>
                          </a:lnTo>
                          <a:lnTo>
                            <a:pt x="2891" y="7405"/>
                          </a:lnTo>
                          <a:lnTo>
                            <a:pt x="3774" y="6531"/>
                          </a:lnTo>
                          <a:lnTo>
                            <a:pt x="4140" y="6531"/>
                          </a:lnTo>
                          <a:lnTo>
                            <a:pt x="4140" y="6513"/>
                          </a:lnTo>
                          <a:lnTo>
                            <a:pt x="3765" y="6513"/>
                          </a:lnTo>
                          <a:lnTo>
                            <a:pt x="2873" y="7396"/>
                          </a:lnTo>
                          <a:lnTo>
                            <a:pt x="2873" y="9038"/>
                          </a:lnTo>
                          <a:lnTo>
                            <a:pt x="3212" y="9404"/>
                          </a:lnTo>
                          <a:lnTo>
                            <a:pt x="3738" y="9404"/>
                          </a:lnTo>
                          <a:lnTo>
                            <a:pt x="3738" y="9493"/>
                          </a:lnTo>
                          <a:lnTo>
                            <a:pt x="3096" y="9493"/>
                          </a:lnTo>
                          <a:lnTo>
                            <a:pt x="2730" y="9145"/>
                          </a:lnTo>
                          <a:lnTo>
                            <a:pt x="2730" y="8627"/>
                          </a:lnTo>
                          <a:lnTo>
                            <a:pt x="2489" y="8378"/>
                          </a:lnTo>
                          <a:lnTo>
                            <a:pt x="1838" y="8378"/>
                          </a:lnTo>
                          <a:lnTo>
                            <a:pt x="1838" y="8387"/>
                          </a:lnTo>
                          <a:cubicBezTo>
                            <a:pt x="1829" y="8342"/>
                            <a:pt x="1794" y="8315"/>
                            <a:pt x="1749" y="8315"/>
                          </a:cubicBezTo>
                          <a:lnTo>
                            <a:pt x="1490" y="8315"/>
                          </a:lnTo>
                          <a:lnTo>
                            <a:pt x="1490" y="7762"/>
                          </a:lnTo>
                          <a:lnTo>
                            <a:pt x="3212" y="6031"/>
                          </a:lnTo>
                          <a:lnTo>
                            <a:pt x="4140" y="6031"/>
                          </a:lnTo>
                          <a:lnTo>
                            <a:pt x="4140" y="6014"/>
                          </a:lnTo>
                          <a:lnTo>
                            <a:pt x="3203" y="6014"/>
                          </a:lnTo>
                          <a:lnTo>
                            <a:pt x="1472" y="7753"/>
                          </a:lnTo>
                          <a:lnTo>
                            <a:pt x="1472" y="8315"/>
                          </a:lnTo>
                          <a:lnTo>
                            <a:pt x="1446" y="8315"/>
                          </a:lnTo>
                          <a:cubicBezTo>
                            <a:pt x="1401" y="8315"/>
                            <a:pt x="1356" y="8342"/>
                            <a:pt x="1348" y="8387"/>
                          </a:cubicBezTo>
                          <a:lnTo>
                            <a:pt x="1348" y="8378"/>
                          </a:lnTo>
                          <a:lnTo>
                            <a:pt x="955" y="8378"/>
                          </a:lnTo>
                          <a:lnTo>
                            <a:pt x="759" y="8244"/>
                          </a:lnTo>
                          <a:lnTo>
                            <a:pt x="473" y="8244"/>
                          </a:lnTo>
                          <a:cubicBezTo>
                            <a:pt x="473" y="8199"/>
                            <a:pt x="482" y="8164"/>
                            <a:pt x="482" y="8119"/>
                          </a:cubicBezTo>
                          <a:lnTo>
                            <a:pt x="678" y="8119"/>
                          </a:lnTo>
                          <a:cubicBezTo>
                            <a:pt x="678" y="8128"/>
                            <a:pt x="678" y="8128"/>
                            <a:pt x="687" y="8137"/>
                          </a:cubicBezTo>
                          <a:cubicBezTo>
                            <a:pt x="693" y="8154"/>
                            <a:pt x="710" y="8164"/>
                            <a:pt x="729" y="8164"/>
                          </a:cubicBezTo>
                          <a:cubicBezTo>
                            <a:pt x="739" y="8164"/>
                            <a:pt x="749" y="8161"/>
                            <a:pt x="759" y="8155"/>
                          </a:cubicBezTo>
                          <a:cubicBezTo>
                            <a:pt x="786" y="8146"/>
                            <a:pt x="794" y="8110"/>
                            <a:pt x="777" y="8083"/>
                          </a:cubicBezTo>
                          <a:cubicBezTo>
                            <a:pt x="771" y="8066"/>
                            <a:pt x="754" y="8056"/>
                            <a:pt x="735" y="8056"/>
                          </a:cubicBezTo>
                          <a:cubicBezTo>
                            <a:pt x="725" y="8056"/>
                            <a:pt x="715" y="8059"/>
                            <a:pt x="705" y="8065"/>
                          </a:cubicBezTo>
                          <a:cubicBezTo>
                            <a:pt x="696" y="8074"/>
                            <a:pt x="687" y="8083"/>
                            <a:pt x="678" y="8101"/>
                          </a:cubicBezTo>
                          <a:lnTo>
                            <a:pt x="491" y="8101"/>
                          </a:lnTo>
                          <a:cubicBezTo>
                            <a:pt x="491" y="8083"/>
                            <a:pt x="491" y="8056"/>
                            <a:pt x="491" y="8039"/>
                          </a:cubicBezTo>
                          <a:cubicBezTo>
                            <a:pt x="500" y="8003"/>
                            <a:pt x="500" y="7976"/>
                            <a:pt x="500" y="7941"/>
                          </a:cubicBezTo>
                          <a:lnTo>
                            <a:pt x="830" y="7941"/>
                          </a:lnTo>
                          <a:cubicBezTo>
                            <a:pt x="830" y="7949"/>
                            <a:pt x="830" y="7958"/>
                            <a:pt x="830" y="7958"/>
                          </a:cubicBezTo>
                          <a:cubicBezTo>
                            <a:pt x="844" y="7978"/>
                            <a:pt x="867" y="7988"/>
                            <a:pt x="885" y="7988"/>
                          </a:cubicBezTo>
                          <a:cubicBezTo>
                            <a:pt x="891" y="7988"/>
                            <a:pt x="897" y="7987"/>
                            <a:pt x="902" y="7985"/>
                          </a:cubicBezTo>
                          <a:cubicBezTo>
                            <a:pt x="928" y="7967"/>
                            <a:pt x="946" y="7941"/>
                            <a:pt x="928" y="7914"/>
                          </a:cubicBezTo>
                          <a:cubicBezTo>
                            <a:pt x="922" y="7894"/>
                            <a:pt x="900" y="7884"/>
                            <a:pt x="878" y="7884"/>
                          </a:cubicBezTo>
                          <a:cubicBezTo>
                            <a:pt x="871" y="7884"/>
                            <a:pt x="864" y="7885"/>
                            <a:pt x="857" y="7887"/>
                          </a:cubicBezTo>
                          <a:cubicBezTo>
                            <a:pt x="839" y="7896"/>
                            <a:pt x="830" y="7914"/>
                            <a:pt x="830" y="7923"/>
                          </a:cubicBezTo>
                          <a:lnTo>
                            <a:pt x="509" y="7923"/>
                          </a:lnTo>
                          <a:cubicBezTo>
                            <a:pt x="509" y="7869"/>
                            <a:pt x="518" y="7816"/>
                            <a:pt x="518" y="7771"/>
                          </a:cubicBezTo>
                          <a:lnTo>
                            <a:pt x="964" y="7771"/>
                          </a:lnTo>
                          <a:cubicBezTo>
                            <a:pt x="964" y="7771"/>
                            <a:pt x="964" y="7780"/>
                            <a:pt x="964" y="7780"/>
                          </a:cubicBezTo>
                          <a:cubicBezTo>
                            <a:pt x="977" y="7800"/>
                            <a:pt x="996" y="7810"/>
                            <a:pt x="1015" y="7810"/>
                          </a:cubicBezTo>
                          <a:cubicBezTo>
                            <a:pt x="1022" y="7810"/>
                            <a:pt x="1029" y="7809"/>
                            <a:pt x="1035" y="7807"/>
                          </a:cubicBezTo>
                          <a:cubicBezTo>
                            <a:pt x="1062" y="7789"/>
                            <a:pt x="1071" y="7762"/>
                            <a:pt x="1062" y="7735"/>
                          </a:cubicBezTo>
                          <a:cubicBezTo>
                            <a:pt x="1049" y="7715"/>
                            <a:pt x="1030" y="7705"/>
                            <a:pt x="1011" y="7705"/>
                          </a:cubicBezTo>
                          <a:cubicBezTo>
                            <a:pt x="1004" y="7705"/>
                            <a:pt x="997" y="7706"/>
                            <a:pt x="991" y="7709"/>
                          </a:cubicBezTo>
                          <a:cubicBezTo>
                            <a:pt x="973" y="7717"/>
                            <a:pt x="964" y="7735"/>
                            <a:pt x="964" y="7753"/>
                          </a:cubicBezTo>
                          <a:lnTo>
                            <a:pt x="527" y="7753"/>
                          </a:lnTo>
                          <a:cubicBezTo>
                            <a:pt x="527" y="7700"/>
                            <a:pt x="536" y="7646"/>
                            <a:pt x="536" y="7593"/>
                          </a:cubicBezTo>
                          <a:lnTo>
                            <a:pt x="1107" y="7593"/>
                          </a:lnTo>
                          <a:cubicBezTo>
                            <a:pt x="1107" y="7602"/>
                            <a:pt x="1107" y="7610"/>
                            <a:pt x="1107" y="7610"/>
                          </a:cubicBezTo>
                          <a:cubicBezTo>
                            <a:pt x="1120" y="7631"/>
                            <a:pt x="1138" y="7641"/>
                            <a:pt x="1158" y="7641"/>
                          </a:cubicBezTo>
                          <a:cubicBezTo>
                            <a:pt x="1165" y="7641"/>
                            <a:pt x="1171" y="7639"/>
                            <a:pt x="1178" y="7637"/>
                          </a:cubicBezTo>
                          <a:cubicBezTo>
                            <a:pt x="1205" y="7619"/>
                            <a:pt x="1223" y="7593"/>
                            <a:pt x="1205" y="7566"/>
                          </a:cubicBezTo>
                          <a:cubicBezTo>
                            <a:pt x="1198" y="7547"/>
                            <a:pt x="1178" y="7532"/>
                            <a:pt x="1157" y="7532"/>
                          </a:cubicBezTo>
                          <a:cubicBezTo>
                            <a:pt x="1149" y="7532"/>
                            <a:pt x="1141" y="7534"/>
                            <a:pt x="1133" y="7539"/>
                          </a:cubicBezTo>
                          <a:cubicBezTo>
                            <a:pt x="1116" y="7548"/>
                            <a:pt x="1107" y="7566"/>
                            <a:pt x="1107" y="7575"/>
                          </a:cubicBezTo>
                          <a:lnTo>
                            <a:pt x="536" y="7575"/>
                          </a:lnTo>
                          <a:cubicBezTo>
                            <a:pt x="536" y="7539"/>
                            <a:pt x="536" y="7503"/>
                            <a:pt x="536" y="7468"/>
                          </a:cubicBezTo>
                          <a:lnTo>
                            <a:pt x="1330" y="7468"/>
                          </a:lnTo>
                          <a:lnTo>
                            <a:pt x="2507" y="6290"/>
                          </a:lnTo>
                          <a:cubicBezTo>
                            <a:pt x="2516" y="6299"/>
                            <a:pt x="2534" y="6308"/>
                            <a:pt x="2543" y="6308"/>
                          </a:cubicBezTo>
                          <a:cubicBezTo>
                            <a:pt x="2579" y="6308"/>
                            <a:pt x="2597" y="6281"/>
                            <a:pt x="2597" y="6254"/>
                          </a:cubicBezTo>
                          <a:cubicBezTo>
                            <a:pt x="2597" y="6228"/>
                            <a:pt x="2579" y="6201"/>
                            <a:pt x="2543" y="6201"/>
                          </a:cubicBezTo>
                          <a:cubicBezTo>
                            <a:pt x="2516" y="6201"/>
                            <a:pt x="2489" y="6228"/>
                            <a:pt x="2489" y="6254"/>
                          </a:cubicBezTo>
                          <a:cubicBezTo>
                            <a:pt x="2489" y="6263"/>
                            <a:pt x="2498" y="6272"/>
                            <a:pt x="2498" y="6281"/>
                          </a:cubicBezTo>
                          <a:lnTo>
                            <a:pt x="1321" y="7450"/>
                          </a:lnTo>
                          <a:lnTo>
                            <a:pt x="536" y="7450"/>
                          </a:lnTo>
                          <a:cubicBezTo>
                            <a:pt x="536" y="7396"/>
                            <a:pt x="536" y="7343"/>
                            <a:pt x="527" y="7289"/>
                          </a:cubicBezTo>
                          <a:cubicBezTo>
                            <a:pt x="518" y="7280"/>
                            <a:pt x="518" y="7271"/>
                            <a:pt x="518" y="7254"/>
                          </a:cubicBezTo>
                          <a:lnTo>
                            <a:pt x="1205" y="7254"/>
                          </a:lnTo>
                          <a:lnTo>
                            <a:pt x="2177" y="6290"/>
                          </a:lnTo>
                          <a:cubicBezTo>
                            <a:pt x="2186" y="6299"/>
                            <a:pt x="2195" y="6308"/>
                            <a:pt x="2213" y="6308"/>
                          </a:cubicBezTo>
                          <a:cubicBezTo>
                            <a:pt x="2240" y="6308"/>
                            <a:pt x="2266" y="6281"/>
                            <a:pt x="2266" y="6254"/>
                          </a:cubicBezTo>
                          <a:cubicBezTo>
                            <a:pt x="2266" y="6228"/>
                            <a:pt x="2240" y="6201"/>
                            <a:pt x="2213" y="6201"/>
                          </a:cubicBezTo>
                          <a:cubicBezTo>
                            <a:pt x="2186" y="6201"/>
                            <a:pt x="2159" y="6228"/>
                            <a:pt x="2159" y="6254"/>
                          </a:cubicBezTo>
                          <a:cubicBezTo>
                            <a:pt x="2159" y="6263"/>
                            <a:pt x="2159" y="6272"/>
                            <a:pt x="2168" y="6281"/>
                          </a:cubicBezTo>
                          <a:lnTo>
                            <a:pt x="1196" y="7236"/>
                          </a:lnTo>
                          <a:lnTo>
                            <a:pt x="509" y="7236"/>
                          </a:lnTo>
                          <a:cubicBezTo>
                            <a:pt x="500" y="7191"/>
                            <a:pt x="482" y="7129"/>
                            <a:pt x="464" y="7075"/>
                          </a:cubicBezTo>
                          <a:lnTo>
                            <a:pt x="1053" y="7075"/>
                          </a:lnTo>
                          <a:lnTo>
                            <a:pt x="1811" y="6290"/>
                          </a:lnTo>
                          <a:cubicBezTo>
                            <a:pt x="1822" y="6301"/>
                            <a:pt x="1832" y="6305"/>
                            <a:pt x="1843" y="6305"/>
                          </a:cubicBezTo>
                          <a:cubicBezTo>
                            <a:pt x="1850" y="6305"/>
                            <a:pt x="1858" y="6303"/>
                            <a:pt x="1865" y="6299"/>
                          </a:cubicBezTo>
                          <a:cubicBezTo>
                            <a:pt x="1892" y="6290"/>
                            <a:pt x="1910" y="6254"/>
                            <a:pt x="1892" y="6228"/>
                          </a:cubicBezTo>
                          <a:cubicBezTo>
                            <a:pt x="1886" y="6210"/>
                            <a:pt x="1869" y="6201"/>
                            <a:pt x="1851" y="6201"/>
                          </a:cubicBezTo>
                          <a:cubicBezTo>
                            <a:pt x="1840" y="6201"/>
                            <a:pt x="1830" y="6204"/>
                            <a:pt x="1820" y="6210"/>
                          </a:cubicBezTo>
                          <a:cubicBezTo>
                            <a:pt x="1794" y="6219"/>
                            <a:pt x="1785" y="6254"/>
                            <a:pt x="1794" y="6281"/>
                          </a:cubicBezTo>
                          <a:lnTo>
                            <a:pt x="1044" y="7048"/>
                          </a:lnTo>
                          <a:lnTo>
                            <a:pt x="464" y="7048"/>
                          </a:lnTo>
                          <a:cubicBezTo>
                            <a:pt x="447" y="6995"/>
                            <a:pt x="420" y="6941"/>
                            <a:pt x="402" y="6879"/>
                          </a:cubicBezTo>
                          <a:lnTo>
                            <a:pt x="955" y="6879"/>
                          </a:lnTo>
                          <a:lnTo>
                            <a:pt x="1847" y="5960"/>
                          </a:lnTo>
                          <a:lnTo>
                            <a:pt x="1856" y="5951"/>
                          </a:lnTo>
                          <a:lnTo>
                            <a:pt x="1847" y="5576"/>
                          </a:lnTo>
                          <a:lnTo>
                            <a:pt x="1838" y="5576"/>
                          </a:lnTo>
                          <a:cubicBezTo>
                            <a:pt x="1927" y="5576"/>
                            <a:pt x="2008" y="5523"/>
                            <a:pt x="2034" y="5452"/>
                          </a:cubicBezTo>
                          <a:lnTo>
                            <a:pt x="2034" y="5460"/>
                          </a:lnTo>
                          <a:lnTo>
                            <a:pt x="2481" y="5460"/>
                          </a:lnTo>
                          <a:lnTo>
                            <a:pt x="2837" y="5791"/>
                          </a:lnTo>
                          <a:cubicBezTo>
                            <a:pt x="2828" y="5799"/>
                            <a:pt x="2820" y="5808"/>
                            <a:pt x="2820" y="5826"/>
                          </a:cubicBezTo>
                          <a:cubicBezTo>
                            <a:pt x="2820" y="5853"/>
                            <a:pt x="2846" y="5880"/>
                            <a:pt x="2873" y="5880"/>
                          </a:cubicBezTo>
                          <a:cubicBezTo>
                            <a:pt x="2909" y="5880"/>
                            <a:pt x="2927" y="5853"/>
                            <a:pt x="2927" y="5826"/>
                          </a:cubicBezTo>
                          <a:cubicBezTo>
                            <a:pt x="2927" y="5791"/>
                            <a:pt x="2909" y="5773"/>
                            <a:pt x="2873" y="5773"/>
                          </a:cubicBezTo>
                          <a:cubicBezTo>
                            <a:pt x="2864" y="5773"/>
                            <a:pt x="2855" y="5773"/>
                            <a:pt x="2846" y="5782"/>
                          </a:cubicBezTo>
                          <a:lnTo>
                            <a:pt x="2489" y="5443"/>
                          </a:lnTo>
                          <a:lnTo>
                            <a:pt x="2043" y="5443"/>
                          </a:lnTo>
                          <a:cubicBezTo>
                            <a:pt x="2052" y="5416"/>
                            <a:pt x="2061" y="5389"/>
                            <a:pt x="2061" y="5362"/>
                          </a:cubicBezTo>
                          <a:lnTo>
                            <a:pt x="2061" y="5237"/>
                          </a:lnTo>
                          <a:lnTo>
                            <a:pt x="2498" y="5237"/>
                          </a:lnTo>
                          <a:lnTo>
                            <a:pt x="2739" y="5460"/>
                          </a:lnTo>
                          <a:cubicBezTo>
                            <a:pt x="2739" y="5469"/>
                            <a:pt x="2730" y="5478"/>
                            <a:pt x="2730" y="5487"/>
                          </a:cubicBezTo>
                          <a:cubicBezTo>
                            <a:pt x="2730" y="5523"/>
                            <a:pt x="2757" y="5541"/>
                            <a:pt x="2784" y="5541"/>
                          </a:cubicBezTo>
                          <a:cubicBezTo>
                            <a:pt x="2820" y="5541"/>
                            <a:pt x="2837" y="5523"/>
                            <a:pt x="2837" y="5487"/>
                          </a:cubicBezTo>
                          <a:cubicBezTo>
                            <a:pt x="2837" y="5460"/>
                            <a:pt x="2820" y="5434"/>
                            <a:pt x="2784" y="5434"/>
                          </a:cubicBezTo>
                          <a:cubicBezTo>
                            <a:pt x="2775" y="5434"/>
                            <a:pt x="2766" y="5443"/>
                            <a:pt x="2757" y="5452"/>
                          </a:cubicBezTo>
                          <a:lnTo>
                            <a:pt x="2507" y="5220"/>
                          </a:lnTo>
                          <a:lnTo>
                            <a:pt x="2061" y="5220"/>
                          </a:lnTo>
                          <a:lnTo>
                            <a:pt x="2061" y="4997"/>
                          </a:lnTo>
                          <a:lnTo>
                            <a:pt x="2605" y="4997"/>
                          </a:lnTo>
                          <a:lnTo>
                            <a:pt x="3373" y="5773"/>
                          </a:lnTo>
                          <a:lnTo>
                            <a:pt x="4140" y="5773"/>
                          </a:lnTo>
                          <a:lnTo>
                            <a:pt x="4140" y="5755"/>
                          </a:lnTo>
                          <a:lnTo>
                            <a:pt x="3382" y="5755"/>
                          </a:lnTo>
                          <a:lnTo>
                            <a:pt x="2614" y="4988"/>
                          </a:lnTo>
                          <a:lnTo>
                            <a:pt x="2605" y="4979"/>
                          </a:lnTo>
                          <a:lnTo>
                            <a:pt x="2061" y="4979"/>
                          </a:lnTo>
                          <a:lnTo>
                            <a:pt x="2061" y="4702"/>
                          </a:lnTo>
                          <a:lnTo>
                            <a:pt x="2597" y="4702"/>
                          </a:lnTo>
                          <a:lnTo>
                            <a:pt x="3426" y="5532"/>
                          </a:lnTo>
                          <a:lnTo>
                            <a:pt x="3426" y="5541"/>
                          </a:lnTo>
                          <a:lnTo>
                            <a:pt x="4140" y="5541"/>
                          </a:lnTo>
                          <a:lnTo>
                            <a:pt x="4140" y="5523"/>
                          </a:lnTo>
                          <a:lnTo>
                            <a:pt x="3435" y="5523"/>
                          </a:lnTo>
                          <a:lnTo>
                            <a:pt x="2605" y="4684"/>
                          </a:lnTo>
                          <a:lnTo>
                            <a:pt x="2061" y="4684"/>
                          </a:lnTo>
                          <a:lnTo>
                            <a:pt x="2061" y="4693"/>
                          </a:lnTo>
                          <a:cubicBezTo>
                            <a:pt x="2061" y="4568"/>
                            <a:pt x="1963" y="4470"/>
                            <a:pt x="1838" y="4470"/>
                          </a:cubicBezTo>
                          <a:lnTo>
                            <a:pt x="1642" y="4470"/>
                          </a:lnTo>
                          <a:lnTo>
                            <a:pt x="1642" y="3953"/>
                          </a:lnTo>
                          <a:lnTo>
                            <a:pt x="1954" y="3658"/>
                          </a:lnTo>
                          <a:lnTo>
                            <a:pt x="2811" y="3658"/>
                          </a:lnTo>
                          <a:lnTo>
                            <a:pt x="3622" y="2811"/>
                          </a:lnTo>
                          <a:lnTo>
                            <a:pt x="3622" y="2053"/>
                          </a:lnTo>
                          <a:lnTo>
                            <a:pt x="3605" y="2053"/>
                          </a:lnTo>
                          <a:lnTo>
                            <a:pt x="3605" y="2802"/>
                          </a:lnTo>
                          <a:lnTo>
                            <a:pt x="2802" y="3641"/>
                          </a:lnTo>
                          <a:lnTo>
                            <a:pt x="1945" y="3641"/>
                          </a:lnTo>
                          <a:lnTo>
                            <a:pt x="1633" y="3935"/>
                          </a:lnTo>
                          <a:lnTo>
                            <a:pt x="1624" y="3944"/>
                          </a:lnTo>
                          <a:lnTo>
                            <a:pt x="1624" y="4470"/>
                          </a:lnTo>
                          <a:lnTo>
                            <a:pt x="1383" y="4470"/>
                          </a:lnTo>
                          <a:lnTo>
                            <a:pt x="1383" y="3605"/>
                          </a:lnTo>
                          <a:lnTo>
                            <a:pt x="794" y="3052"/>
                          </a:lnTo>
                          <a:cubicBezTo>
                            <a:pt x="812" y="3025"/>
                            <a:pt x="830" y="2998"/>
                            <a:pt x="857" y="2972"/>
                          </a:cubicBezTo>
                          <a:cubicBezTo>
                            <a:pt x="866" y="2945"/>
                            <a:pt x="884" y="2927"/>
                            <a:pt x="910" y="2909"/>
                          </a:cubicBezTo>
                          <a:lnTo>
                            <a:pt x="1196" y="2909"/>
                          </a:lnTo>
                          <a:lnTo>
                            <a:pt x="1490" y="3186"/>
                          </a:lnTo>
                          <a:cubicBezTo>
                            <a:pt x="1490" y="3195"/>
                            <a:pt x="1481" y="3212"/>
                            <a:pt x="1481" y="3221"/>
                          </a:cubicBezTo>
                          <a:cubicBezTo>
                            <a:pt x="1481" y="3248"/>
                            <a:pt x="1508" y="3275"/>
                            <a:pt x="1535" y="3275"/>
                          </a:cubicBezTo>
                          <a:cubicBezTo>
                            <a:pt x="1562" y="3275"/>
                            <a:pt x="1588" y="3248"/>
                            <a:pt x="1588" y="3221"/>
                          </a:cubicBezTo>
                          <a:cubicBezTo>
                            <a:pt x="1588" y="3195"/>
                            <a:pt x="1562" y="3168"/>
                            <a:pt x="1535" y="3168"/>
                          </a:cubicBezTo>
                          <a:cubicBezTo>
                            <a:pt x="1526" y="3168"/>
                            <a:pt x="1517" y="3177"/>
                            <a:pt x="1508" y="3177"/>
                          </a:cubicBezTo>
                          <a:lnTo>
                            <a:pt x="1205" y="2891"/>
                          </a:lnTo>
                          <a:lnTo>
                            <a:pt x="928" y="2891"/>
                          </a:lnTo>
                          <a:cubicBezTo>
                            <a:pt x="973" y="2838"/>
                            <a:pt x="1035" y="2784"/>
                            <a:pt x="1107" y="2731"/>
                          </a:cubicBezTo>
                          <a:lnTo>
                            <a:pt x="1374" y="2731"/>
                          </a:lnTo>
                          <a:lnTo>
                            <a:pt x="1695" y="3043"/>
                          </a:lnTo>
                          <a:cubicBezTo>
                            <a:pt x="1687" y="3052"/>
                            <a:pt x="1678" y="3061"/>
                            <a:pt x="1678" y="3070"/>
                          </a:cubicBezTo>
                          <a:cubicBezTo>
                            <a:pt x="1678" y="3105"/>
                            <a:pt x="1704" y="3123"/>
                            <a:pt x="1731" y="3123"/>
                          </a:cubicBezTo>
                          <a:cubicBezTo>
                            <a:pt x="1767" y="3123"/>
                            <a:pt x="1785" y="3105"/>
                            <a:pt x="1785" y="3070"/>
                          </a:cubicBezTo>
                          <a:cubicBezTo>
                            <a:pt x="1785" y="3043"/>
                            <a:pt x="1767" y="3016"/>
                            <a:pt x="1731" y="3016"/>
                          </a:cubicBezTo>
                          <a:cubicBezTo>
                            <a:pt x="1722" y="3016"/>
                            <a:pt x="1713" y="3025"/>
                            <a:pt x="1704" y="3025"/>
                          </a:cubicBezTo>
                          <a:lnTo>
                            <a:pt x="1383" y="2713"/>
                          </a:lnTo>
                          <a:lnTo>
                            <a:pt x="1125" y="2713"/>
                          </a:lnTo>
                          <a:cubicBezTo>
                            <a:pt x="1169" y="2677"/>
                            <a:pt x="1214" y="2641"/>
                            <a:pt x="1258" y="2615"/>
                          </a:cubicBezTo>
                          <a:lnTo>
                            <a:pt x="1580" y="2615"/>
                          </a:lnTo>
                          <a:lnTo>
                            <a:pt x="1865" y="2891"/>
                          </a:lnTo>
                          <a:cubicBezTo>
                            <a:pt x="1865" y="2900"/>
                            <a:pt x="1856" y="2909"/>
                            <a:pt x="1856" y="2927"/>
                          </a:cubicBezTo>
                          <a:cubicBezTo>
                            <a:pt x="1856" y="2954"/>
                            <a:pt x="1883" y="2980"/>
                            <a:pt x="1910" y="2980"/>
                          </a:cubicBezTo>
                          <a:cubicBezTo>
                            <a:pt x="1945" y="2980"/>
                            <a:pt x="1963" y="2954"/>
                            <a:pt x="1963" y="2927"/>
                          </a:cubicBezTo>
                          <a:cubicBezTo>
                            <a:pt x="1963" y="2891"/>
                            <a:pt x="1945" y="2873"/>
                            <a:pt x="1910" y="2873"/>
                          </a:cubicBezTo>
                          <a:cubicBezTo>
                            <a:pt x="1901" y="2873"/>
                            <a:pt x="1892" y="2873"/>
                            <a:pt x="1883" y="2882"/>
                          </a:cubicBezTo>
                          <a:lnTo>
                            <a:pt x="1588" y="2588"/>
                          </a:lnTo>
                          <a:lnTo>
                            <a:pt x="1285" y="2588"/>
                          </a:lnTo>
                          <a:cubicBezTo>
                            <a:pt x="1356" y="2534"/>
                            <a:pt x="1437" y="2481"/>
                            <a:pt x="1508" y="2427"/>
                          </a:cubicBezTo>
                          <a:lnTo>
                            <a:pt x="2097" y="2427"/>
                          </a:lnTo>
                          <a:lnTo>
                            <a:pt x="2266" y="2311"/>
                          </a:lnTo>
                          <a:lnTo>
                            <a:pt x="2614" y="2311"/>
                          </a:lnTo>
                          <a:cubicBezTo>
                            <a:pt x="2614" y="2338"/>
                            <a:pt x="2632" y="2356"/>
                            <a:pt x="2659" y="2356"/>
                          </a:cubicBezTo>
                          <a:cubicBezTo>
                            <a:pt x="2695" y="2356"/>
                            <a:pt x="2712" y="2329"/>
                            <a:pt x="2712" y="2302"/>
                          </a:cubicBezTo>
                          <a:cubicBezTo>
                            <a:pt x="2712" y="2267"/>
                            <a:pt x="2695" y="2249"/>
                            <a:pt x="2659" y="2249"/>
                          </a:cubicBezTo>
                          <a:cubicBezTo>
                            <a:pt x="2632" y="2249"/>
                            <a:pt x="2614" y="2267"/>
                            <a:pt x="2614" y="2294"/>
                          </a:cubicBezTo>
                          <a:lnTo>
                            <a:pt x="2258" y="2294"/>
                          </a:lnTo>
                          <a:lnTo>
                            <a:pt x="2097" y="2409"/>
                          </a:lnTo>
                          <a:lnTo>
                            <a:pt x="1535" y="2409"/>
                          </a:lnTo>
                          <a:cubicBezTo>
                            <a:pt x="1642" y="2338"/>
                            <a:pt x="1740" y="2267"/>
                            <a:pt x="1811" y="2222"/>
                          </a:cubicBezTo>
                          <a:lnTo>
                            <a:pt x="2757" y="2222"/>
                          </a:lnTo>
                          <a:cubicBezTo>
                            <a:pt x="2766" y="2249"/>
                            <a:pt x="2784" y="2267"/>
                            <a:pt x="2820" y="2267"/>
                          </a:cubicBezTo>
                          <a:cubicBezTo>
                            <a:pt x="2855" y="2267"/>
                            <a:pt x="2882" y="2240"/>
                            <a:pt x="2882" y="2213"/>
                          </a:cubicBezTo>
                          <a:cubicBezTo>
                            <a:pt x="2882" y="2178"/>
                            <a:pt x="2855" y="2151"/>
                            <a:pt x="2820" y="2151"/>
                          </a:cubicBezTo>
                          <a:cubicBezTo>
                            <a:pt x="2784" y="2151"/>
                            <a:pt x="2766" y="2169"/>
                            <a:pt x="2757" y="2204"/>
                          </a:cubicBezTo>
                          <a:lnTo>
                            <a:pt x="1838" y="2204"/>
                          </a:lnTo>
                          <a:cubicBezTo>
                            <a:pt x="1892" y="2160"/>
                            <a:pt x="1927" y="2142"/>
                            <a:pt x="1936" y="2142"/>
                          </a:cubicBezTo>
                          <a:cubicBezTo>
                            <a:pt x="1936" y="2133"/>
                            <a:pt x="1963" y="2115"/>
                            <a:pt x="1990" y="2088"/>
                          </a:cubicBezTo>
                          <a:lnTo>
                            <a:pt x="3078" y="2088"/>
                          </a:lnTo>
                          <a:lnTo>
                            <a:pt x="3248" y="1946"/>
                          </a:lnTo>
                          <a:lnTo>
                            <a:pt x="3506" y="1946"/>
                          </a:lnTo>
                          <a:lnTo>
                            <a:pt x="3506" y="1928"/>
                          </a:lnTo>
                          <a:lnTo>
                            <a:pt x="3239" y="1928"/>
                          </a:lnTo>
                          <a:lnTo>
                            <a:pt x="3069" y="2070"/>
                          </a:lnTo>
                          <a:lnTo>
                            <a:pt x="2017" y="2070"/>
                          </a:lnTo>
                          <a:cubicBezTo>
                            <a:pt x="2061" y="2035"/>
                            <a:pt x="2115" y="1981"/>
                            <a:pt x="2133" y="1955"/>
                          </a:cubicBezTo>
                          <a:cubicBezTo>
                            <a:pt x="2159" y="1910"/>
                            <a:pt x="2186" y="1865"/>
                            <a:pt x="2204" y="1821"/>
                          </a:cubicBezTo>
                          <a:close/>
                          <a:moveTo>
                            <a:pt x="1348" y="8708"/>
                          </a:moveTo>
                          <a:cubicBezTo>
                            <a:pt x="1348" y="8752"/>
                            <a:pt x="1374" y="8788"/>
                            <a:pt x="1401" y="8797"/>
                          </a:cubicBezTo>
                          <a:lnTo>
                            <a:pt x="1392" y="8797"/>
                          </a:lnTo>
                          <a:lnTo>
                            <a:pt x="1392" y="9056"/>
                          </a:lnTo>
                          <a:lnTo>
                            <a:pt x="1178" y="9279"/>
                          </a:lnTo>
                          <a:lnTo>
                            <a:pt x="1178" y="9983"/>
                          </a:lnTo>
                          <a:cubicBezTo>
                            <a:pt x="857" y="9644"/>
                            <a:pt x="607" y="9279"/>
                            <a:pt x="500" y="8993"/>
                          </a:cubicBezTo>
                          <a:cubicBezTo>
                            <a:pt x="482" y="8949"/>
                            <a:pt x="473" y="8895"/>
                            <a:pt x="464" y="8842"/>
                          </a:cubicBezTo>
                          <a:lnTo>
                            <a:pt x="803" y="8842"/>
                          </a:lnTo>
                          <a:lnTo>
                            <a:pt x="955" y="8708"/>
                          </a:lnTo>
                          <a:close/>
                          <a:moveTo>
                            <a:pt x="1490" y="8806"/>
                          </a:moveTo>
                          <a:lnTo>
                            <a:pt x="1490" y="9091"/>
                          </a:lnTo>
                          <a:lnTo>
                            <a:pt x="1267" y="9305"/>
                          </a:lnTo>
                          <a:lnTo>
                            <a:pt x="1267" y="10090"/>
                          </a:lnTo>
                          <a:cubicBezTo>
                            <a:pt x="1241" y="10064"/>
                            <a:pt x="1214" y="10037"/>
                            <a:pt x="1196" y="10010"/>
                          </a:cubicBezTo>
                          <a:lnTo>
                            <a:pt x="1196" y="9279"/>
                          </a:lnTo>
                          <a:lnTo>
                            <a:pt x="1410" y="9056"/>
                          </a:lnTo>
                          <a:lnTo>
                            <a:pt x="1410" y="8806"/>
                          </a:lnTo>
                          <a:close/>
                          <a:moveTo>
                            <a:pt x="1633" y="8806"/>
                          </a:moveTo>
                          <a:lnTo>
                            <a:pt x="1633" y="9073"/>
                          </a:lnTo>
                          <a:lnTo>
                            <a:pt x="1901" y="9350"/>
                          </a:lnTo>
                          <a:lnTo>
                            <a:pt x="1901" y="10670"/>
                          </a:lnTo>
                          <a:cubicBezTo>
                            <a:pt x="1856" y="10635"/>
                            <a:pt x="1811" y="10599"/>
                            <a:pt x="1767" y="10563"/>
                          </a:cubicBezTo>
                          <a:lnTo>
                            <a:pt x="1767" y="9680"/>
                          </a:lnTo>
                          <a:lnTo>
                            <a:pt x="1785" y="9680"/>
                          </a:lnTo>
                          <a:cubicBezTo>
                            <a:pt x="1803" y="9662"/>
                            <a:pt x="1820" y="9636"/>
                            <a:pt x="1803" y="9609"/>
                          </a:cubicBezTo>
                          <a:cubicBezTo>
                            <a:pt x="1796" y="9589"/>
                            <a:pt x="1776" y="9575"/>
                            <a:pt x="1755" y="9575"/>
                          </a:cubicBezTo>
                          <a:cubicBezTo>
                            <a:pt x="1747" y="9575"/>
                            <a:pt x="1739" y="9577"/>
                            <a:pt x="1731" y="9582"/>
                          </a:cubicBezTo>
                          <a:cubicBezTo>
                            <a:pt x="1704" y="9591"/>
                            <a:pt x="1695" y="9627"/>
                            <a:pt x="1704" y="9653"/>
                          </a:cubicBezTo>
                          <a:cubicBezTo>
                            <a:pt x="1713" y="9671"/>
                            <a:pt x="1731" y="9680"/>
                            <a:pt x="1749" y="9680"/>
                          </a:cubicBezTo>
                          <a:lnTo>
                            <a:pt x="1749" y="10545"/>
                          </a:lnTo>
                          <a:cubicBezTo>
                            <a:pt x="1695" y="10501"/>
                            <a:pt x="1642" y="10447"/>
                            <a:pt x="1588" y="10403"/>
                          </a:cubicBezTo>
                          <a:lnTo>
                            <a:pt x="1588" y="9484"/>
                          </a:lnTo>
                          <a:lnTo>
                            <a:pt x="1606" y="9484"/>
                          </a:lnTo>
                          <a:cubicBezTo>
                            <a:pt x="1633" y="9466"/>
                            <a:pt x="1642" y="9439"/>
                            <a:pt x="1624" y="9412"/>
                          </a:cubicBezTo>
                          <a:cubicBezTo>
                            <a:pt x="1617" y="9392"/>
                            <a:pt x="1596" y="9382"/>
                            <a:pt x="1574" y="9382"/>
                          </a:cubicBezTo>
                          <a:cubicBezTo>
                            <a:pt x="1567" y="9382"/>
                            <a:pt x="1559" y="9383"/>
                            <a:pt x="1553" y="9386"/>
                          </a:cubicBezTo>
                          <a:cubicBezTo>
                            <a:pt x="1526" y="9404"/>
                            <a:pt x="1517" y="9430"/>
                            <a:pt x="1526" y="9457"/>
                          </a:cubicBezTo>
                          <a:cubicBezTo>
                            <a:pt x="1535" y="9475"/>
                            <a:pt x="1553" y="9484"/>
                            <a:pt x="1571" y="9484"/>
                          </a:cubicBezTo>
                          <a:lnTo>
                            <a:pt x="1571" y="10385"/>
                          </a:lnTo>
                          <a:cubicBezTo>
                            <a:pt x="1526" y="10349"/>
                            <a:pt x="1481" y="10305"/>
                            <a:pt x="1437" y="10260"/>
                          </a:cubicBezTo>
                          <a:lnTo>
                            <a:pt x="1437" y="9377"/>
                          </a:lnTo>
                          <a:lnTo>
                            <a:pt x="1455" y="9377"/>
                          </a:lnTo>
                          <a:cubicBezTo>
                            <a:pt x="1481" y="9359"/>
                            <a:pt x="1490" y="9332"/>
                            <a:pt x="1472" y="9305"/>
                          </a:cubicBezTo>
                          <a:cubicBezTo>
                            <a:pt x="1466" y="9285"/>
                            <a:pt x="1444" y="9275"/>
                            <a:pt x="1422" y="9275"/>
                          </a:cubicBezTo>
                          <a:cubicBezTo>
                            <a:pt x="1415" y="9275"/>
                            <a:pt x="1408" y="9276"/>
                            <a:pt x="1401" y="9279"/>
                          </a:cubicBezTo>
                          <a:cubicBezTo>
                            <a:pt x="1374" y="9297"/>
                            <a:pt x="1365" y="9323"/>
                            <a:pt x="1383" y="9350"/>
                          </a:cubicBezTo>
                          <a:cubicBezTo>
                            <a:pt x="1392" y="9368"/>
                            <a:pt x="1401" y="9377"/>
                            <a:pt x="1419" y="9377"/>
                          </a:cubicBezTo>
                          <a:lnTo>
                            <a:pt x="1419" y="10242"/>
                          </a:lnTo>
                          <a:cubicBezTo>
                            <a:pt x="1374" y="10198"/>
                            <a:pt x="1330" y="10153"/>
                            <a:pt x="1285" y="10108"/>
                          </a:cubicBezTo>
                          <a:lnTo>
                            <a:pt x="1285" y="9314"/>
                          </a:lnTo>
                          <a:lnTo>
                            <a:pt x="1508" y="9091"/>
                          </a:lnTo>
                          <a:lnTo>
                            <a:pt x="1508" y="8806"/>
                          </a:lnTo>
                          <a:close/>
                          <a:moveTo>
                            <a:pt x="1829" y="8770"/>
                          </a:moveTo>
                          <a:lnTo>
                            <a:pt x="1829" y="8779"/>
                          </a:lnTo>
                          <a:lnTo>
                            <a:pt x="2186" y="8779"/>
                          </a:lnTo>
                          <a:lnTo>
                            <a:pt x="2266" y="8859"/>
                          </a:lnTo>
                          <a:lnTo>
                            <a:pt x="2266" y="10929"/>
                          </a:lnTo>
                          <a:cubicBezTo>
                            <a:pt x="2186" y="10876"/>
                            <a:pt x="2106" y="10822"/>
                            <a:pt x="2026" y="10760"/>
                          </a:cubicBezTo>
                          <a:lnTo>
                            <a:pt x="2026" y="9323"/>
                          </a:lnTo>
                          <a:lnTo>
                            <a:pt x="1767" y="9065"/>
                          </a:lnTo>
                          <a:lnTo>
                            <a:pt x="1767" y="8806"/>
                          </a:lnTo>
                          <a:lnTo>
                            <a:pt x="1749" y="8806"/>
                          </a:lnTo>
                          <a:lnTo>
                            <a:pt x="1749" y="9073"/>
                          </a:lnTo>
                          <a:lnTo>
                            <a:pt x="2008" y="9332"/>
                          </a:lnTo>
                          <a:lnTo>
                            <a:pt x="2008" y="10751"/>
                          </a:lnTo>
                          <a:cubicBezTo>
                            <a:pt x="1972" y="10724"/>
                            <a:pt x="1945" y="10706"/>
                            <a:pt x="1919" y="10679"/>
                          </a:cubicBezTo>
                          <a:lnTo>
                            <a:pt x="1919" y="9341"/>
                          </a:lnTo>
                          <a:lnTo>
                            <a:pt x="1651" y="9065"/>
                          </a:lnTo>
                          <a:lnTo>
                            <a:pt x="1651" y="8806"/>
                          </a:lnTo>
                          <a:lnTo>
                            <a:pt x="1749" y="8806"/>
                          </a:lnTo>
                          <a:cubicBezTo>
                            <a:pt x="1785" y="8806"/>
                            <a:pt x="1811" y="8788"/>
                            <a:pt x="1829" y="8770"/>
                          </a:cubicBezTo>
                          <a:close/>
                          <a:moveTo>
                            <a:pt x="2266" y="8627"/>
                          </a:moveTo>
                          <a:lnTo>
                            <a:pt x="2391" y="8752"/>
                          </a:lnTo>
                          <a:lnTo>
                            <a:pt x="2391" y="10991"/>
                          </a:lnTo>
                          <a:cubicBezTo>
                            <a:pt x="2356" y="10974"/>
                            <a:pt x="2320" y="10956"/>
                            <a:pt x="2284" y="10938"/>
                          </a:cubicBezTo>
                          <a:lnTo>
                            <a:pt x="2284" y="8850"/>
                          </a:lnTo>
                          <a:lnTo>
                            <a:pt x="2195" y="8761"/>
                          </a:lnTo>
                          <a:lnTo>
                            <a:pt x="1829" y="8761"/>
                          </a:lnTo>
                          <a:cubicBezTo>
                            <a:pt x="1838" y="8743"/>
                            <a:pt x="1847" y="8726"/>
                            <a:pt x="1847" y="8708"/>
                          </a:cubicBezTo>
                          <a:lnTo>
                            <a:pt x="1847" y="8627"/>
                          </a:lnTo>
                          <a:close/>
                          <a:moveTo>
                            <a:pt x="4970" y="8547"/>
                          </a:moveTo>
                          <a:lnTo>
                            <a:pt x="4970" y="10492"/>
                          </a:lnTo>
                          <a:cubicBezTo>
                            <a:pt x="4952" y="10572"/>
                            <a:pt x="4880" y="10786"/>
                            <a:pt x="4827" y="10840"/>
                          </a:cubicBezTo>
                          <a:cubicBezTo>
                            <a:pt x="4764" y="10893"/>
                            <a:pt x="4675" y="10947"/>
                            <a:pt x="4568" y="10991"/>
                          </a:cubicBezTo>
                          <a:lnTo>
                            <a:pt x="4568" y="10260"/>
                          </a:lnTo>
                          <a:lnTo>
                            <a:pt x="4399" y="10073"/>
                          </a:lnTo>
                          <a:lnTo>
                            <a:pt x="4399" y="9796"/>
                          </a:lnTo>
                          <a:lnTo>
                            <a:pt x="4381" y="9796"/>
                          </a:lnTo>
                          <a:lnTo>
                            <a:pt x="4381" y="10073"/>
                          </a:lnTo>
                          <a:lnTo>
                            <a:pt x="4550" y="10269"/>
                          </a:lnTo>
                          <a:lnTo>
                            <a:pt x="4550" y="11000"/>
                          </a:lnTo>
                          <a:cubicBezTo>
                            <a:pt x="4461" y="11036"/>
                            <a:pt x="4354" y="11063"/>
                            <a:pt x="4238" y="11099"/>
                          </a:cubicBezTo>
                          <a:lnTo>
                            <a:pt x="4238" y="9796"/>
                          </a:lnTo>
                          <a:lnTo>
                            <a:pt x="4381" y="9796"/>
                          </a:lnTo>
                          <a:cubicBezTo>
                            <a:pt x="4461" y="9796"/>
                            <a:pt x="4532" y="9725"/>
                            <a:pt x="4532" y="9636"/>
                          </a:cubicBezTo>
                          <a:lnTo>
                            <a:pt x="4532" y="9154"/>
                          </a:lnTo>
                          <a:cubicBezTo>
                            <a:pt x="4532" y="9091"/>
                            <a:pt x="4497" y="9029"/>
                            <a:pt x="4434" y="9011"/>
                          </a:cubicBezTo>
                          <a:lnTo>
                            <a:pt x="4443" y="9011"/>
                          </a:lnTo>
                          <a:lnTo>
                            <a:pt x="4443" y="8770"/>
                          </a:lnTo>
                          <a:lnTo>
                            <a:pt x="4693" y="8547"/>
                          </a:lnTo>
                          <a:close/>
                          <a:moveTo>
                            <a:pt x="2481" y="8395"/>
                          </a:moveTo>
                          <a:lnTo>
                            <a:pt x="2712" y="8627"/>
                          </a:lnTo>
                          <a:lnTo>
                            <a:pt x="2712" y="9154"/>
                          </a:lnTo>
                          <a:lnTo>
                            <a:pt x="3087" y="9511"/>
                          </a:lnTo>
                          <a:lnTo>
                            <a:pt x="3738" y="9511"/>
                          </a:lnTo>
                          <a:lnTo>
                            <a:pt x="3738" y="9636"/>
                          </a:lnTo>
                          <a:cubicBezTo>
                            <a:pt x="3738" y="9725"/>
                            <a:pt x="3810" y="9796"/>
                            <a:pt x="3890" y="9796"/>
                          </a:cubicBezTo>
                          <a:lnTo>
                            <a:pt x="3899" y="9796"/>
                          </a:lnTo>
                          <a:lnTo>
                            <a:pt x="3899" y="10090"/>
                          </a:lnTo>
                          <a:lnTo>
                            <a:pt x="3266" y="10733"/>
                          </a:lnTo>
                          <a:lnTo>
                            <a:pt x="3257" y="10733"/>
                          </a:lnTo>
                          <a:lnTo>
                            <a:pt x="3257" y="11197"/>
                          </a:lnTo>
                          <a:cubicBezTo>
                            <a:pt x="3105" y="11197"/>
                            <a:pt x="2962" y="11179"/>
                            <a:pt x="2837" y="11161"/>
                          </a:cubicBezTo>
                          <a:lnTo>
                            <a:pt x="2837" y="10670"/>
                          </a:lnTo>
                          <a:lnTo>
                            <a:pt x="3257" y="10260"/>
                          </a:lnTo>
                          <a:cubicBezTo>
                            <a:pt x="3267" y="10270"/>
                            <a:pt x="3281" y="10275"/>
                            <a:pt x="3294" y="10275"/>
                          </a:cubicBezTo>
                          <a:cubicBezTo>
                            <a:pt x="3303" y="10275"/>
                            <a:pt x="3312" y="10273"/>
                            <a:pt x="3319" y="10269"/>
                          </a:cubicBezTo>
                          <a:cubicBezTo>
                            <a:pt x="3346" y="10251"/>
                            <a:pt x="3355" y="10224"/>
                            <a:pt x="3337" y="10198"/>
                          </a:cubicBezTo>
                          <a:cubicBezTo>
                            <a:pt x="3330" y="10177"/>
                            <a:pt x="3309" y="10167"/>
                            <a:pt x="3287" y="10167"/>
                          </a:cubicBezTo>
                          <a:cubicBezTo>
                            <a:pt x="3280" y="10167"/>
                            <a:pt x="3272" y="10169"/>
                            <a:pt x="3266" y="10171"/>
                          </a:cubicBezTo>
                          <a:cubicBezTo>
                            <a:pt x="3239" y="10189"/>
                            <a:pt x="3230" y="10215"/>
                            <a:pt x="3248" y="10242"/>
                          </a:cubicBezTo>
                          <a:cubicBezTo>
                            <a:pt x="3248" y="10242"/>
                            <a:pt x="3248" y="10251"/>
                            <a:pt x="3248" y="10251"/>
                          </a:cubicBezTo>
                          <a:lnTo>
                            <a:pt x="2820" y="10661"/>
                          </a:lnTo>
                          <a:lnTo>
                            <a:pt x="2820" y="11152"/>
                          </a:lnTo>
                          <a:cubicBezTo>
                            <a:pt x="2802" y="11152"/>
                            <a:pt x="2775" y="11143"/>
                            <a:pt x="2757" y="11143"/>
                          </a:cubicBezTo>
                          <a:cubicBezTo>
                            <a:pt x="2739" y="11134"/>
                            <a:pt x="2712" y="11134"/>
                            <a:pt x="2695" y="11125"/>
                          </a:cubicBezTo>
                          <a:lnTo>
                            <a:pt x="2695" y="10492"/>
                          </a:lnTo>
                          <a:lnTo>
                            <a:pt x="3096" y="10135"/>
                          </a:lnTo>
                          <a:cubicBezTo>
                            <a:pt x="3101" y="10140"/>
                            <a:pt x="3109" y="10142"/>
                            <a:pt x="3120" y="10142"/>
                          </a:cubicBezTo>
                          <a:cubicBezTo>
                            <a:pt x="3130" y="10142"/>
                            <a:pt x="3141" y="10140"/>
                            <a:pt x="3150" y="10135"/>
                          </a:cubicBezTo>
                          <a:cubicBezTo>
                            <a:pt x="3176" y="10126"/>
                            <a:pt x="3185" y="10090"/>
                            <a:pt x="3176" y="10064"/>
                          </a:cubicBezTo>
                          <a:cubicBezTo>
                            <a:pt x="3165" y="10046"/>
                            <a:pt x="3150" y="10037"/>
                            <a:pt x="3133" y="10037"/>
                          </a:cubicBezTo>
                          <a:cubicBezTo>
                            <a:pt x="3124" y="10037"/>
                            <a:pt x="3115" y="10040"/>
                            <a:pt x="3105" y="10046"/>
                          </a:cubicBezTo>
                          <a:cubicBezTo>
                            <a:pt x="3078" y="10055"/>
                            <a:pt x="3069" y="10090"/>
                            <a:pt x="3078" y="10117"/>
                          </a:cubicBezTo>
                          <a:lnTo>
                            <a:pt x="2677" y="10483"/>
                          </a:lnTo>
                          <a:lnTo>
                            <a:pt x="2677" y="11116"/>
                          </a:lnTo>
                          <a:cubicBezTo>
                            <a:pt x="2623" y="11107"/>
                            <a:pt x="2579" y="11090"/>
                            <a:pt x="2534" y="11063"/>
                          </a:cubicBezTo>
                          <a:lnTo>
                            <a:pt x="2534" y="10358"/>
                          </a:lnTo>
                          <a:lnTo>
                            <a:pt x="2953" y="9966"/>
                          </a:lnTo>
                          <a:cubicBezTo>
                            <a:pt x="2964" y="9976"/>
                            <a:pt x="2974" y="9980"/>
                            <a:pt x="2985" y="9980"/>
                          </a:cubicBezTo>
                          <a:cubicBezTo>
                            <a:pt x="2992" y="9980"/>
                            <a:pt x="3000" y="9978"/>
                            <a:pt x="3007" y="9974"/>
                          </a:cubicBezTo>
                          <a:cubicBezTo>
                            <a:pt x="3034" y="9957"/>
                            <a:pt x="3043" y="9930"/>
                            <a:pt x="3034" y="9903"/>
                          </a:cubicBezTo>
                          <a:cubicBezTo>
                            <a:pt x="3020" y="9883"/>
                            <a:pt x="3002" y="9873"/>
                            <a:pt x="2982" y="9873"/>
                          </a:cubicBezTo>
                          <a:cubicBezTo>
                            <a:pt x="2976" y="9873"/>
                            <a:pt x="2969" y="9874"/>
                            <a:pt x="2962" y="9876"/>
                          </a:cubicBezTo>
                          <a:cubicBezTo>
                            <a:pt x="2936" y="9894"/>
                            <a:pt x="2927" y="9921"/>
                            <a:pt x="2936" y="9948"/>
                          </a:cubicBezTo>
                          <a:cubicBezTo>
                            <a:pt x="2936" y="9948"/>
                            <a:pt x="2936" y="9957"/>
                            <a:pt x="2936" y="9957"/>
                          </a:cubicBezTo>
                          <a:lnTo>
                            <a:pt x="2516" y="10349"/>
                          </a:lnTo>
                          <a:lnTo>
                            <a:pt x="2516" y="11054"/>
                          </a:lnTo>
                          <a:cubicBezTo>
                            <a:pt x="2481" y="11036"/>
                            <a:pt x="2445" y="11018"/>
                            <a:pt x="2409" y="11000"/>
                          </a:cubicBezTo>
                          <a:lnTo>
                            <a:pt x="2409" y="8743"/>
                          </a:lnTo>
                          <a:lnTo>
                            <a:pt x="2275" y="8610"/>
                          </a:lnTo>
                          <a:lnTo>
                            <a:pt x="1847" y="8610"/>
                          </a:lnTo>
                          <a:lnTo>
                            <a:pt x="1847" y="8503"/>
                          </a:lnTo>
                          <a:lnTo>
                            <a:pt x="2373" y="8503"/>
                          </a:lnTo>
                          <a:lnTo>
                            <a:pt x="2534" y="8645"/>
                          </a:lnTo>
                          <a:lnTo>
                            <a:pt x="2534" y="9189"/>
                          </a:lnTo>
                          <a:lnTo>
                            <a:pt x="2989" y="9653"/>
                          </a:lnTo>
                          <a:lnTo>
                            <a:pt x="3738" y="9653"/>
                          </a:lnTo>
                          <a:lnTo>
                            <a:pt x="3738" y="9636"/>
                          </a:lnTo>
                          <a:lnTo>
                            <a:pt x="2998" y="9636"/>
                          </a:lnTo>
                          <a:lnTo>
                            <a:pt x="2552" y="9181"/>
                          </a:lnTo>
                          <a:lnTo>
                            <a:pt x="2552" y="8645"/>
                          </a:lnTo>
                          <a:lnTo>
                            <a:pt x="2382" y="8485"/>
                          </a:lnTo>
                          <a:lnTo>
                            <a:pt x="1847" y="8485"/>
                          </a:lnTo>
                          <a:lnTo>
                            <a:pt x="1847" y="8413"/>
                          </a:lnTo>
                          <a:cubicBezTo>
                            <a:pt x="1847" y="8404"/>
                            <a:pt x="1838" y="8404"/>
                            <a:pt x="1838" y="8395"/>
                          </a:cubicBezTo>
                          <a:close/>
                          <a:moveTo>
                            <a:pt x="4051" y="9796"/>
                          </a:moveTo>
                          <a:lnTo>
                            <a:pt x="4051" y="10135"/>
                          </a:lnTo>
                          <a:lnTo>
                            <a:pt x="3417" y="10760"/>
                          </a:lnTo>
                          <a:lnTo>
                            <a:pt x="3417" y="11197"/>
                          </a:lnTo>
                          <a:lnTo>
                            <a:pt x="3283" y="11197"/>
                          </a:lnTo>
                          <a:lnTo>
                            <a:pt x="3283" y="10742"/>
                          </a:lnTo>
                          <a:lnTo>
                            <a:pt x="3917" y="10099"/>
                          </a:lnTo>
                          <a:lnTo>
                            <a:pt x="3917" y="10090"/>
                          </a:lnTo>
                          <a:lnTo>
                            <a:pt x="3917" y="9796"/>
                          </a:lnTo>
                          <a:close/>
                          <a:moveTo>
                            <a:pt x="4220" y="9796"/>
                          </a:moveTo>
                          <a:lnTo>
                            <a:pt x="4220" y="11099"/>
                          </a:lnTo>
                          <a:cubicBezTo>
                            <a:pt x="4104" y="11125"/>
                            <a:pt x="3970" y="11152"/>
                            <a:pt x="3837" y="11161"/>
                          </a:cubicBezTo>
                          <a:cubicBezTo>
                            <a:pt x="3703" y="11179"/>
                            <a:pt x="3569" y="11188"/>
                            <a:pt x="3435" y="11197"/>
                          </a:cubicBezTo>
                          <a:lnTo>
                            <a:pt x="3435" y="10768"/>
                          </a:lnTo>
                          <a:lnTo>
                            <a:pt x="4060" y="10144"/>
                          </a:lnTo>
                          <a:lnTo>
                            <a:pt x="4068" y="10135"/>
                          </a:lnTo>
                          <a:lnTo>
                            <a:pt x="4068" y="9796"/>
                          </a:lnTo>
                          <a:close/>
                          <a:moveTo>
                            <a:pt x="4238" y="0"/>
                          </a:moveTo>
                          <a:cubicBezTo>
                            <a:pt x="4232" y="0"/>
                            <a:pt x="4226" y="0"/>
                            <a:pt x="4220" y="1"/>
                          </a:cubicBezTo>
                          <a:cubicBezTo>
                            <a:pt x="3765" y="54"/>
                            <a:pt x="2855" y="393"/>
                            <a:pt x="2579" y="741"/>
                          </a:cubicBezTo>
                          <a:cubicBezTo>
                            <a:pt x="2463" y="875"/>
                            <a:pt x="2391" y="1125"/>
                            <a:pt x="2320" y="1375"/>
                          </a:cubicBezTo>
                          <a:cubicBezTo>
                            <a:pt x="2258" y="1589"/>
                            <a:pt x="2186" y="1812"/>
                            <a:pt x="2106" y="1928"/>
                          </a:cubicBezTo>
                          <a:cubicBezTo>
                            <a:pt x="2070" y="1981"/>
                            <a:pt x="1910" y="2106"/>
                            <a:pt x="1910" y="2106"/>
                          </a:cubicBezTo>
                          <a:cubicBezTo>
                            <a:pt x="1874" y="2133"/>
                            <a:pt x="1035" y="2677"/>
                            <a:pt x="821" y="2945"/>
                          </a:cubicBezTo>
                          <a:cubicBezTo>
                            <a:pt x="527" y="3328"/>
                            <a:pt x="125" y="4247"/>
                            <a:pt x="45" y="4729"/>
                          </a:cubicBezTo>
                          <a:cubicBezTo>
                            <a:pt x="1" y="5059"/>
                            <a:pt x="1" y="5701"/>
                            <a:pt x="63" y="6005"/>
                          </a:cubicBezTo>
                          <a:cubicBezTo>
                            <a:pt x="99" y="6174"/>
                            <a:pt x="188" y="6406"/>
                            <a:pt x="268" y="6638"/>
                          </a:cubicBezTo>
                          <a:cubicBezTo>
                            <a:pt x="366" y="6879"/>
                            <a:pt x="455" y="7129"/>
                            <a:pt x="491" y="7298"/>
                          </a:cubicBezTo>
                          <a:cubicBezTo>
                            <a:pt x="518" y="7477"/>
                            <a:pt x="491" y="7744"/>
                            <a:pt x="455" y="8030"/>
                          </a:cubicBezTo>
                          <a:cubicBezTo>
                            <a:pt x="420" y="8395"/>
                            <a:pt x="375" y="8779"/>
                            <a:pt x="464" y="9002"/>
                          </a:cubicBezTo>
                          <a:cubicBezTo>
                            <a:pt x="750" y="9743"/>
                            <a:pt x="1981" y="10991"/>
                            <a:pt x="2748" y="11179"/>
                          </a:cubicBezTo>
                          <a:cubicBezTo>
                            <a:pt x="2900" y="11215"/>
                            <a:pt x="3105" y="11232"/>
                            <a:pt x="3328" y="11232"/>
                          </a:cubicBezTo>
                          <a:cubicBezTo>
                            <a:pt x="3881" y="11232"/>
                            <a:pt x="4559" y="11116"/>
                            <a:pt x="4845" y="10867"/>
                          </a:cubicBezTo>
                          <a:cubicBezTo>
                            <a:pt x="4925" y="10795"/>
                            <a:pt x="5005" y="10510"/>
                            <a:pt x="5005" y="10492"/>
                          </a:cubicBezTo>
                          <a:lnTo>
                            <a:pt x="5005" y="599"/>
                          </a:lnTo>
                          <a:lnTo>
                            <a:pt x="5005" y="590"/>
                          </a:lnTo>
                          <a:cubicBezTo>
                            <a:pt x="4996" y="581"/>
                            <a:pt x="4818" y="242"/>
                            <a:pt x="4711" y="161"/>
                          </a:cubicBezTo>
                          <a:cubicBezTo>
                            <a:pt x="4609" y="85"/>
                            <a:pt x="4369" y="0"/>
                            <a:pt x="4238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68CAFB">
                            <a:alpha val="69803"/>
                          </a:srgbClr>
                        </a:gs>
                        <a:gs pos="100000">
                          <a:srgbClr val="4B6EF8">
                            <a:alpha val="69803"/>
                          </a:srgb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rotWithShape="0" algn="bl" dist="9525">
                        <a:schemeClr val="dk2">
                          <a:alpha val="72941"/>
                        </a:schemeClr>
                      </a:outerShdw>
                    </a:effectLst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638" name="Google Shape;638;p1"/>
                  <p:cNvSpPr/>
                  <p:nvPr/>
                </p:nvSpPr>
                <p:spPr>
                  <a:xfrm>
                    <a:off x="2762389" y="2464281"/>
                    <a:ext cx="563973" cy="354886"/>
                  </a:xfrm>
                  <a:custGeom>
                    <a:rect b="b" l="l" r="r" t="t"/>
                    <a:pathLst>
                      <a:path extrusionOk="0" h="4301" w="6835">
                        <a:moveTo>
                          <a:pt x="1" y="1"/>
                        </a:moveTo>
                        <a:lnTo>
                          <a:pt x="2918" y="4301"/>
                        </a:lnTo>
                        <a:lnTo>
                          <a:pt x="4024" y="4301"/>
                        </a:lnTo>
                        <a:lnTo>
                          <a:pt x="6834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68CAFB">
                          <a:alpha val="49803"/>
                        </a:srgbClr>
                      </a:gs>
                      <a:gs pos="83000">
                        <a:srgbClr val="FFFFFF">
                          <a:alpha val="49803"/>
                        </a:srgbClr>
                      </a:gs>
                      <a:gs pos="100000">
                        <a:srgbClr val="FFFFFF">
                          <a:alpha val="49803"/>
                        </a:srgbClr>
                      </a:gs>
                    </a:gsLst>
                    <a:lin ang="16200038" scaled="0"/>
                  </a:gradFill>
                  <a:ln>
                    <a:noFill/>
                  </a:ln>
                  <a:effectLst>
                    <a:outerShdw blurRad="114300" rotWithShape="0" algn="bl">
                      <a:schemeClr val="dk2">
                        <a:alpha val="49803"/>
                      </a:schemeClr>
                    </a:outerShdw>
                  </a:effectLst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39" name="Google Shape;639;p1"/>
                  <p:cNvSpPr/>
                  <p:nvPr/>
                </p:nvSpPr>
                <p:spPr>
                  <a:xfrm>
                    <a:off x="2585157" y="2888934"/>
                    <a:ext cx="76719" cy="21296"/>
                  </a:xfrm>
                  <a:custGeom>
                    <a:rect b="b" l="l" r="r" t="t"/>
                    <a:pathLst>
                      <a:path extrusionOk="0" h="322" w="1160">
                        <a:moveTo>
                          <a:pt x="54" y="107"/>
                        </a:moveTo>
                        <a:cubicBezTo>
                          <a:pt x="36" y="116"/>
                          <a:pt x="27" y="134"/>
                          <a:pt x="18" y="152"/>
                        </a:cubicBezTo>
                        <a:lnTo>
                          <a:pt x="18" y="152"/>
                        </a:lnTo>
                        <a:cubicBezTo>
                          <a:pt x="9" y="161"/>
                          <a:pt x="0" y="188"/>
                          <a:pt x="9" y="197"/>
                        </a:cubicBezTo>
                        <a:lnTo>
                          <a:pt x="9" y="197"/>
                        </a:lnTo>
                        <a:cubicBezTo>
                          <a:pt x="18" y="232"/>
                          <a:pt x="54" y="241"/>
                          <a:pt x="80" y="250"/>
                        </a:cubicBezTo>
                        <a:lnTo>
                          <a:pt x="80" y="250"/>
                        </a:lnTo>
                        <a:cubicBezTo>
                          <a:pt x="303" y="295"/>
                          <a:pt x="526" y="321"/>
                          <a:pt x="758" y="321"/>
                        </a:cubicBezTo>
                        <a:lnTo>
                          <a:pt x="758" y="321"/>
                        </a:lnTo>
                        <a:cubicBezTo>
                          <a:pt x="812" y="321"/>
                          <a:pt x="865" y="321"/>
                          <a:pt x="910" y="321"/>
                        </a:cubicBezTo>
                        <a:lnTo>
                          <a:pt x="910" y="321"/>
                        </a:lnTo>
                        <a:cubicBezTo>
                          <a:pt x="964" y="321"/>
                          <a:pt x="1008" y="313"/>
                          <a:pt x="1062" y="313"/>
                        </a:cubicBezTo>
                        <a:lnTo>
                          <a:pt x="1062" y="313"/>
                        </a:lnTo>
                        <a:cubicBezTo>
                          <a:pt x="1080" y="313"/>
                          <a:pt x="1151" y="313"/>
                          <a:pt x="1151" y="286"/>
                        </a:cubicBezTo>
                        <a:lnTo>
                          <a:pt x="1151" y="286"/>
                        </a:lnTo>
                        <a:cubicBezTo>
                          <a:pt x="1160" y="268"/>
                          <a:pt x="1142" y="259"/>
                          <a:pt x="1133" y="250"/>
                        </a:cubicBezTo>
                        <a:lnTo>
                          <a:pt x="1133" y="250"/>
                        </a:lnTo>
                        <a:cubicBezTo>
                          <a:pt x="1106" y="232"/>
                          <a:pt x="1080" y="214"/>
                          <a:pt x="1053" y="197"/>
                        </a:cubicBezTo>
                        <a:lnTo>
                          <a:pt x="1053" y="197"/>
                        </a:lnTo>
                        <a:cubicBezTo>
                          <a:pt x="919" y="116"/>
                          <a:pt x="785" y="63"/>
                          <a:pt x="633" y="27"/>
                        </a:cubicBezTo>
                        <a:lnTo>
                          <a:pt x="633" y="27"/>
                        </a:lnTo>
                        <a:cubicBezTo>
                          <a:pt x="571" y="9"/>
                          <a:pt x="491" y="0"/>
                          <a:pt x="419" y="0"/>
                        </a:cubicBezTo>
                        <a:lnTo>
                          <a:pt x="419" y="0"/>
                        </a:lnTo>
                        <a:cubicBezTo>
                          <a:pt x="286" y="0"/>
                          <a:pt x="161" y="36"/>
                          <a:pt x="54" y="107"/>
                        </a:cubicBezTo>
                      </a:path>
                    </a:pathLst>
                  </a:custGeom>
                  <a:gradFill>
                    <a:gsLst>
                      <a:gs pos="0">
                        <a:schemeClr val="dk1"/>
                      </a:gs>
                      <a:gs pos="100000">
                        <a:schemeClr val="dk2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40" name="Google Shape;640;p1"/>
                  <p:cNvSpPr/>
                  <p:nvPr/>
                </p:nvSpPr>
                <p:spPr>
                  <a:xfrm>
                    <a:off x="2918497" y="2859436"/>
                    <a:ext cx="452579" cy="159325"/>
                  </a:xfrm>
                  <a:custGeom>
                    <a:rect b="b" l="l" r="r" t="t"/>
                    <a:pathLst>
                      <a:path extrusionOk="0" h="2409" w="6843">
                        <a:moveTo>
                          <a:pt x="36" y="232"/>
                        </a:moveTo>
                        <a:cubicBezTo>
                          <a:pt x="63" y="312"/>
                          <a:pt x="107" y="375"/>
                          <a:pt x="161" y="437"/>
                        </a:cubicBezTo>
                        <a:lnTo>
                          <a:pt x="161" y="437"/>
                        </a:lnTo>
                        <a:cubicBezTo>
                          <a:pt x="259" y="562"/>
                          <a:pt x="411" y="643"/>
                          <a:pt x="562" y="705"/>
                        </a:cubicBezTo>
                        <a:lnTo>
                          <a:pt x="562" y="705"/>
                        </a:lnTo>
                        <a:cubicBezTo>
                          <a:pt x="705" y="759"/>
                          <a:pt x="857" y="803"/>
                          <a:pt x="1009" y="848"/>
                        </a:cubicBezTo>
                        <a:lnTo>
                          <a:pt x="1009" y="848"/>
                        </a:lnTo>
                        <a:cubicBezTo>
                          <a:pt x="1160" y="892"/>
                          <a:pt x="1312" y="937"/>
                          <a:pt x="1463" y="973"/>
                        </a:cubicBezTo>
                        <a:lnTo>
                          <a:pt x="1463" y="973"/>
                        </a:lnTo>
                        <a:cubicBezTo>
                          <a:pt x="1767" y="1062"/>
                          <a:pt x="2070" y="1133"/>
                          <a:pt x="2382" y="1205"/>
                        </a:cubicBezTo>
                        <a:lnTo>
                          <a:pt x="2382" y="1205"/>
                        </a:lnTo>
                        <a:cubicBezTo>
                          <a:pt x="2534" y="1231"/>
                          <a:pt x="2695" y="1258"/>
                          <a:pt x="2837" y="1285"/>
                        </a:cubicBezTo>
                        <a:lnTo>
                          <a:pt x="2837" y="1285"/>
                        </a:lnTo>
                        <a:cubicBezTo>
                          <a:pt x="2998" y="1312"/>
                          <a:pt x="3141" y="1347"/>
                          <a:pt x="3292" y="1383"/>
                        </a:cubicBezTo>
                        <a:lnTo>
                          <a:pt x="3292" y="1383"/>
                        </a:lnTo>
                        <a:cubicBezTo>
                          <a:pt x="3899" y="1526"/>
                          <a:pt x="4470" y="1758"/>
                          <a:pt x="5023" y="2043"/>
                        </a:cubicBezTo>
                        <a:lnTo>
                          <a:pt x="5023" y="2043"/>
                        </a:lnTo>
                        <a:cubicBezTo>
                          <a:pt x="5308" y="2177"/>
                          <a:pt x="5603" y="2311"/>
                          <a:pt x="5915" y="2364"/>
                        </a:cubicBezTo>
                        <a:lnTo>
                          <a:pt x="5915" y="2364"/>
                        </a:lnTo>
                        <a:cubicBezTo>
                          <a:pt x="6076" y="2391"/>
                          <a:pt x="6236" y="2409"/>
                          <a:pt x="6397" y="2382"/>
                        </a:cubicBezTo>
                        <a:lnTo>
                          <a:pt x="6397" y="2382"/>
                        </a:lnTo>
                        <a:cubicBezTo>
                          <a:pt x="6557" y="2373"/>
                          <a:pt x="6709" y="2320"/>
                          <a:pt x="6843" y="2239"/>
                        </a:cubicBezTo>
                        <a:lnTo>
                          <a:pt x="6843" y="2239"/>
                        </a:lnTo>
                        <a:cubicBezTo>
                          <a:pt x="6557" y="2364"/>
                          <a:pt x="6236" y="2355"/>
                          <a:pt x="5942" y="2275"/>
                        </a:cubicBezTo>
                        <a:lnTo>
                          <a:pt x="5942" y="2275"/>
                        </a:lnTo>
                        <a:cubicBezTo>
                          <a:pt x="5639" y="2204"/>
                          <a:pt x="5371" y="2052"/>
                          <a:pt x="5094" y="1909"/>
                        </a:cubicBezTo>
                        <a:lnTo>
                          <a:pt x="5094" y="1909"/>
                        </a:lnTo>
                        <a:cubicBezTo>
                          <a:pt x="4818" y="1758"/>
                          <a:pt x="4541" y="1615"/>
                          <a:pt x="4247" y="1490"/>
                        </a:cubicBezTo>
                        <a:lnTo>
                          <a:pt x="4247" y="1490"/>
                        </a:lnTo>
                        <a:cubicBezTo>
                          <a:pt x="3952" y="1374"/>
                          <a:pt x="3649" y="1276"/>
                          <a:pt x="3337" y="1196"/>
                        </a:cubicBezTo>
                        <a:lnTo>
                          <a:pt x="3337" y="1196"/>
                        </a:lnTo>
                        <a:cubicBezTo>
                          <a:pt x="3185" y="1160"/>
                          <a:pt x="3034" y="1133"/>
                          <a:pt x="2873" y="1106"/>
                        </a:cubicBezTo>
                        <a:lnTo>
                          <a:pt x="2873" y="1106"/>
                        </a:lnTo>
                        <a:cubicBezTo>
                          <a:pt x="2712" y="1080"/>
                          <a:pt x="2570" y="1053"/>
                          <a:pt x="2409" y="1026"/>
                        </a:cubicBezTo>
                        <a:lnTo>
                          <a:pt x="2409" y="1026"/>
                        </a:lnTo>
                        <a:cubicBezTo>
                          <a:pt x="2106" y="973"/>
                          <a:pt x="1802" y="901"/>
                          <a:pt x="1499" y="830"/>
                        </a:cubicBezTo>
                        <a:lnTo>
                          <a:pt x="1499" y="830"/>
                        </a:lnTo>
                        <a:lnTo>
                          <a:pt x="1044" y="732"/>
                        </a:lnTo>
                        <a:cubicBezTo>
                          <a:pt x="893" y="696"/>
                          <a:pt x="732" y="660"/>
                          <a:pt x="589" y="616"/>
                        </a:cubicBezTo>
                        <a:lnTo>
                          <a:pt x="589" y="616"/>
                        </a:lnTo>
                        <a:cubicBezTo>
                          <a:pt x="446" y="571"/>
                          <a:pt x="304" y="509"/>
                          <a:pt x="197" y="402"/>
                        </a:cubicBezTo>
                        <a:lnTo>
                          <a:pt x="197" y="402"/>
                        </a:lnTo>
                        <a:cubicBezTo>
                          <a:pt x="90" y="304"/>
                          <a:pt x="9" y="152"/>
                          <a:pt x="18" y="0"/>
                        </a:cubicBezTo>
                        <a:lnTo>
                          <a:pt x="18" y="0"/>
                        </a:lnTo>
                        <a:cubicBezTo>
                          <a:pt x="0" y="72"/>
                          <a:pt x="9" y="152"/>
                          <a:pt x="36" y="23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dk2"/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641" name="Google Shape;641;p1"/>
                  <p:cNvSpPr/>
                  <p:nvPr/>
                </p:nvSpPr>
                <p:spPr>
                  <a:xfrm>
                    <a:off x="2912015" y="2831658"/>
                    <a:ext cx="113360" cy="76786"/>
                  </a:xfrm>
                  <a:custGeom>
                    <a:rect b="b" l="l" r="r" t="t"/>
                    <a:pathLst>
                      <a:path extrusionOk="0" h="1161" w="1714">
                        <a:moveTo>
                          <a:pt x="295" y="313"/>
                        </a:moveTo>
                        <a:cubicBezTo>
                          <a:pt x="143" y="501"/>
                          <a:pt x="0" y="857"/>
                          <a:pt x="250" y="1027"/>
                        </a:cubicBezTo>
                        <a:lnTo>
                          <a:pt x="250" y="1027"/>
                        </a:lnTo>
                        <a:cubicBezTo>
                          <a:pt x="357" y="1089"/>
                          <a:pt x="482" y="1089"/>
                          <a:pt x="607" y="1098"/>
                        </a:cubicBezTo>
                        <a:lnTo>
                          <a:pt x="607" y="1098"/>
                        </a:lnTo>
                        <a:cubicBezTo>
                          <a:pt x="759" y="1116"/>
                          <a:pt x="919" y="1152"/>
                          <a:pt x="1071" y="1152"/>
                        </a:cubicBezTo>
                        <a:lnTo>
                          <a:pt x="1071" y="1152"/>
                        </a:lnTo>
                        <a:cubicBezTo>
                          <a:pt x="1258" y="1161"/>
                          <a:pt x="1472" y="1107"/>
                          <a:pt x="1597" y="947"/>
                        </a:cubicBezTo>
                        <a:lnTo>
                          <a:pt x="1597" y="947"/>
                        </a:lnTo>
                        <a:cubicBezTo>
                          <a:pt x="1660" y="866"/>
                          <a:pt x="1695" y="759"/>
                          <a:pt x="1704" y="652"/>
                        </a:cubicBezTo>
                        <a:lnTo>
                          <a:pt x="1704" y="652"/>
                        </a:lnTo>
                        <a:cubicBezTo>
                          <a:pt x="1713" y="545"/>
                          <a:pt x="1713" y="447"/>
                          <a:pt x="1686" y="358"/>
                        </a:cubicBezTo>
                        <a:lnTo>
                          <a:pt x="1686" y="358"/>
                        </a:lnTo>
                        <a:cubicBezTo>
                          <a:pt x="1669" y="269"/>
                          <a:pt x="1606" y="188"/>
                          <a:pt x="1499" y="126"/>
                        </a:cubicBezTo>
                        <a:lnTo>
                          <a:pt x="1499" y="126"/>
                        </a:lnTo>
                        <a:cubicBezTo>
                          <a:pt x="1356" y="54"/>
                          <a:pt x="1187" y="10"/>
                          <a:pt x="1026" y="1"/>
                        </a:cubicBezTo>
                        <a:lnTo>
                          <a:pt x="1026" y="1"/>
                        </a:lnTo>
                        <a:cubicBezTo>
                          <a:pt x="1008" y="1"/>
                          <a:pt x="999" y="1"/>
                          <a:pt x="982" y="1"/>
                        </a:cubicBezTo>
                        <a:lnTo>
                          <a:pt x="982" y="1"/>
                        </a:lnTo>
                        <a:cubicBezTo>
                          <a:pt x="723" y="1"/>
                          <a:pt x="464" y="117"/>
                          <a:pt x="295" y="313"/>
                        </a:cubicBezTo>
                      </a:path>
                    </a:pathLst>
                  </a:custGeom>
                  <a:gradFill>
                    <a:gsLst>
                      <a:gs pos="0">
                        <a:schemeClr val="dk1"/>
                      </a:gs>
                      <a:gs pos="100000">
                        <a:schemeClr val="dk2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642" name="Google Shape;642;p1"/>
                <p:cNvSpPr/>
                <p:nvPr/>
              </p:nvSpPr>
              <p:spPr>
                <a:xfrm>
                  <a:off x="4814250" y="596848"/>
                  <a:ext cx="716036" cy="716125"/>
                </a:xfrm>
                <a:custGeom>
                  <a:rect b="b" l="l" r="r" t="t"/>
                  <a:pathLst>
                    <a:path extrusionOk="0" h="4810" w="4809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3" name="Google Shape;643;p1"/>
                <p:cNvSpPr/>
                <p:nvPr/>
              </p:nvSpPr>
              <p:spPr>
                <a:xfrm>
                  <a:off x="7393860" y="3277728"/>
                  <a:ext cx="258568" cy="258598"/>
                </a:xfrm>
                <a:custGeom>
                  <a:rect b="b" l="l" r="r" t="t"/>
                  <a:pathLst>
                    <a:path extrusionOk="0" h="4810" w="4809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4" name="Google Shape;644;p1"/>
                <p:cNvSpPr/>
                <p:nvPr/>
              </p:nvSpPr>
              <p:spPr>
                <a:xfrm>
                  <a:off x="8035449" y="2585529"/>
                  <a:ext cx="258568" cy="258598"/>
                </a:xfrm>
                <a:custGeom>
                  <a:rect b="b" l="l" r="r" t="t"/>
                  <a:pathLst>
                    <a:path extrusionOk="0" h="4810" w="4809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5" name="Google Shape;645;p1"/>
                <p:cNvSpPr/>
                <p:nvPr/>
              </p:nvSpPr>
              <p:spPr>
                <a:xfrm>
                  <a:off x="5530281" y="3035708"/>
                  <a:ext cx="258568" cy="258598"/>
                </a:xfrm>
                <a:custGeom>
                  <a:rect b="b" l="l" r="r" t="t"/>
                  <a:pathLst>
                    <a:path extrusionOk="0" h="4810" w="4809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6" name="Google Shape;646;p1"/>
                <p:cNvSpPr/>
                <p:nvPr/>
              </p:nvSpPr>
              <p:spPr>
                <a:xfrm>
                  <a:off x="7011756" y="584085"/>
                  <a:ext cx="1292563" cy="1292651"/>
                </a:xfrm>
                <a:custGeom>
                  <a:rect b="b" l="l" r="r" t="t"/>
                  <a:pathLst>
                    <a:path extrusionOk="0" h="4810" w="4809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7" name="Google Shape;647;p1"/>
                <p:cNvSpPr/>
                <p:nvPr/>
              </p:nvSpPr>
              <p:spPr>
                <a:xfrm>
                  <a:off x="8035457" y="1519454"/>
                  <a:ext cx="792788" cy="792844"/>
                </a:xfrm>
                <a:custGeom>
                  <a:rect b="b" l="l" r="r" t="t"/>
                  <a:pathLst>
                    <a:path extrusionOk="0" h="4810" w="4809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8" name="Google Shape;648;p1"/>
                <p:cNvSpPr/>
                <p:nvPr/>
              </p:nvSpPr>
              <p:spPr>
                <a:xfrm>
                  <a:off x="5021733" y="1950845"/>
                  <a:ext cx="508552" cy="508585"/>
                </a:xfrm>
                <a:custGeom>
                  <a:rect b="b" l="l" r="r" t="t"/>
                  <a:pathLst>
                    <a:path extrusionOk="0" h="4810" w="4809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9" name="Google Shape;649;p1"/>
                <p:cNvSpPr/>
                <p:nvPr/>
              </p:nvSpPr>
              <p:spPr>
                <a:xfrm>
                  <a:off x="5788842" y="633050"/>
                  <a:ext cx="258568" cy="258598"/>
                </a:xfrm>
                <a:custGeom>
                  <a:rect b="b" l="l" r="r" t="t"/>
                  <a:pathLst>
                    <a:path extrusionOk="0" h="4810" w="4809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0" name="Google Shape;650;p1"/>
                <p:cNvSpPr/>
                <p:nvPr/>
              </p:nvSpPr>
              <p:spPr>
                <a:xfrm>
                  <a:off x="6457220" y="182501"/>
                  <a:ext cx="354760" cy="354798"/>
                </a:xfrm>
                <a:custGeom>
                  <a:rect b="b" l="l" r="r" t="t"/>
                  <a:pathLst>
                    <a:path extrusionOk="0" h="4810" w="4809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51" name="Google Shape;651;p1"/>
              <p:cNvGrpSpPr/>
              <p:nvPr/>
            </p:nvGrpSpPr>
            <p:grpSpPr>
              <a:xfrm flipH="1" rot="-2979843">
                <a:off x="7139016" y="358"/>
                <a:ext cx="2497851" cy="956975"/>
                <a:chOff x="300338" y="2024677"/>
                <a:chExt cx="2497728" cy="956928"/>
              </a:xfrm>
            </p:grpSpPr>
            <p:sp>
              <p:nvSpPr>
                <p:cNvPr id="652" name="Google Shape;652;p1"/>
                <p:cNvSpPr/>
                <p:nvPr/>
              </p:nvSpPr>
              <p:spPr>
                <a:xfrm>
                  <a:off x="300338" y="2024677"/>
                  <a:ext cx="2497728" cy="956928"/>
                </a:xfrm>
                <a:custGeom>
                  <a:rect b="b" l="l" r="r" t="t"/>
                  <a:pathLst>
                    <a:path extrusionOk="0" h="7308" w="19075">
                      <a:moveTo>
                        <a:pt x="9841" y="1"/>
                      </a:moveTo>
                      <a:cubicBezTo>
                        <a:pt x="9198" y="90"/>
                        <a:pt x="4113" y="2570"/>
                        <a:pt x="4113" y="2570"/>
                      </a:cubicBezTo>
                      <a:lnTo>
                        <a:pt x="4113" y="2570"/>
                      </a:lnTo>
                      <a:cubicBezTo>
                        <a:pt x="2909" y="2971"/>
                        <a:pt x="2775" y="2873"/>
                        <a:pt x="1473" y="3150"/>
                      </a:cubicBezTo>
                      <a:lnTo>
                        <a:pt x="1473" y="3150"/>
                      </a:lnTo>
                      <a:cubicBezTo>
                        <a:pt x="1" y="3471"/>
                        <a:pt x="1901" y="7031"/>
                        <a:pt x="1901" y="7031"/>
                      </a:cubicBezTo>
                      <a:lnTo>
                        <a:pt x="1901" y="7031"/>
                      </a:lnTo>
                      <a:cubicBezTo>
                        <a:pt x="3489" y="6014"/>
                        <a:pt x="4738" y="6317"/>
                        <a:pt x="4738" y="6317"/>
                      </a:cubicBezTo>
                      <a:lnTo>
                        <a:pt x="4738" y="6317"/>
                      </a:lnTo>
                      <a:cubicBezTo>
                        <a:pt x="7503" y="7307"/>
                        <a:pt x="9573" y="6460"/>
                        <a:pt x="9573" y="6460"/>
                      </a:cubicBezTo>
                      <a:lnTo>
                        <a:pt x="9573" y="6460"/>
                      </a:lnTo>
                      <a:cubicBezTo>
                        <a:pt x="9573" y="6460"/>
                        <a:pt x="11268" y="6326"/>
                        <a:pt x="11928" y="6254"/>
                      </a:cubicBezTo>
                      <a:lnTo>
                        <a:pt x="11928" y="6254"/>
                      </a:lnTo>
                      <a:cubicBezTo>
                        <a:pt x="12151" y="6237"/>
                        <a:pt x="12455" y="6263"/>
                        <a:pt x="12811" y="6299"/>
                      </a:cubicBezTo>
                      <a:lnTo>
                        <a:pt x="12811" y="6299"/>
                      </a:lnTo>
                      <a:cubicBezTo>
                        <a:pt x="13498" y="6353"/>
                        <a:pt x="14346" y="6415"/>
                        <a:pt x="15069" y="6085"/>
                      </a:cubicBezTo>
                      <a:lnTo>
                        <a:pt x="15069" y="6085"/>
                      </a:lnTo>
                      <a:cubicBezTo>
                        <a:pt x="15077" y="6076"/>
                        <a:pt x="15077" y="6076"/>
                        <a:pt x="15086" y="6076"/>
                      </a:cubicBezTo>
                      <a:lnTo>
                        <a:pt x="15086" y="6076"/>
                      </a:lnTo>
                      <a:cubicBezTo>
                        <a:pt x="15122" y="6058"/>
                        <a:pt x="15158" y="6040"/>
                        <a:pt x="15184" y="6014"/>
                      </a:cubicBezTo>
                      <a:lnTo>
                        <a:pt x="15184" y="6014"/>
                      </a:lnTo>
                      <a:cubicBezTo>
                        <a:pt x="15577" y="5960"/>
                        <a:pt x="15568" y="5532"/>
                        <a:pt x="15497" y="5291"/>
                      </a:cubicBezTo>
                      <a:lnTo>
                        <a:pt x="15497" y="5291"/>
                      </a:lnTo>
                      <a:cubicBezTo>
                        <a:pt x="15461" y="5166"/>
                        <a:pt x="15283" y="5050"/>
                        <a:pt x="15158" y="4988"/>
                      </a:cubicBezTo>
                      <a:lnTo>
                        <a:pt x="15158" y="4988"/>
                      </a:lnTo>
                      <a:cubicBezTo>
                        <a:pt x="15149" y="4988"/>
                        <a:pt x="15149" y="4988"/>
                        <a:pt x="15149" y="4988"/>
                      </a:cubicBezTo>
                      <a:lnTo>
                        <a:pt x="15149" y="4988"/>
                      </a:lnTo>
                      <a:cubicBezTo>
                        <a:pt x="14783" y="4604"/>
                        <a:pt x="13650" y="4524"/>
                        <a:pt x="13088" y="4506"/>
                      </a:cubicBezTo>
                      <a:lnTo>
                        <a:pt x="13088" y="4506"/>
                      </a:lnTo>
                      <a:cubicBezTo>
                        <a:pt x="12901" y="4506"/>
                        <a:pt x="12776" y="4506"/>
                        <a:pt x="12776" y="4506"/>
                      </a:cubicBezTo>
                      <a:lnTo>
                        <a:pt x="12776" y="4506"/>
                      </a:lnTo>
                      <a:cubicBezTo>
                        <a:pt x="10153" y="4658"/>
                        <a:pt x="10215" y="4417"/>
                        <a:pt x="10215" y="4417"/>
                      </a:cubicBezTo>
                      <a:lnTo>
                        <a:pt x="10215" y="4417"/>
                      </a:lnTo>
                      <a:cubicBezTo>
                        <a:pt x="10421" y="4176"/>
                        <a:pt x="10153" y="3641"/>
                        <a:pt x="10153" y="3641"/>
                      </a:cubicBezTo>
                      <a:lnTo>
                        <a:pt x="10153" y="3641"/>
                      </a:lnTo>
                      <a:cubicBezTo>
                        <a:pt x="10189" y="3623"/>
                        <a:pt x="10251" y="3560"/>
                        <a:pt x="10251" y="3560"/>
                      </a:cubicBezTo>
                      <a:lnTo>
                        <a:pt x="10251" y="3560"/>
                      </a:lnTo>
                      <a:cubicBezTo>
                        <a:pt x="10572" y="3712"/>
                        <a:pt x="10831" y="3596"/>
                        <a:pt x="11001" y="3462"/>
                      </a:cubicBezTo>
                      <a:lnTo>
                        <a:pt x="11001" y="3462"/>
                      </a:lnTo>
                      <a:cubicBezTo>
                        <a:pt x="11152" y="3328"/>
                        <a:pt x="11232" y="3177"/>
                        <a:pt x="11232" y="3177"/>
                      </a:cubicBezTo>
                      <a:lnTo>
                        <a:pt x="11232" y="3177"/>
                      </a:lnTo>
                      <a:cubicBezTo>
                        <a:pt x="11830" y="3284"/>
                        <a:pt x="12580" y="1954"/>
                        <a:pt x="12580" y="1954"/>
                      </a:cubicBezTo>
                      <a:lnTo>
                        <a:pt x="12580" y="1954"/>
                      </a:lnTo>
                      <a:cubicBezTo>
                        <a:pt x="13525" y="2008"/>
                        <a:pt x="14382" y="1491"/>
                        <a:pt x="14382" y="1491"/>
                      </a:cubicBezTo>
                      <a:lnTo>
                        <a:pt x="14382" y="1491"/>
                      </a:lnTo>
                      <a:cubicBezTo>
                        <a:pt x="14542" y="1660"/>
                        <a:pt x="14926" y="1696"/>
                        <a:pt x="15149" y="1687"/>
                      </a:cubicBezTo>
                      <a:lnTo>
                        <a:pt x="15149" y="1687"/>
                      </a:lnTo>
                      <a:cubicBezTo>
                        <a:pt x="15247" y="1696"/>
                        <a:pt x="15318" y="1687"/>
                        <a:pt x="15318" y="1687"/>
                      </a:cubicBezTo>
                      <a:lnTo>
                        <a:pt x="15318" y="1687"/>
                      </a:lnTo>
                      <a:cubicBezTo>
                        <a:pt x="15318" y="1687"/>
                        <a:pt x="17495" y="1901"/>
                        <a:pt x="17968" y="1910"/>
                      </a:cubicBezTo>
                      <a:lnTo>
                        <a:pt x="17968" y="1910"/>
                      </a:lnTo>
                      <a:cubicBezTo>
                        <a:pt x="18780" y="1919"/>
                        <a:pt x="19074" y="1152"/>
                        <a:pt x="19074" y="1152"/>
                      </a:cubicBezTo>
                      <a:lnTo>
                        <a:pt x="19074" y="1152"/>
                      </a:lnTo>
                      <a:lnTo>
                        <a:pt x="17807" y="866"/>
                      </a:lnTo>
                      <a:cubicBezTo>
                        <a:pt x="17807" y="866"/>
                        <a:pt x="15506" y="411"/>
                        <a:pt x="15211" y="331"/>
                      </a:cubicBezTo>
                      <a:lnTo>
                        <a:pt x="15211" y="331"/>
                      </a:lnTo>
                      <a:cubicBezTo>
                        <a:pt x="14926" y="251"/>
                        <a:pt x="14283" y="45"/>
                        <a:pt x="13909" y="126"/>
                      </a:cubicBezTo>
                      <a:lnTo>
                        <a:pt x="13909" y="126"/>
                      </a:lnTo>
                      <a:cubicBezTo>
                        <a:pt x="13543" y="215"/>
                        <a:pt x="11108" y="224"/>
                        <a:pt x="11108" y="224"/>
                      </a:cubicBezTo>
                      <a:lnTo>
                        <a:pt x="11108" y="224"/>
                      </a:lnTo>
                      <a:cubicBezTo>
                        <a:pt x="10483" y="10"/>
                        <a:pt x="9921" y="1"/>
                        <a:pt x="9850" y="1"/>
                      </a:cubicBezTo>
                      <a:lnTo>
                        <a:pt x="9850" y="1"/>
                      </a:lnTo>
                      <a:cubicBezTo>
                        <a:pt x="9841" y="1"/>
                        <a:pt x="9841" y="1"/>
                        <a:pt x="9841" y="1"/>
                      </a:cubicBezTo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dk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3" name="Google Shape;653;p1"/>
                <p:cNvSpPr/>
                <p:nvPr/>
              </p:nvSpPr>
              <p:spPr>
                <a:xfrm>
                  <a:off x="1740733" y="2219786"/>
                  <a:ext cx="955618" cy="709185"/>
                </a:xfrm>
                <a:custGeom>
                  <a:rect b="b" l="l" r="r" t="t"/>
                  <a:pathLst>
                    <a:path extrusionOk="0" h="5416" w="7298">
                      <a:moveTo>
                        <a:pt x="1580" y="464"/>
                      </a:moveTo>
                      <a:cubicBezTo>
                        <a:pt x="1580" y="464"/>
                        <a:pt x="830" y="1794"/>
                        <a:pt x="232" y="1687"/>
                      </a:cubicBezTo>
                      <a:lnTo>
                        <a:pt x="232" y="1687"/>
                      </a:lnTo>
                      <a:cubicBezTo>
                        <a:pt x="232" y="1687"/>
                        <a:pt x="152" y="1838"/>
                        <a:pt x="1" y="1972"/>
                      </a:cubicBezTo>
                      <a:lnTo>
                        <a:pt x="1" y="1972"/>
                      </a:lnTo>
                      <a:cubicBezTo>
                        <a:pt x="286" y="2240"/>
                        <a:pt x="1357" y="2374"/>
                        <a:pt x="1357" y="2374"/>
                      </a:cubicBezTo>
                      <a:lnTo>
                        <a:pt x="1357" y="2374"/>
                      </a:lnTo>
                      <a:cubicBezTo>
                        <a:pt x="1410" y="2570"/>
                        <a:pt x="1713" y="2793"/>
                        <a:pt x="2088" y="3016"/>
                      </a:cubicBezTo>
                      <a:lnTo>
                        <a:pt x="2088" y="3016"/>
                      </a:lnTo>
                      <a:cubicBezTo>
                        <a:pt x="2650" y="3034"/>
                        <a:pt x="3783" y="3114"/>
                        <a:pt x="4149" y="3498"/>
                      </a:cubicBezTo>
                      <a:lnTo>
                        <a:pt x="4149" y="3498"/>
                      </a:lnTo>
                      <a:cubicBezTo>
                        <a:pt x="4149" y="3498"/>
                        <a:pt x="4149" y="3498"/>
                        <a:pt x="4158" y="3498"/>
                      </a:cubicBezTo>
                      <a:lnTo>
                        <a:pt x="4158" y="3498"/>
                      </a:lnTo>
                      <a:cubicBezTo>
                        <a:pt x="4283" y="3560"/>
                        <a:pt x="4461" y="3676"/>
                        <a:pt x="4497" y="3801"/>
                      </a:cubicBezTo>
                      <a:lnTo>
                        <a:pt x="4497" y="3801"/>
                      </a:lnTo>
                      <a:cubicBezTo>
                        <a:pt x="4568" y="4042"/>
                        <a:pt x="4577" y="4470"/>
                        <a:pt x="4184" y="4524"/>
                      </a:cubicBezTo>
                      <a:lnTo>
                        <a:pt x="4184" y="4524"/>
                      </a:lnTo>
                      <a:cubicBezTo>
                        <a:pt x="4158" y="4550"/>
                        <a:pt x="4122" y="4568"/>
                        <a:pt x="4086" y="4586"/>
                      </a:cubicBezTo>
                      <a:lnTo>
                        <a:pt x="4086" y="4586"/>
                      </a:lnTo>
                      <a:cubicBezTo>
                        <a:pt x="4077" y="4586"/>
                        <a:pt x="4077" y="4586"/>
                        <a:pt x="4069" y="4595"/>
                      </a:cubicBezTo>
                      <a:lnTo>
                        <a:pt x="4069" y="4595"/>
                      </a:lnTo>
                      <a:cubicBezTo>
                        <a:pt x="4363" y="5059"/>
                        <a:pt x="4693" y="5416"/>
                        <a:pt x="5005" y="5291"/>
                      </a:cubicBezTo>
                      <a:lnTo>
                        <a:pt x="5005" y="5291"/>
                      </a:lnTo>
                      <a:cubicBezTo>
                        <a:pt x="5416" y="5130"/>
                        <a:pt x="5023" y="4336"/>
                        <a:pt x="5023" y="4336"/>
                      </a:cubicBezTo>
                      <a:lnTo>
                        <a:pt x="5023" y="4336"/>
                      </a:lnTo>
                      <a:lnTo>
                        <a:pt x="3837" y="2052"/>
                      </a:lnTo>
                      <a:lnTo>
                        <a:pt x="3221" y="1365"/>
                      </a:lnTo>
                      <a:lnTo>
                        <a:pt x="3346" y="1321"/>
                      </a:lnTo>
                      <a:cubicBezTo>
                        <a:pt x="3480" y="1571"/>
                        <a:pt x="4390" y="2374"/>
                        <a:pt x="4827" y="2588"/>
                      </a:cubicBezTo>
                      <a:lnTo>
                        <a:pt x="4827" y="2588"/>
                      </a:lnTo>
                      <a:cubicBezTo>
                        <a:pt x="5603" y="3462"/>
                        <a:pt x="6317" y="4185"/>
                        <a:pt x="6807" y="4024"/>
                      </a:cubicBezTo>
                      <a:lnTo>
                        <a:pt x="6807" y="4024"/>
                      </a:lnTo>
                      <a:cubicBezTo>
                        <a:pt x="7298" y="3863"/>
                        <a:pt x="6673" y="2953"/>
                        <a:pt x="6673" y="2953"/>
                      </a:cubicBezTo>
                      <a:lnTo>
                        <a:pt x="6673" y="2953"/>
                      </a:lnTo>
                      <a:lnTo>
                        <a:pt x="5665" y="1589"/>
                      </a:lnTo>
                      <a:lnTo>
                        <a:pt x="4149" y="197"/>
                      </a:lnTo>
                      <a:cubicBezTo>
                        <a:pt x="3926" y="206"/>
                        <a:pt x="3542" y="170"/>
                        <a:pt x="3382" y="1"/>
                      </a:cubicBezTo>
                      <a:lnTo>
                        <a:pt x="3382" y="1"/>
                      </a:lnTo>
                      <a:cubicBezTo>
                        <a:pt x="3382" y="1"/>
                        <a:pt x="2525" y="518"/>
                        <a:pt x="1580" y="464"/>
                      </a:cubicBezTo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dk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654" name="Google Shape;654;p1"/>
            <p:cNvSpPr/>
            <p:nvPr/>
          </p:nvSpPr>
          <p:spPr>
            <a:xfrm rot="-3033130">
              <a:off x="8204856" y="1418610"/>
              <a:ext cx="240324" cy="162787"/>
            </a:xfrm>
            <a:custGeom>
              <a:rect b="b" l="l" r="r" t="t"/>
              <a:pathLst>
                <a:path extrusionOk="0" h="1161" w="1714">
                  <a:moveTo>
                    <a:pt x="295" y="313"/>
                  </a:moveTo>
                  <a:cubicBezTo>
                    <a:pt x="143" y="501"/>
                    <a:pt x="0" y="857"/>
                    <a:pt x="250" y="1027"/>
                  </a:cubicBezTo>
                  <a:lnTo>
                    <a:pt x="250" y="1027"/>
                  </a:lnTo>
                  <a:cubicBezTo>
                    <a:pt x="357" y="1089"/>
                    <a:pt x="482" y="1089"/>
                    <a:pt x="607" y="1098"/>
                  </a:cubicBezTo>
                  <a:lnTo>
                    <a:pt x="607" y="1098"/>
                  </a:lnTo>
                  <a:cubicBezTo>
                    <a:pt x="759" y="1116"/>
                    <a:pt x="919" y="1152"/>
                    <a:pt x="1071" y="1152"/>
                  </a:cubicBezTo>
                  <a:lnTo>
                    <a:pt x="1071" y="1152"/>
                  </a:lnTo>
                  <a:cubicBezTo>
                    <a:pt x="1258" y="1161"/>
                    <a:pt x="1472" y="1107"/>
                    <a:pt x="1597" y="947"/>
                  </a:cubicBezTo>
                  <a:lnTo>
                    <a:pt x="1597" y="947"/>
                  </a:lnTo>
                  <a:cubicBezTo>
                    <a:pt x="1660" y="866"/>
                    <a:pt x="1695" y="759"/>
                    <a:pt x="1704" y="652"/>
                  </a:cubicBezTo>
                  <a:lnTo>
                    <a:pt x="1704" y="652"/>
                  </a:lnTo>
                  <a:cubicBezTo>
                    <a:pt x="1713" y="545"/>
                    <a:pt x="1713" y="447"/>
                    <a:pt x="1686" y="358"/>
                  </a:cubicBezTo>
                  <a:lnTo>
                    <a:pt x="1686" y="358"/>
                  </a:lnTo>
                  <a:cubicBezTo>
                    <a:pt x="1669" y="269"/>
                    <a:pt x="1606" y="188"/>
                    <a:pt x="1499" y="126"/>
                  </a:cubicBezTo>
                  <a:lnTo>
                    <a:pt x="1499" y="126"/>
                  </a:lnTo>
                  <a:cubicBezTo>
                    <a:pt x="1356" y="54"/>
                    <a:pt x="1187" y="10"/>
                    <a:pt x="1026" y="1"/>
                  </a:cubicBezTo>
                  <a:lnTo>
                    <a:pt x="1026" y="1"/>
                  </a:lnTo>
                  <a:cubicBezTo>
                    <a:pt x="1008" y="1"/>
                    <a:pt x="999" y="1"/>
                    <a:pt x="982" y="1"/>
                  </a:cubicBezTo>
                  <a:lnTo>
                    <a:pt x="982" y="1"/>
                  </a:lnTo>
                  <a:cubicBezTo>
                    <a:pt x="723" y="1"/>
                    <a:pt x="464" y="117"/>
                    <a:pt x="295" y="313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1"/>
            <p:cNvSpPr/>
            <p:nvPr/>
          </p:nvSpPr>
          <p:spPr>
            <a:xfrm flipH="1" rot="7930158">
              <a:off x="7532339" y="1461822"/>
              <a:ext cx="162646" cy="45148"/>
            </a:xfrm>
            <a:custGeom>
              <a:rect b="b" l="l" r="r" t="t"/>
              <a:pathLst>
                <a:path extrusionOk="0" h="322" w="1160">
                  <a:moveTo>
                    <a:pt x="54" y="107"/>
                  </a:moveTo>
                  <a:cubicBezTo>
                    <a:pt x="36" y="116"/>
                    <a:pt x="27" y="134"/>
                    <a:pt x="18" y="152"/>
                  </a:cubicBezTo>
                  <a:lnTo>
                    <a:pt x="18" y="152"/>
                  </a:lnTo>
                  <a:cubicBezTo>
                    <a:pt x="9" y="161"/>
                    <a:pt x="0" y="188"/>
                    <a:pt x="9" y="197"/>
                  </a:cubicBezTo>
                  <a:lnTo>
                    <a:pt x="9" y="197"/>
                  </a:lnTo>
                  <a:cubicBezTo>
                    <a:pt x="18" y="232"/>
                    <a:pt x="54" y="241"/>
                    <a:pt x="80" y="250"/>
                  </a:cubicBezTo>
                  <a:lnTo>
                    <a:pt x="80" y="250"/>
                  </a:lnTo>
                  <a:cubicBezTo>
                    <a:pt x="303" y="295"/>
                    <a:pt x="526" y="321"/>
                    <a:pt x="758" y="321"/>
                  </a:cubicBezTo>
                  <a:lnTo>
                    <a:pt x="758" y="321"/>
                  </a:lnTo>
                  <a:cubicBezTo>
                    <a:pt x="812" y="321"/>
                    <a:pt x="865" y="321"/>
                    <a:pt x="910" y="321"/>
                  </a:cubicBezTo>
                  <a:lnTo>
                    <a:pt x="910" y="321"/>
                  </a:lnTo>
                  <a:cubicBezTo>
                    <a:pt x="964" y="321"/>
                    <a:pt x="1008" y="313"/>
                    <a:pt x="1062" y="313"/>
                  </a:cubicBezTo>
                  <a:lnTo>
                    <a:pt x="1062" y="313"/>
                  </a:lnTo>
                  <a:cubicBezTo>
                    <a:pt x="1080" y="313"/>
                    <a:pt x="1151" y="313"/>
                    <a:pt x="1151" y="286"/>
                  </a:cubicBezTo>
                  <a:lnTo>
                    <a:pt x="1151" y="286"/>
                  </a:lnTo>
                  <a:cubicBezTo>
                    <a:pt x="1160" y="268"/>
                    <a:pt x="1142" y="259"/>
                    <a:pt x="1133" y="250"/>
                  </a:cubicBezTo>
                  <a:lnTo>
                    <a:pt x="1133" y="250"/>
                  </a:lnTo>
                  <a:cubicBezTo>
                    <a:pt x="1106" y="232"/>
                    <a:pt x="1080" y="214"/>
                    <a:pt x="1053" y="197"/>
                  </a:cubicBezTo>
                  <a:lnTo>
                    <a:pt x="1053" y="197"/>
                  </a:lnTo>
                  <a:cubicBezTo>
                    <a:pt x="919" y="116"/>
                    <a:pt x="785" y="63"/>
                    <a:pt x="633" y="27"/>
                  </a:cubicBezTo>
                  <a:lnTo>
                    <a:pt x="633" y="27"/>
                  </a:lnTo>
                  <a:cubicBezTo>
                    <a:pt x="571" y="9"/>
                    <a:pt x="491" y="0"/>
                    <a:pt x="419" y="0"/>
                  </a:cubicBezTo>
                  <a:lnTo>
                    <a:pt x="419" y="0"/>
                  </a:lnTo>
                  <a:cubicBezTo>
                    <a:pt x="286" y="0"/>
                    <a:pt x="161" y="36"/>
                    <a:pt x="54" y="107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6" name="Google Shape;656;p1"/>
          <p:cNvSpPr txBox="1"/>
          <p:nvPr>
            <p:ph type="ctrTitle"/>
          </p:nvPr>
        </p:nvSpPr>
        <p:spPr>
          <a:xfrm>
            <a:off x="802640" y="819212"/>
            <a:ext cx="4942848" cy="209670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200"/>
              <a:t>DATA PIPELINE &amp;   ORCHESTRATION TOOLS</a:t>
            </a:r>
            <a:endParaRPr sz="3200"/>
          </a:p>
        </p:txBody>
      </p:sp>
      <p:sp>
        <p:nvSpPr>
          <p:cNvPr id="657" name="Google Shape;657;p1"/>
          <p:cNvSpPr txBox="1"/>
          <p:nvPr>
            <p:ph idx="1" type="subTitle"/>
          </p:nvPr>
        </p:nvSpPr>
        <p:spPr>
          <a:xfrm>
            <a:off x="2217099" y="3702075"/>
            <a:ext cx="3105417" cy="6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600"/>
              <a:t>Group-5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600"/>
              <a:t>Present By – Muskan &amp; Ronak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5"/>
          <p:cNvSpPr txBox="1"/>
          <p:nvPr>
            <p:ph type="title"/>
          </p:nvPr>
        </p:nvSpPr>
        <p:spPr>
          <a:xfrm>
            <a:off x="0" y="807538"/>
            <a:ext cx="4819800" cy="37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b="1" sz="1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5"/>
          <p:cNvSpPr txBox="1"/>
          <p:nvPr>
            <p:ph idx="2" type="title"/>
          </p:nvPr>
        </p:nvSpPr>
        <p:spPr>
          <a:xfrm>
            <a:off x="1602350" y="52225"/>
            <a:ext cx="6330000" cy="8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Netflix Real-Time Data Streaming Architecture</a:t>
            </a:r>
            <a:endParaRPr sz="3200"/>
          </a:p>
        </p:txBody>
      </p:sp>
      <p:pic>
        <p:nvPicPr>
          <p:cNvPr id="748" name="Google Shape;74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500" y="932725"/>
            <a:ext cx="7373850" cy="405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33abe0da18e_5_62"/>
          <p:cNvSpPr txBox="1"/>
          <p:nvPr>
            <p:ph type="title"/>
          </p:nvPr>
        </p:nvSpPr>
        <p:spPr>
          <a:xfrm>
            <a:off x="1652150" y="159325"/>
            <a:ext cx="553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Docker – Containerization Platform</a:t>
            </a:r>
            <a:endParaRPr sz="3300"/>
          </a:p>
        </p:txBody>
      </p:sp>
      <p:sp>
        <p:nvSpPr>
          <p:cNvPr id="754" name="Google Shape;754;g33abe0da18e_5_62"/>
          <p:cNvSpPr txBox="1"/>
          <p:nvPr>
            <p:ph idx="2" type="subTitle"/>
          </p:nvPr>
        </p:nvSpPr>
        <p:spPr>
          <a:xfrm>
            <a:off x="0" y="878075"/>
            <a:ext cx="4511700" cy="38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🔹 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What is Docker?</a:t>
            </a:r>
            <a:br>
              <a:rPr b="1" lang="en" sz="1400"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latin typeface="Arial"/>
                <a:ea typeface="Arial"/>
                <a:cs typeface="Arial"/>
                <a:sym typeface="Arial"/>
              </a:rPr>
              <a:t>💡 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Think of Docker like a "shipping container" for apps.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It lets developers 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package, deploy, and run applications consistently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across different environments.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🔹 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Why Use Docker?</a:t>
            </a:r>
            <a:br>
              <a:rPr b="1" lang="en" sz="1400"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latin typeface="Arial"/>
                <a:ea typeface="Arial"/>
                <a:cs typeface="Arial"/>
                <a:sym typeface="Arial"/>
              </a:rPr>
              <a:t>✅ 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Portability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✅ 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Lightweight &amp; Fast</a:t>
            </a:r>
            <a:br>
              <a:rPr lang="en" sz="1400"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latin typeface="Arial"/>
                <a:ea typeface="Arial"/>
                <a:cs typeface="Arial"/>
                <a:sym typeface="Arial"/>
              </a:rPr>
              <a:t>✅ 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Scalability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✅ 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DevOps &amp; CI/CD Integration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✅ 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Dependency Management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🔹 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Best Use Cases</a:t>
            </a:r>
            <a:br>
              <a:rPr b="1" lang="en" sz="1400"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latin typeface="Arial"/>
                <a:ea typeface="Arial"/>
                <a:cs typeface="Arial"/>
                <a:sym typeface="Arial"/>
              </a:rPr>
              <a:t>✔ 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Microservices Architecture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✔ 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CI/CD Pipelines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" sz="1400"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latin typeface="Arial"/>
                <a:ea typeface="Arial"/>
                <a:cs typeface="Arial"/>
                <a:sym typeface="Arial"/>
              </a:rPr>
              <a:t>✔ 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Cloud-Native Applications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✔ 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Big Data &amp; AI Workloads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✔ 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Cross-Platform Development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755" name="Google Shape;755;g33abe0da18e_5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4425" y="1143000"/>
            <a:ext cx="4669574" cy="380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33abe0da18e_5_6"/>
          <p:cNvSpPr txBox="1"/>
          <p:nvPr>
            <p:ph idx="2" type="title"/>
          </p:nvPr>
        </p:nvSpPr>
        <p:spPr>
          <a:xfrm>
            <a:off x="805675" y="-1300"/>
            <a:ext cx="7897500" cy="8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2400">
                <a:solidFill>
                  <a:schemeClr val="dk1"/>
                </a:solidFill>
              </a:rPr>
              <a:t>Airbnb Data Processing &amp; Analytics Pipeline</a:t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761" name="Google Shape;761;g33abe0da18e_5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400" y="967475"/>
            <a:ext cx="8762724" cy="398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33bc1e69c1a_0_35"/>
          <p:cNvSpPr txBox="1"/>
          <p:nvPr>
            <p:ph type="title"/>
          </p:nvPr>
        </p:nvSpPr>
        <p:spPr>
          <a:xfrm>
            <a:off x="620975" y="1182575"/>
            <a:ext cx="7809900" cy="36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767" name="Google Shape;767;g33bc1e69c1a_0_35"/>
          <p:cNvSpPr txBox="1"/>
          <p:nvPr>
            <p:ph idx="2" type="title"/>
          </p:nvPr>
        </p:nvSpPr>
        <p:spPr>
          <a:xfrm>
            <a:off x="777875" y="237950"/>
            <a:ext cx="7496100" cy="60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Orchestration Tools Comparison</a:t>
            </a:r>
            <a:endParaRPr b="1" sz="2100">
              <a:solidFill>
                <a:schemeClr val="dk1"/>
              </a:solidFill>
            </a:endParaRPr>
          </a:p>
        </p:txBody>
      </p:sp>
      <p:pic>
        <p:nvPicPr>
          <p:cNvPr id="768" name="Google Shape;768;g33bc1e69c1a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81150"/>
            <a:ext cx="9144001" cy="40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33bc1e69c1a_0_69"/>
          <p:cNvSpPr txBox="1"/>
          <p:nvPr>
            <p:ph idx="1" type="body"/>
          </p:nvPr>
        </p:nvSpPr>
        <p:spPr>
          <a:xfrm>
            <a:off x="423050" y="897600"/>
            <a:ext cx="8473500" cy="42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📌 </a:t>
            </a:r>
            <a:r>
              <a:rPr b="1" lang="en" sz="1900">
                <a:latin typeface="Arial"/>
                <a:ea typeface="Arial"/>
                <a:cs typeface="Arial"/>
                <a:sym typeface="Arial"/>
              </a:rPr>
              <a:t>Decision Framework for Selecting the Right Tool</a:t>
            </a:r>
            <a:endParaRPr b="1"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✅ </a:t>
            </a:r>
            <a:r>
              <a:rPr b="1" lang="en" sz="1600">
                <a:latin typeface="Arial"/>
                <a:ea typeface="Arial"/>
                <a:cs typeface="Arial"/>
                <a:sym typeface="Arial"/>
              </a:rPr>
              <a:t>Checklist for Decision Making: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Do you need </a:t>
            </a:r>
            <a:r>
              <a:rPr b="1" lang="en" sz="1600">
                <a:latin typeface="Arial"/>
                <a:ea typeface="Arial"/>
                <a:cs typeface="Arial"/>
                <a:sym typeface="Arial"/>
              </a:rPr>
              <a:t>real-time data streaming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? → </a:t>
            </a:r>
            <a:r>
              <a:rPr b="1" lang="en" sz="1600">
                <a:latin typeface="Arial"/>
                <a:ea typeface="Arial"/>
                <a:cs typeface="Arial"/>
                <a:sym typeface="Arial"/>
              </a:rPr>
              <a:t>Use Kafka or Flink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Do you need </a:t>
            </a:r>
            <a:r>
              <a:rPr b="1" lang="en" sz="1600">
                <a:latin typeface="Arial"/>
                <a:ea typeface="Arial"/>
                <a:cs typeface="Arial"/>
                <a:sym typeface="Arial"/>
              </a:rPr>
              <a:t>complex scheduling &amp; task orchestration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? → </a:t>
            </a:r>
            <a:r>
              <a:rPr b="1" lang="en" sz="1600">
                <a:latin typeface="Arial"/>
                <a:ea typeface="Arial"/>
                <a:cs typeface="Arial"/>
                <a:sym typeface="Arial"/>
              </a:rPr>
              <a:t>Use Airflow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Do you need </a:t>
            </a:r>
            <a:r>
              <a:rPr b="1" lang="en" sz="1600">
                <a:latin typeface="Arial"/>
                <a:ea typeface="Arial"/>
                <a:cs typeface="Arial"/>
                <a:sym typeface="Arial"/>
              </a:rPr>
              <a:t>data lineage tracking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? → </a:t>
            </a:r>
            <a:r>
              <a:rPr b="1" lang="en" sz="1600">
                <a:latin typeface="Arial"/>
                <a:ea typeface="Arial"/>
                <a:cs typeface="Arial"/>
                <a:sym typeface="Arial"/>
              </a:rPr>
              <a:t>Use Dagster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Do you need </a:t>
            </a:r>
            <a:r>
              <a:rPr b="1" lang="en" sz="1600">
                <a:latin typeface="Arial"/>
                <a:ea typeface="Arial"/>
                <a:cs typeface="Arial"/>
                <a:sym typeface="Arial"/>
              </a:rPr>
              <a:t>cloud-friendly automation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? → </a:t>
            </a:r>
            <a:r>
              <a:rPr b="1" lang="en" sz="1600">
                <a:latin typeface="Arial"/>
                <a:ea typeface="Arial"/>
                <a:cs typeface="Arial"/>
                <a:sym typeface="Arial"/>
              </a:rPr>
              <a:t>Use Prefect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g33bc1e69c1a_0_69"/>
          <p:cNvSpPr txBox="1"/>
          <p:nvPr>
            <p:ph type="title"/>
          </p:nvPr>
        </p:nvSpPr>
        <p:spPr>
          <a:xfrm>
            <a:off x="466250" y="180850"/>
            <a:ext cx="8387100" cy="60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</a:t>
            </a:r>
            <a:r>
              <a:rPr b="1" lang="en" sz="2200"/>
              <a:t>How to Choose the Right Orchestration Tool?</a:t>
            </a:r>
            <a:endParaRPr b="1" sz="2200"/>
          </a:p>
        </p:txBody>
      </p:sp>
      <p:pic>
        <p:nvPicPr>
          <p:cNvPr id="775" name="Google Shape;775;g33bc1e69c1a_0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413" y="1408950"/>
            <a:ext cx="7762875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33bf68fd281_3_329"/>
          <p:cNvSpPr txBox="1"/>
          <p:nvPr>
            <p:ph type="title"/>
          </p:nvPr>
        </p:nvSpPr>
        <p:spPr>
          <a:xfrm>
            <a:off x="186400" y="279950"/>
            <a:ext cx="8860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Future Trends in Data Pipelines &amp; Orchestration</a:t>
            </a:r>
            <a:endParaRPr b="1" sz="23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700"/>
          </a:p>
        </p:txBody>
      </p:sp>
      <p:sp>
        <p:nvSpPr>
          <p:cNvPr id="781" name="Google Shape;781;g33bf68fd281_3_329"/>
          <p:cNvSpPr txBox="1"/>
          <p:nvPr>
            <p:ph idx="1" type="subTitle"/>
          </p:nvPr>
        </p:nvSpPr>
        <p:spPr>
          <a:xfrm>
            <a:off x="3815975" y="1241680"/>
            <a:ext cx="44433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 Automating pipeline optimizations using ML.</a:t>
            </a:r>
            <a:endParaRPr sz="1700"/>
          </a:p>
        </p:txBody>
      </p:sp>
      <p:sp>
        <p:nvSpPr>
          <p:cNvPr id="782" name="Google Shape;782;g33bf68fd281_3_329"/>
          <p:cNvSpPr txBox="1"/>
          <p:nvPr>
            <p:ph idx="2" type="subTitle"/>
          </p:nvPr>
        </p:nvSpPr>
        <p:spPr>
          <a:xfrm>
            <a:off x="3892134" y="2135027"/>
            <a:ext cx="44433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600"/>
              <a:t>Adoption of AWS Glue, Google Dataflow, Snowflake.</a:t>
            </a:r>
            <a:endParaRPr sz="1600"/>
          </a:p>
        </p:txBody>
      </p:sp>
      <p:sp>
        <p:nvSpPr>
          <p:cNvPr id="783" name="Google Shape;783;g33bf68fd281_3_329"/>
          <p:cNvSpPr txBox="1"/>
          <p:nvPr>
            <p:ph idx="3" type="subTitle"/>
          </p:nvPr>
        </p:nvSpPr>
        <p:spPr>
          <a:xfrm>
            <a:off x="3987934" y="3028360"/>
            <a:ext cx="44433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600"/>
              <a:t>Tools like Dagster &amp; Prefect enable cross-cloud workflows.</a:t>
            </a:r>
            <a:endParaRPr sz="1600"/>
          </a:p>
        </p:txBody>
      </p:sp>
      <p:sp>
        <p:nvSpPr>
          <p:cNvPr id="784" name="Google Shape;784;g33bf68fd281_3_329"/>
          <p:cNvSpPr txBox="1"/>
          <p:nvPr>
            <p:ph idx="4" type="subTitle"/>
          </p:nvPr>
        </p:nvSpPr>
        <p:spPr>
          <a:xfrm>
            <a:off x="3987934" y="4289505"/>
            <a:ext cx="44433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500"/>
              <a:t>Rise of domain-driven data architectures.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Example-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Enterprises use hybrid cloud pipelines for batch &amp; streaming data across AWS, Azure, and GCP.</a:t>
            </a:r>
            <a:endParaRPr sz="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1300"/>
          </a:p>
        </p:txBody>
      </p:sp>
      <p:sp>
        <p:nvSpPr>
          <p:cNvPr id="785" name="Google Shape;785;g33bf68fd281_3_329"/>
          <p:cNvSpPr txBox="1"/>
          <p:nvPr>
            <p:ph idx="5" type="subTitle"/>
          </p:nvPr>
        </p:nvSpPr>
        <p:spPr>
          <a:xfrm>
            <a:off x="1697075" y="1241705"/>
            <a:ext cx="21189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Arial"/>
                <a:ea typeface="Arial"/>
                <a:cs typeface="Arial"/>
                <a:sym typeface="Arial"/>
              </a:rPr>
              <a:t>AI-Driven</a:t>
            </a:r>
            <a:endParaRPr sz="1800"/>
          </a:p>
        </p:txBody>
      </p:sp>
      <p:sp>
        <p:nvSpPr>
          <p:cNvPr id="786" name="Google Shape;786;g33bf68fd281_3_329"/>
          <p:cNvSpPr txBox="1"/>
          <p:nvPr>
            <p:ph idx="6" type="subTitle"/>
          </p:nvPr>
        </p:nvSpPr>
        <p:spPr>
          <a:xfrm>
            <a:off x="1697075" y="2135039"/>
            <a:ext cx="21189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Arial"/>
                <a:ea typeface="Arial"/>
                <a:cs typeface="Arial"/>
                <a:sym typeface="Arial"/>
              </a:rPr>
              <a:t>Serverless</a:t>
            </a:r>
            <a:r>
              <a:rPr lang="en" sz="2100">
                <a:latin typeface="Arial"/>
                <a:ea typeface="Arial"/>
                <a:cs typeface="Arial"/>
                <a:sym typeface="Arial"/>
              </a:rPr>
              <a:t> </a:t>
            </a:r>
            <a:endParaRPr sz="1800"/>
          </a:p>
        </p:txBody>
      </p:sp>
      <p:sp>
        <p:nvSpPr>
          <p:cNvPr id="787" name="Google Shape;787;g33bf68fd281_3_329"/>
          <p:cNvSpPr txBox="1"/>
          <p:nvPr>
            <p:ph idx="7" type="subTitle"/>
          </p:nvPr>
        </p:nvSpPr>
        <p:spPr>
          <a:xfrm>
            <a:off x="1697075" y="3028372"/>
            <a:ext cx="21189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Arial"/>
                <a:ea typeface="Arial"/>
                <a:cs typeface="Arial"/>
                <a:sym typeface="Arial"/>
              </a:rPr>
              <a:t>Hybrid/Multi-Cloud</a:t>
            </a:r>
            <a:endParaRPr sz="1800"/>
          </a:p>
        </p:txBody>
      </p:sp>
      <p:sp>
        <p:nvSpPr>
          <p:cNvPr id="788" name="Google Shape;788;g33bf68fd281_3_329"/>
          <p:cNvSpPr txBox="1"/>
          <p:nvPr>
            <p:ph idx="8" type="subTitle"/>
          </p:nvPr>
        </p:nvSpPr>
        <p:spPr>
          <a:xfrm>
            <a:off x="1697075" y="3921705"/>
            <a:ext cx="21189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Arial"/>
                <a:ea typeface="Arial"/>
                <a:cs typeface="Arial"/>
                <a:sym typeface="Arial"/>
              </a:rPr>
              <a:t>Data Mesh</a:t>
            </a:r>
            <a:r>
              <a:rPr lang="en" sz="2100">
                <a:latin typeface="Arial"/>
                <a:ea typeface="Arial"/>
                <a:cs typeface="Arial"/>
                <a:sym typeface="Arial"/>
              </a:rPr>
              <a:t> </a:t>
            </a:r>
            <a:endParaRPr sz="1800"/>
          </a:p>
        </p:txBody>
      </p:sp>
      <p:sp>
        <p:nvSpPr>
          <p:cNvPr id="789" name="Google Shape;789;g33bf68fd281_3_329"/>
          <p:cNvSpPr/>
          <p:nvPr/>
        </p:nvSpPr>
        <p:spPr>
          <a:xfrm>
            <a:off x="884725" y="1187880"/>
            <a:ext cx="736200" cy="736200"/>
          </a:xfrm>
          <a:prstGeom prst="ellipse">
            <a:avLst/>
          </a:prstGeom>
          <a:gradFill>
            <a:gsLst>
              <a:gs pos="0">
                <a:srgbClr val="4B6EF8">
                  <a:alpha val="49019"/>
                </a:srgbClr>
              </a:gs>
              <a:gs pos="77000">
                <a:srgbClr val="FFFFFF">
                  <a:alpha val="49019"/>
                </a:srgbClr>
              </a:gs>
              <a:gs pos="100000">
                <a:srgbClr val="FFFFFF">
                  <a:alpha val="49019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g33bf68fd281_3_329"/>
          <p:cNvSpPr/>
          <p:nvPr/>
        </p:nvSpPr>
        <p:spPr>
          <a:xfrm>
            <a:off x="884725" y="2081192"/>
            <a:ext cx="736200" cy="736200"/>
          </a:xfrm>
          <a:prstGeom prst="ellipse">
            <a:avLst/>
          </a:prstGeom>
          <a:gradFill>
            <a:gsLst>
              <a:gs pos="0">
                <a:srgbClr val="4B6EF8">
                  <a:alpha val="49019"/>
                </a:srgbClr>
              </a:gs>
              <a:gs pos="77000">
                <a:srgbClr val="FFFFFF">
                  <a:alpha val="49019"/>
                </a:srgbClr>
              </a:gs>
              <a:gs pos="100000">
                <a:srgbClr val="FFFFFF">
                  <a:alpha val="49019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g33bf68fd281_3_329"/>
          <p:cNvSpPr/>
          <p:nvPr/>
        </p:nvSpPr>
        <p:spPr>
          <a:xfrm>
            <a:off x="884725" y="2974542"/>
            <a:ext cx="736200" cy="736200"/>
          </a:xfrm>
          <a:prstGeom prst="ellipse">
            <a:avLst/>
          </a:prstGeom>
          <a:gradFill>
            <a:gsLst>
              <a:gs pos="0">
                <a:srgbClr val="4B6EF8">
                  <a:alpha val="49019"/>
                </a:srgbClr>
              </a:gs>
              <a:gs pos="77000">
                <a:srgbClr val="FFFFFF">
                  <a:alpha val="49019"/>
                </a:srgbClr>
              </a:gs>
              <a:gs pos="100000">
                <a:srgbClr val="FFFFFF">
                  <a:alpha val="49019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g33bf68fd281_3_329"/>
          <p:cNvSpPr/>
          <p:nvPr/>
        </p:nvSpPr>
        <p:spPr>
          <a:xfrm>
            <a:off x="884725" y="3867892"/>
            <a:ext cx="736200" cy="736200"/>
          </a:xfrm>
          <a:prstGeom prst="ellipse">
            <a:avLst/>
          </a:prstGeom>
          <a:gradFill>
            <a:gsLst>
              <a:gs pos="0">
                <a:srgbClr val="4B6EF8">
                  <a:alpha val="49019"/>
                </a:srgbClr>
              </a:gs>
              <a:gs pos="77000">
                <a:srgbClr val="FFFFFF">
                  <a:alpha val="49019"/>
                </a:srgbClr>
              </a:gs>
              <a:gs pos="100000">
                <a:srgbClr val="FFFFFF">
                  <a:alpha val="49019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3" name="Google Shape;793;g33bf68fd281_3_329"/>
          <p:cNvGrpSpPr/>
          <p:nvPr/>
        </p:nvGrpSpPr>
        <p:grpSpPr>
          <a:xfrm>
            <a:off x="1085423" y="1365930"/>
            <a:ext cx="335729" cy="380054"/>
            <a:chOff x="1144715" y="2144793"/>
            <a:chExt cx="430698" cy="487561"/>
          </a:xfrm>
        </p:grpSpPr>
        <p:sp>
          <p:nvSpPr>
            <p:cNvPr id="794" name="Google Shape;794;g33bf68fd281_3_329"/>
            <p:cNvSpPr/>
            <p:nvPr/>
          </p:nvSpPr>
          <p:spPr>
            <a:xfrm>
              <a:off x="1273394" y="2144793"/>
              <a:ext cx="72030" cy="199864"/>
            </a:xfrm>
            <a:custGeom>
              <a:rect b="b" l="l" r="r" t="t"/>
              <a:pathLst>
                <a:path extrusionOk="0" h="1884" w="679">
                  <a:moveTo>
                    <a:pt x="678" y="1883"/>
                  </a:moveTo>
                  <a:lnTo>
                    <a:pt x="678" y="1"/>
                  </a:lnTo>
                  <a:cubicBezTo>
                    <a:pt x="295" y="72"/>
                    <a:pt x="0" y="402"/>
                    <a:pt x="0" y="813"/>
                  </a:cubicBezTo>
                  <a:lnTo>
                    <a:pt x="0" y="1080"/>
                  </a:lnTo>
                  <a:cubicBezTo>
                    <a:pt x="0" y="1482"/>
                    <a:pt x="295" y="1821"/>
                    <a:pt x="678" y="18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g33bf68fd281_3_329"/>
            <p:cNvSpPr/>
            <p:nvPr/>
          </p:nvSpPr>
          <p:spPr>
            <a:xfrm>
              <a:off x="1373749" y="2144793"/>
              <a:ext cx="72879" cy="199864"/>
            </a:xfrm>
            <a:custGeom>
              <a:rect b="b" l="l" r="r" t="t"/>
              <a:pathLst>
                <a:path extrusionOk="0" h="1884" w="687">
                  <a:moveTo>
                    <a:pt x="0" y="1883"/>
                  </a:moveTo>
                  <a:cubicBezTo>
                    <a:pt x="393" y="1821"/>
                    <a:pt x="687" y="1482"/>
                    <a:pt x="687" y="1080"/>
                  </a:cubicBezTo>
                  <a:lnTo>
                    <a:pt x="687" y="813"/>
                  </a:lnTo>
                  <a:cubicBezTo>
                    <a:pt x="687" y="402"/>
                    <a:pt x="393" y="72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g33bf68fd281_3_329"/>
            <p:cNvSpPr/>
            <p:nvPr/>
          </p:nvSpPr>
          <p:spPr>
            <a:xfrm>
              <a:off x="1173039" y="2374782"/>
              <a:ext cx="373941" cy="114678"/>
            </a:xfrm>
            <a:custGeom>
              <a:rect b="b" l="l" r="r" t="t"/>
              <a:pathLst>
                <a:path extrusionOk="0" h="1081" w="3525">
                  <a:moveTo>
                    <a:pt x="2989" y="679"/>
                  </a:moveTo>
                  <a:lnTo>
                    <a:pt x="2722" y="679"/>
                  </a:lnTo>
                  <a:lnTo>
                    <a:pt x="2722" y="402"/>
                  </a:lnTo>
                  <a:lnTo>
                    <a:pt x="2989" y="402"/>
                  </a:lnTo>
                  <a:close/>
                  <a:moveTo>
                    <a:pt x="2445" y="679"/>
                  </a:moveTo>
                  <a:lnTo>
                    <a:pt x="2169" y="679"/>
                  </a:lnTo>
                  <a:lnTo>
                    <a:pt x="2169" y="402"/>
                  </a:lnTo>
                  <a:lnTo>
                    <a:pt x="2445" y="402"/>
                  </a:lnTo>
                  <a:close/>
                  <a:moveTo>
                    <a:pt x="1348" y="679"/>
                  </a:moveTo>
                  <a:lnTo>
                    <a:pt x="1080" y="679"/>
                  </a:lnTo>
                  <a:lnTo>
                    <a:pt x="1080" y="402"/>
                  </a:lnTo>
                  <a:lnTo>
                    <a:pt x="1348" y="402"/>
                  </a:lnTo>
                  <a:close/>
                  <a:moveTo>
                    <a:pt x="813" y="679"/>
                  </a:moveTo>
                  <a:lnTo>
                    <a:pt x="536" y="679"/>
                  </a:lnTo>
                  <a:lnTo>
                    <a:pt x="536" y="402"/>
                  </a:lnTo>
                  <a:lnTo>
                    <a:pt x="813" y="402"/>
                  </a:lnTo>
                  <a:close/>
                  <a:moveTo>
                    <a:pt x="3525" y="1"/>
                  </a:moveTo>
                  <a:lnTo>
                    <a:pt x="1" y="1"/>
                  </a:lnTo>
                  <a:lnTo>
                    <a:pt x="1" y="1080"/>
                  </a:lnTo>
                  <a:lnTo>
                    <a:pt x="3525" y="108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g33bf68fd281_3_329"/>
            <p:cNvSpPr/>
            <p:nvPr/>
          </p:nvSpPr>
          <p:spPr>
            <a:xfrm>
              <a:off x="1173039" y="2517676"/>
              <a:ext cx="373941" cy="114678"/>
            </a:xfrm>
            <a:custGeom>
              <a:rect b="b" l="l" r="r" t="t"/>
              <a:pathLst>
                <a:path extrusionOk="0" h="1081" w="3525">
                  <a:moveTo>
                    <a:pt x="536" y="402"/>
                  </a:moveTo>
                  <a:lnTo>
                    <a:pt x="813" y="402"/>
                  </a:lnTo>
                  <a:lnTo>
                    <a:pt x="813" y="670"/>
                  </a:lnTo>
                  <a:lnTo>
                    <a:pt x="536" y="670"/>
                  </a:lnTo>
                  <a:close/>
                  <a:moveTo>
                    <a:pt x="1080" y="402"/>
                  </a:moveTo>
                  <a:lnTo>
                    <a:pt x="1348" y="402"/>
                  </a:lnTo>
                  <a:lnTo>
                    <a:pt x="1348" y="670"/>
                  </a:lnTo>
                  <a:lnTo>
                    <a:pt x="1080" y="670"/>
                  </a:lnTo>
                  <a:close/>
                  <a:moveTo>
                    <a:pt x="2169" y="402"/>
                  </a:moveTo>
                  <a:lnTo>
                    <a:pt x="2445" y="402"/>
                  </a:lnTo>
                  <a:lnTo>
                    <a:pt x="2445" y="670"/>
                  </a:lnTo>
                  <a:lnTo>
                    <a:pt x="2169" y="670"/>
                  </a:lnTo>
                  <a:close/>
                  <a:moveTo>
                    <a:pt x="2722" y="402"/>
                  </a:moveTo>
                  <a:lnTo>
                    <a:pt x="2989" y="402"/>
                  </a:lnTo>
                  <a:lnTo>
                    <a:pt x="2989" y="670"/>
                  </a:lnTo>
                  <a:lnTo>
                    <a:pt x="2722" y="670"/>
                  </a:lnTo>
                  <a:close/>
                  <a:moveTo>
                    <a:pt x="1" y="1080"/>
                  </a:moveTo>
                  <a:lnTo>
                    <a:pt x="3525" y="1080"/>
                  </a:lnTo>
                  <a:lnTo>
                    <a:pt x="352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g33bf68fd281_3_329"/>
            <p:cNvSpPr/>
            <p:nvPr/>
          </p:nvSpPr>
          <p:spPr>
            <a:xfrm>
              <a:off x="1479726" y="2184574"/>
              <a:ext cx="38826" cy="122210"/>
            </a:xfrm>
            <a:custGeom>
              <a:rect b="b" l="l" r="r" t="t"/>
              <a:pathLst>
                <a:path extrusionOk="0" h="1152" w="366">
                  <a:moveTo>
                    <a:pt x="241" y="1151"/>
                  </a:moveTo>
                  <a:cubicBezTo>
                    <a:pt x="321" y="964"/>
                    <a:pt x="366" y="768"/>
                    <a:pt x="366" y="572"/>
                  </a:cubicBezTo>
                  <a:cubicBezTo>
                    <a:pt x="366" y="375"/>
                    <a:pt x="321" y="179"/>
                    <a:pt x="250" y="1"/>
                  </a:cubicBezTo>
                  <a:lnTo>
                    <a:pt x="0" y="99"/>
                  </a:lnTo>
                  <a:cubicBezTo>
                    <a:pt x="63" y="250"/>
                    <a:pt x="89" y="411"/>
                    <a:pt x="89" y="572"/>
                  </a:cubicBezTo>
                  <a:cubicBezTo>
                    <a:pt x="89" y="732"/>
                    <a:pt x="63" y="893"/>
                    <a:pt x="0" y="10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g33bf68fd281_3_329"/>
            <p:cNvSpPr/>
            <p:nvPr/>
          </p:nvSpPr>
          <p:spPr>
            <a:xfrm>
              <a:off x="1531707" y="2162827"/>
              <a:ext cx="43706" cy="165705"/>
            </a:xfrm>
            <a:custGeom>
              <a:rect b="b" l="l" r="r" t="t"/>
              <a:pathLst>
                <a:path extrusionOk="0" h="1562" w="412">
                  <a:moveTo>
                    <a:pt x="251" y="1562"/>
                  </a:moveTo>
                  <a:cubicBezTo>
                    <a:pt x="358" y="1312"/>
                    <a:pt x="411" y="1053"/>
                    <a:pt x="411" y="777"/>
                  </a:cubicBezTo>
                  <a:cubicBezTo>
                    <a:pt x="411" y="509"/>
                    <a:pt x="358" y="241"/>
                    <a:pt x="260" y="0"/>
                  </a:cubicBezTo>
                  <a:lnTo>
                    <a:pt x="10" y="99"/>
                  </a:lnTo>
                  <a:cubicBezTo>
                    <a:pt x="99" y="313"/>
                    <a:pt x="144" y="545"/>
                    <a:pt x="144" y="777"/>
                  </a:cubicBezTo>
                  <a:cubicBezTo>
                    <a:pt x="144" y="1008"/>
                    <a:pt x="99" y="1240"/>
                    <a:pt x="1" y="14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g33bf68fd281_3_329"/>
            <p:cNvSpPr/>
            <p:nvPr/>
          </p:nvSpPr>
          <p:spPr>
            <a:xfrm>
              <a:off x="1201470" y="2183619"/>
              <a:ext cx="38932" cy="122210"/>
            </a:xfrm>
            <a:custGeom>
              <a:rect b="b" l="l" r="r" t="t"/>
              <a:pathLst>
                <a:path extrusionOk="0" h="1152" w="367">
                  <a:moveTo>
                    <a:pt x="366" y="1044"/>
                  </a:moveTo>
                  <a:cubicBezTo>
                    <a:pt x="304" y="902"/>
                    <a:pt x="268" y="741"/>
                    <a:pt x="268" y="581"/>
                  </a:cubicBezTo>
                  <a:cubicBezTo>
                    <a:pt x="268" y="411"/>
                    <a:pt x="304" y="250"/>
                    <a:pt x="366" y="99"/>
                  </a:cubicBezTo>
                  <a:lnTo>
                    <a:pt x="116" y="1"/>
                  </a:lnTo>
                  <a:cubicBezTo>
                    <a:pt x="36" y="179"/>
                    <a:pt x="0" y="375"/>
                    <a:pt x="0" y="581"/>
                  </a:cubicBezTo>
                  <a:cubicBezTo>
                    <a:pt x="0" y="777"/>
                    <a:pt x="36" y="973"/>
                    <a:pt x="116" y="115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g33bf68fd281_3_329"/>
            <p:cNvSpPr/>
            <p:nvPr/>
          </p:nvSpPr>
          <p:spPr>
            <a:xfrm>
              <a:off x="1144715" y="2160918"/>
              <a:ext cx="42645" cy="166660"/>
            </a:xfrm>
            <a:custGeom>
              <a:rect b="b" l="l" r="r" t="t"/>
              <a:pathLst>
                <a:path extrusionOk="0" h="1571" w="402">
                  <a:moveTo>
                    <a:pt x="402" y="1464"/>
                  </a:moveTo>
                  <a:cubicBezTo>
                    <a:pt x="312" y="1250"/>
                    <a:pt x="268" y="1026"/>
                    <a:pt x="268" y="795"/>
                  </a:cubicBezTo>
                  <a:cubicBezTo>
                    <a:pt x="268" y="554"/>
                    <a:pt x="312" y="322"/>
                    <a:pt x="402" y="108"/>
                  </a:cubicBezTo>
                  <a:lnTo>
                    <a:pt x="152" y="1"/>
                  </a:lnTo>
                  <a:cubicBezTo>
                    <a:pt x="54" y="250"/>
                    <a:pt x="0" y="518"/>
                    <a:pt x="0" y="795"/>
                  </a:cubicBezTo>
                  <a:cubicBezTo>
                    <a:pt x="0" y="1062"/>
                    <a:pt x="45" y="1321"/>
                    <a:pt x="152" y="157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2" name="Google Shape;802;g33bf68fd281_3_329"/>
          <p:cNvGrpSpPr/>
          <p:nvPr/>
        </p:nvGrpSpPr>
        <p:grpSpPr>
          <a:xfrm>
            <a:off x="1063261" y="2259305"/>
            <a:ext cx="379967" cy="379976"/>
            <a:chOff x="1116285" y="2741087"/>
            <a:chExt cx="487449" cy="487461"/>
          </a:xfrm>
        </p:grpSpPr>
        <p:sp>
          <p:nvSpPr>
            <p:cNvPr id="803" name="Google Shape;803;g33bf68fd281_3_329"/>
            <p:cNvSpPr/>
            <p:nvPr/>
          </p:nvSpPr>
          <p:spPr>
            <a:xfrm>
              <a:off x="1331103" y="2912306"/>
              <a:ext cx="56860" cy="57922"/>
            </a:xfrm>
            <a:custGeom>
              <a:rect b="b" l="l" r="r" t="t"/>
              <a:pathLst>
                <a:path extrusionOk="0" h="546" w="536">
                  <a:moveTo>
                    <a:pt x="268" y="1"/>
                  </a:moveTo>
                  <a:cubicBezTo>
                    <a:pt x="420" y="1"/>
                    <a:pt x="536" y="126"/>
                    <a:pt x="536" y="268"/>
                  </a:cubicBezTo>
                  <a:cubicBezTo>
                    <a:pt x="536" y="420"/>
                    <a:pt x="420" y="545"/>
                    <a:pt x="268" y="545"/>
                  </a:cubicBezTo>
                  <a:cubicBezTo>
                    <a:pt x="117" y="545"/>
                    <a:pt x="1" y="420"/>
                    <a:pt x="1" y="268"/>
                  </a:cubicBezTo>
                  <a:cubicBezTo>
                    <a:pt x="1" y="126"/>
                    <a:pt x="117" y="1"/>
                    <a:pt x="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g33bf68fd281_3_329"/>
            <p:cNvSpPr/>
            <p:nvPr/>
          </p:nvSpPr>
          <p:spPr>
            <a:xfrm>
              <a:off x="1315933" y="2996536"/>
              <a:ext cx="88155" cy="60681"/>
            </a:xfrm>
            <a:custGeom>
              <a:rect b="b" l="l" r="r" t="t"/>
              <a:pathLst>
                <a:path extrusionOk="0" h="572" w="831">
                  <a:moveTo>
                    <a:pt x="1" y="438"/>
                  </a:moveTo>
                  <a:lnTo>
                    <a:pt x="1" y="572"/>
                  </a:lnTo>
                  <a:lnTo>
                    <a:pt x="831" y="572"/>
                  </a:lnTo>
                  <a:lnTo>
                    <a:pt x="831" y="429"/>
                  </a:lnTo>
                  <a:cubicBezTo>
                    <a:pt x="831" y="197"/>
                    <a:pt x="625" y="1"/>
                    <a:pt x="393" y="19"/>
                  </a:cubicBezTo>
                  <a:cubicBezTo>
                    <a:pt x="170" y="28"/>
                    <a:pt x="1" y="215"/>
                    <a:pt x="1" y="4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g33bf68fd281_3_329"/>
            <p:cNvSpPr/>
            <p:nvPr/>
          </p:nvSpPr>
          <p:spPr>
            <a:xfrm>
              <a:off x="1230749" y="2855551"/>
              <a:ext cx="258523" cy="258529"/>
            </a:xfrm>
            <a:custGeom>
              <a:rect b="b" l="l" r="r" t="t"/>
              <a:pathLst>
                <a:path extrusionOk="0" h="2437" w="2437">
                  <a:moveTo>
                    <a:pt x="1901" y="2168"/>
                  </a:moveTo>
                  <a:lnTo>
                    <a:pt x="536" y="2168"/>
                  </a:lnTo>
                  <a:lnTo>
                    <a:pt x="536" y="1758"/>
                  </a:lnTo>
                  <a:cubicBezTo>
                    <a:pt x="536" y="1517"/>
                    <a:pt x="661" y="1312"/>
                    <a:pt x="840" y="1187"/>
                  </a:cubicBezTo>
                  <a:cubicBezTo>
                    <a:pt x="733" y="1089"/>
                    <a:pt x="670" y="937"/>
                    <a:pt x="679" y="777"/>
                  </a:cubicBezTo>
                  <a:cubicBezTo>
                    <a:pt x="697" y="500"/>
                    <a:pt x="920" y="286"/>
                    <a:pt x="1187" y="268"/>
                  </a:cubicBezTo>
                  <a:cubicBezTo>
                    <a:pt x="1500" y="250"/>
                    <a:pt x="1758" y="500"/>
                    <a:pt x="1758" y="803"/>
                  </a:cubicBezTo>
                  <a:cubicBezTo>
                    <a:pt x="1758" y="955"/>
                    <a:pt x="1696" y="1089"/>
                    <a:pt x="1598" y="1187"/>
                  </a:cubicBezTo>
                  <a:cubicBezTo>
                    <a:pt x="1776" y="1312"/>
                    <a:pt x="1901" y="1517"/>
                    <a:pt x="1901" y="1758"/>
                  </a:cubicBezTo>
                  <a:close/>
                  <a:moveTo>
                    <a:pt x="2436" y="1"/>
                  </a:moveTo>
                  <a:lnTo>
                    <a:pt x="1" y="1"/>
                  </a:lnTo>
                  <a:lnTo>
                    <a:pt x="1" y="2436"/>
                  </a:lnTo>
                  <a:lnTo>
                    <a:pt x="2436" y="243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g33bf68fd281_3_329"/>
            <p:cNvSpPr/>
            <p:nvPr/>
          </p:nvSpPr>
          <p:spPr>
            <a:xfrm>
              <a:off x="1116285" y="2741087"/>
              <a:ext cx="487449" cy="487461"/>
            </a:xfrm>
            <a:custGeom>
              <a:rect b="b" l="l" r="r" t="t"/>
              <a:pathLst>
                <a:path extrusionOk="0" h="4595" w="4595">
                  <a:moveTo>
                    <a:pt x="3783" y="3792"/>
                  </a:moveTo>
                  <a:lnTo>
                    <a:pt x="803" y="3792"/>
                  </a:lnTo>
                  <a:lnTo>
                    <a:pt x="803" y="812"/>
                  </a:lnTo>
                  <a:lnTo>
                    <a:pt x="3783" y="812"/>
                  </a:lnTo>
                  <a:close/>
                  <a:moveTo>
                    <a:pt x="4595" y="812"/>
                  </a:moveTo>
                  <a:lnTo>
                    <a:pt x="4595" y="544"/>
                  </a:lnTo>
                  <a:lnTo>
                    <a:pt x="4327" y="544"/>
                  </a:lnTo>
                  <a:lnTo>
                    <a:pt x="4327" y="268"/>
                  </a:lnTo>
                  <a:lnTo>
                    <a:pt x="4051" y="268"/>
                  </a:lnTo>
                  <a:lnTo>
                    <a:pt x="4051" y="0"/>
                  </a:lnTo>
                  <a:lnTo>
                    <a:pt x="3783" y="0"/>
                  </a:lnTo>
                  <a:lnTo>
                    <a:pt x="3783" y="268"/>
                  </a:lnTo>
                  <a:lnTo>
                    <a:pt x="3507" y="268"/>
                  </a:lnTo>
                  <a:lnTo>
                    <a:pt x="3507" y="0"/>
                  </a:lnTo>
                  <a:lnTo>
                    <a:pt x="3239" y="0"/>
                  </a:lnTo>
                  <a:lnTo>
                    <a:pt x="3239" y="268"/>
                  </a:lnTo>
                  <a:lnTo>
                    <a:pt x="2971" y="268"/>
                  </a:lnTo>
                  <a:lnTo>
                    <a:pt x="2971" y="0"/>
                  </a:lnTo>
                  <a:lnTo>
                    <a:pt x="2704" y="0"/>
                  </a:lnTo>
                  <a:lnTo>
                    <a:pt x="2704" y="268"/>
                  </a:lnTo>
                  <a:lnTo>
                    <a:pt x="2427" y="268"/>
                  </a:lnTo>
                  <a:lnTo>
                    <a:pt x="2427" y="0"/>
                  </a:lnTo>
                  <a:lnTo>
                    <a:pt x="2159" y="0"/>
                  </a:lnTo>
                  <a:lnTo>
                    <a:pt x="2159" y="268"/>
                  </a:lnTo>
                  <a:lnTo>
                    <a:pt x="1883" y="268"/>
                  </a:lnTo>
                  <a:lnTo>
                    <a:pt x="1883" y="0"/>
                  </a:lnTo>
                  <a:lnTo>
                    <a:pt x="1615" y="0"/>
                  </a:lnTo>
                  <a:lnTo>
                    <a:pt x="1615" y="268"/>
                  </a:lnTo>
                  <a:lnTo>
                    <a:pt x="1348" y="268"/>
                  </a:lnTo>
                  <a:lnTo>
                    <a:pt x="1348" y="0"/>
                  </a:lnTo>
                  <a:lnTo>
                    <a:pt x="1080" y="0"/>
                  </a:lnTo>
                  <a:lnTo>
                    <a:pt x="1080" y="268"/>
                  </a:lnTo>
                  <a:lnTo>
                    <a:pt x="803" y="268"/>
                  </a:lnTo>
                  <a:lnTo>
                    <a:pt x="803" y="0"/>
                  </a:lnTo>
                  <a:lnTo>
                    <a:pt x="536" y="0"/>
                  </a:lnTo>
                  <a:lnTo>
                    <a:pt x="536" y="268"/>
                  </a:lnTo>
                  <a:lnTo>
                    <a:pt x="268" y="268"/>
                  </a:lnTo>
                  <a:lnTo>
                    <a:pt x="268" y="544"/>
                  </a:lnTo>
                  <a:lnTo>
                    <a:pt x="1" y="544"/>
                  </a:lnTo>
                  <a:lnTo>
                    <a:pt x="1" y="812"/>
                  </a:lnTo>
                  <a:lnTo>
                    <a:pt x="268" y="812"/>
                  </a:lnTo>
                  <a:lnTo>
                    <a:pt x="268" y="1080"/>
                  </a:lnTo>
                  <a:lnTo>
                    <a:pt x="1" y="1080"/>
                  </a:lnTo>
                  <a:lnTo>
                    <a:pt x="1" y="1356"/>
                  </a:lnTo>
                  <a:lnTo>
                    <a:pt x="268" y="1356"/>
                  </a:lnTo>
                  <a:lnTo>
                    <a:pt x="268" y="1624"/>
                  </a:lnTo>
                  <a:lnTo>
                    <a:pt x="1" y="1624"/>
                  </a:lnTo>
                  <a:lnTo>
                    <a:pt x="1" y="1891"/>
                  </a:lnTo>
                  <a:lnTo>
                    <a:pt x="268" y="1891"/>
                  </a:lnTo>
                  <a:lnTo>
                    <a:pt x="268" y="2168"/>
                  </a:lnTo>
                  <a:lnTo>
                    <a:pt x="1" y="2168"/>
                  </a:lnTo>
                  <a:lnTo>
                    <a:pt x="1" y="2436"/>
                  </a:lnTo>
                  <a:lnTo>
                    <a:pt x="268" y="2436"/>
                  </a:lnTo>
                  <a:lnTo>
                    <a:pt x="268" y="2703"/>
                  </a:lnTo>
                  <a:lnTo>
                    <a:pt x="1" y="2703"/>
                  </a:lnTo>
                  <a:lnTo>
                    <a:pt x="1" y="2980"/>
                  </a:lnTo>
                  <a:lnTo>
                    <a:pt x="268" y="2980"/>
                  </a:lnTo>
                  <a:lnTo>
                    <a:pt x="268" y="3247"/>
                  </a:lnTo>
                  <a:lnTo>
                    <a:pt x="1" y="3247"/>
                  </a:lnTo>
                  <a:lnTo>
                    <a:pt x="1" y="3515"/>
                  </a:lnTo>
                  <a:lnTo>
                    <a:pt x="268" y="3515"/>
                  </a:lnTo>
                  <a:lnTo>
                    <a:pt x="268" y="3792"/>
                  </a:lnTo>
                  <a:lnTo>
                    <a:pt x="1" y="3792"/>
                  </a:lnTo>
                  <a:lnTo>
                    <a:pt x="1" y="4059"/>
                  </a:lnTo>
                  <a:lnTo>
                    <a:pt x="268" y="4059"/>
                  </a:lnTo>
                  <a:lnTo>
                    <a:pt x="268" y="4327"/>
                  </a:lnTo>
                  <a:lnTo>
                    <a:pt x="536" y="4327"/>
                  </a:lnTo>
                  <a:lnTo>
                    <a:pt x="536" y="4594"/>
                  </a:lnTo>
                  <a:lnTo>
                    <a:pt x="803" y="4594"/>
                  </a:lnTo>
                  <a:lnTo>
                    <a:pt x="803" y="4327"/>
                  </a:lnTo>
                  <a:lnTo>
                    <a:pt x="1080" y="4327"/>
                  </a:lnTo>
                  <a:lnTo>
                    <a:pt x="1080" y="4594"/>
                  </a:lnTo>
                  <a:lnTo>
                    <a:pt x="1348" y="4594"/>
                  </a:lnTo>
                  <a:lnTo>
                    <a:pt x="1348" y="4327"/>
                  </a:lnTo>
                  <a:lnTo>
                    <a:pt x="1615" y="4327"/>
                  </a:lnTo>
                  <a:lnTo>
                    <a:pt x="1615" y="4594"/>
                  </a:lnTo>
                  <a:lnTo>
                    <a:pt x="1883" y="4594"/>
                  </a:lnTo>
                  <a:lnTo>
                    <a:pt x="1883" y="4327"/>
                  </a:lnTo>
                  <a:lnTo>
                    <a:pt x="2159" y="4327"/>
                  </a:lnTo>
                  <a:lnTo>
                    <a:pt x="2159" y="4594"/>
                  </a:lnTo>
                  <a:lnTo>
                    <a:pt x="2427" y="4594"/>
                  </a:lnTo>
                  <a:lnTo>
                    <a:pt x="2427" y="4327"/>
                  </a:lnTo>
                  <a:lnTo>
                    <a:pt x="2704" y="4327"/>
                  </a:lnTo>
                  <a:lnTo>
                    <a:pt x="2704" y="4594"/>
                  </a:lnTo>
                  <a:lnTo>
                    <a:pt x="2971" y="4594"/>
                  </a:lnTo>
                  <a:lnTo>
                    <a:pt x="2971" y="4327"/>
                  </a:lnTo>
                  <a:lnTo>
                    <a:pt x="3239" y="4327"/>
                  </a:lnTo>
                  <a:lnTo>
                    <a:pt x="3239" y="4594"/>
                  </a:lnTo>
                  <a:lnTo>
                    <a:pt x="3507" y="4594"/>
                  </a:lnTo>
                  <a:lnTo>
                    <a:pt x="3507" y="4327"/>
                  </a:lnTo>
                  <a:lnTo>
                    <a:pt x="3783" y="4327"/>
                  </a:lnTo>
                  <a:lnTo>
                    <a:pt x="3783" y="4594"/>
                  </a:lnTo>
                  <a:lnTo>
                    <a:pt x="4051" y="4594"/>
                  </a:lnTo>
                  <a:lnTo>
                    <a:pt x="4051" y="4327"/>
                  </a:lnTo>
                  <a:lnTo>
                    <a:pt x="4327" y="4327"/>
                  </a:lnTo>
                  <a:lnTo>
                    <a:pt x="4327" y="4059"/>
                  </a:lnTo>
                  <a:lnTo>
                    <a:pt x="4595" y="4059"/>
                  </a:lnTo>
                  <a:lnTo>
                    <a:pt x="4595" y="3792"/>
                  </a:lnTo>
                  <a:lnTo>
                    <a:pt x="4327" y="3792"/>
                  </a:lnTo>
                  <a:lnTo>
                    <a:pt x="4327" y="3515"/>
                  </a:lnTo>
                  <a:lnTo>
                    <a:pt x="4595" y="3515"/>
                  </a:lnTo>
                  <a:lnTo>
                    <a:pt x="4595" y="3247"/>
                  </a:lnTo>
                  <a:lnTo>
                    <a:pt x="4327" y="3247"/>
                  </a:lnTo>
                  <a:lnTo>
                    <a:pt x="4327" y="2980"/>
                  </a:lnTo>
                  <a:lnTo>
                    <a:pt x="4595" y="2980"/>
                  </a:lnTo>
                  <a:lnTo>
                    <a:pt x="4595" y="2703"/>
                  </a:lnTo>
                  <a:lnTo>
                    <a:pt x="4327" y="2703"/>
                  </a:lnTo>
                  <a:lnTo>
                    <a:pt x="4327" y="2436"/>
                  </a:lnTo>
                  <a:lnTo>
                    <a:pt x="4595" y="2436"/>
                  </a:lnTo>
                  <a:lnTo>
                    <a:pt x="4595" y="2168"/>
                  </a:lnTo>
                  <a:lnTo>
                    <a:pt x="4327" y="2168"/>
                  </a:lnTo>
                  <a:lnTo>
                    <a:pt x="4327" y="1891"/>
                  </a:lnTo>
                  <a:lnTo>
                    <a:pt x="4595" y="1891"/>
                  </a:lnTo>
                  <a:lnTo>
                    <a:pt x="4595" y="1624"/>
                  </a:lnTo>
                  <a:lnTo>
                    <a:pt x="4327" y="1624"/>
                  </a:lnTo>
                  <a:lnTo>
                    <a:pt x="4327" y="1356"/>
                  </a:lnTo>
                  <a:lnTo>
                    <a:pt x="4595" y="1356"/>
                  </a:lnTo>
                  <a:lnTo>
                    <a:pt x="4595" y="1080"/>
                  </a:lnTo>
                  <a:lnTo>
                    <a:pt x="4327" y="1080"/>
                  </a:lnTo>
                  <a:lnTo>
                    <a:pt x="4327" y="81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7" name="Google Shape;807;g33bf68fd281_3_329"/>
          <p:cNvGrpSpPr/>
          <p:nvPr/>
        </p:nvGrpSpPr>
        <p:grpSpPr>
          <a:xfrm>
            <a:off x="1064750" y="3152658"/>
            <a:ext cx="377072" cy="379976"/>
            <a:chOff x="1118194" y="3337276"/>
            <a:chExt cx="483736" cy="487461"/>
          </a:xfrm>
        </p:grpSpPr>
        <p:sp>
          <p:nvSpPr>
            <p:cNvPr id="808" name="Google Shape;808;g33bf68fd281_3_329"/>
            <p:cNvSpPr/>
            <p:nvPr/>
          </p:nvSpPr>
          <p:spPr>
            <a:xfrm>
              <a:off x="1245918" y="3466909"/>
              <a:ext cx="228183" cy="229144"/>
            </a:xfrm>
            <a:custGeom>
              <a:rect b="b" l="l" r="r" t="t"/>
              <a:pathLst>
                <a:path extrusionOk="0" h="2160" w="2151">
                  <a:moveTo>
                    <a:pt x="1749" y="1615"/>
                  </a:moveTo>
                  <a:lnTo>
                    <a:pt x="1482" y="1615"/>
                  </a:lnTo>
                  <a:lnTo>
                    <a:pt x="1482" y="536"/>
                  </a:lnTo>
                  <a:lnTo>
                    <a:pt x="1749" y="536"/>
                  </a:lnTo>
                  <a:close/>
                  <a:moveTo>
                    <a:pt x="1214" y="1615"/>
                  </a:moveTo>
                  <a:lnTo>
                    <a:pt x="937" y="1615"/>
                  </a:lnTo>
                  <a:lnTo>
                    <a:pt x="937" y="1348"/>
                  </a:lnTo>
                  <a:lnTo>
                    <a:pt x="670" y="1348"/>
                  </a:lnTo>
                  <a:lnTo>
                    <a:pt x="670" y="1615"/>
                  </a:lnTo>
                  <a:lnTo>
                    <a:pt x="402" y="1615"/>
                  </a:lnTo>
                  <a:lnTo>
                    <a:pt x="402" y="536"/>
                  </a:lnTo>
                  <a:lnTo>
                    <a:pt x="1214" y="536"/>
                  </a:lnTo>
                  <a:close/>
                  <a:moveTo>
                    <a:pt x="1071" y="1"/>
                  </a:moveTo>
                  <a:cubicBezTo>
                    <a:pt x="482" y="1"/>
                    <a:pt x="1" y="491"/>
                    <a:pt x="1" y="1080"/>
                  </a:cubicBezTo>
                  <a:cubicBezTo>
                    <a:pt x="1" y="1678"/>
                    <a:pt x="482" y="2159"/>
                    <a:pt x="1071" y="2159"/>
                  </a:cubicBezTo>
                  <a:cubicBezTo>
                    <a:pt x="1669" y="2159"/>
                    <a:pt x="2151" y="1678"/>
                    <a:pt x="2151" y="1080"/>
                  </a:cubicBezTo>
                  <a:cubicBezTo>
                    <a:pt x="2151" y="491"/>
                    <a:pt x="1669" y="1"/>
                    <a:pt x="10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g33bf68fd281_3_329"/>
            <p:cNvSpPr/>
            <p:nvPr/>
          </p:nvSpPr>
          <p:spPr>
            <a:xfrm>
              <a:off x="1316888" y="3553049"/>
              <a:ext cx="28536" cy="28431"/>
            </a:xfrm>
            <a:custGeom>
              <a:rect b="b" l="l" r="r" t="t"/>
              <a:pathLst>
                <a:path extrusionOk="0" h="268" w="269">
                  <a:moveTo>
                    <a:pt x="1" y="0"/>
                  </a:moveTo>
                  <a:lnTo>
                    <a:pt x="268" y="0"/>
                  </a:lnTo>
                  <a:lnTo>
                    <a:pt x="268" y="268"/>
                  </a:lnTo>
                  <a:lnTo>
                    <a:pt x="1" y="26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g33bf68fd281_3_329"/>
            <p:cNvSpPr/>
            <p:nvPr/>
          </p:nvSpPr>
          <p:spPr>
            <a:xfrm>
              <a:off x="1118194" y="3337276"/>
              <a:ext cx="483736" cy="487461"/>
            </a:xfrm>
            <a:custGeom>
              <a:rect b="b" l="l" r="r" t="t"/>
              <a:pathLst>
                <a:path extrusionOk="0" h="4595" w="4560">
                  <a:moveTo>
                    <a:pt x="3622" y="2302"/>
                  </a:moveTo>
                  <a:cubicBezTo>
                    <a:pt x="3622" y="3042"/>
                    <a:pt x="3025" y="3649"/>
                    <a:pt x="2275" y="3649"/>
                  </a:cubicBezTo>
                  <a:cubicBezTo>
                    <a:pt x="1535" y="3649"/>
                    <a:pt x="937" y="3042"/>
                    <a:pt x="937" y="2302"/>
                  </a:cubicBezTo>
                  <a:cubicBezTo>
                    <a:pt x="937" y="1562"/>
                    <a:pt x="1535" y="955"/>
                    <a:pt x="2275" y="955"/>
                  </a:cubicBezTo>
                  <a:cubicBezTo>
                    <a:pt x="3025" y="955"/>
                    <a:pt x="3622" y="1562"/>
                    <a:pt x="3622" y="2302"/>
                  </a:cubicBezTo>
                  <a:close/>
                  <a:moveTo>
                    <a:pt x="4158" y="2302"/>
                  </a:moveTo>
                  <a:cubicBezTo>
                    <a:pt x="4158" y="2213"/>
                    <a:pt x="4158" y="2132"/>
                    <a:pt x="4149" y="2043"/>
                  </a:cubicBezTo>
                  <a:lnTo>
                    <a:pt x="4559" y="1651"/>
                  </a:lnTo>
                  <a:lnTo>
                    <a:pt x="3979" y="652"/>
                  </a:lnTo>
                  <a:lnTo>
                    <a:pt x="3435" y="812"/>
                  </a:lnTo>
                  <a:cubicBezTo>
                    <a:pt x="3292" y="705"/>
                    <a:pt x="3150" y="616"/>
                    <a:pt x="2989" y="553"/>
                  </a:cubicBezTo>
                  <a:lnTo>
                    <a:pt x="2855" y="0"/>
                  </a:lnTo>
                  <a:lnTo>
                    <a:pt x="1704" y="0"/>
                  </a:lnTo>
                  <a:lnTo>
                    <a:pt x="1562" y="553"/>
                  </a:lnTo>
                  <a:cubicBezTo>
                    <a:pt x="1410" y="616"/>
                    <a:pt x="1258" y="705"/>
                    <a:pt x="1124" y="812"/>
                  </a:cubicBezTo>
                  <a:lnTo>
                    <a:pt x="580" y="652"/>
                  </a:lnTo>
                  <a:lnTo>
                    <a:pt x="0" y="1651"/>
                  </a:lnTo>
                  <a:lnTo>
                    <a:pt x="411" y="2043"/>
                  </a:lnTo>
                  <a:cubicBezTo>
                    <a:pt x="402" y="2132"/>
                    <a:pt x="393" y="2213"/>
                    <a:pt x="393" y="2302"/>
                  </a:cubicBezTo>
                  <a:cubicBezTo>
                    <a:pt x="393" y="2382"/>
                    <a:pt x="402" y="2471"/>
                    <a:pt x="411" y="2552"/>
                  </a:cubicBezTo>
                  <a:lnTo>
                    <a:pt x="0" y="2944"/>
                  </a:lnTo>
                  <a:lnTo>
                    <a:pt x="580" y="3943"/>
                  </a:lnTo>
                  <a:lnTo>
                    <a:pt x="1124" y="3792"/>
                  </a:lnTo>
                  <a:cubicBezTo>
                    <a:pt x="1258" y="3890"/>
                    <a:pt x="1410" y="3979"/>
                    <a:pt x="1562" y="4042"/>
                  </a:cubicBezTo>
                  <a:lnTo>
                    <a:pt x="1704" y="4595"/>
                  </a:lnTo>
                  <a:lnTo>
                    <a:pt x="2855" y="4595"/>
                  </a:lnTo>
                  <a:lnTo>
                    <a:pt x="2989" y="4042"/>
                  </a:lnTo>
                  <a:cubicBezTo>
                    <a:pt x="3150" y="3979"/>
                    <a:pt x="3292" y="3890"/>
                    <a:pt x="3435" y="3792"/>
                  </a:cubicBezTo>
                  <a:lnTo>
                    <a:pt x="3979" y="3943"/>
                  </a:lnTo>
                  <a:lnTo>
                    <a:pt x="4559" y="2944"/>
                  </a:lnTo>
                  <a:lnTo>
                    <a:pt x="4149" y="2552"/>
                  </a:lnTo>
                  <a:cubicBezTo>
                    <a:pt x="4158" y="2471"/>
                    <a:pt x="4158" y="2382"/>
                    <a:pt x="4158" y="230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1" name="Google Shape;811;g33bf68fd281_3_329"/>
          <p:cNvGrpSpPr/>
          <p:nvPr/>
        </p:nvGrpSpPr>
        <p:grpSpPr>
          <a:xfrm>
            <a:off x="1061773" y="4045587"/>
            <a:ext cx="382199" cy="380716"/>
            <a:chOff x="1114375" y="3933464"/>
            <a:chExt cx="490313" cy="488411"/>
          </a:xfrm>
        </p:grpSpPr>
        <p:sp>
          <p:nvSpPr>
            <p:cNvPr id="812" name="Google Shape;812;g33bf68fd281_3_329"/>
            <p:cNvSpPr/>
            <p:nvPr/>
          </p:nvSpPr>
          <p:spPr>
            <a:xfrm>
              <a:off x="1316888" y="4019604"/>
              <a:ext cx="28536" cy="28537"/>
            </a:xfrm>
            <a:custGeom>
              <a:rect b="b" l="l" r="r" t="t"/>
              <a:pathLst>
                <a:path extrusionOk="0" h="269" w="269">
                  <a:moveTo>
                    <a:pt x="1" y="0"/>
                  </a:moveTo>
                  <a:lnTo>
                    <a:pt x="268" y="0"/>
                  </a:lnTo>
                  <a:lnTo>
                    <a:pt x="268" y="268"/>
                  </a:lnTo>
                  <a:lnTo>
                    <a:pt x="1" y="26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g33bf68fd281_3_329"/>
            <p:cNvSpPr/>
            <p:nvPr/>
          </p:nvSpPr>
          <p:spPr>
            <a:xfrm>
              <a:off x="1187254" y="3933464"/>
              <a:ext cx="344556" cy="202622"/>
            </a:xfrm>
            <a:custGeom>
              <a:rect b="b" l="l" r="r" t="t"/>
              <a:pathLst>
                <a:path extrusionOk="0" h="1910" w="3248">
                  <a:moveTo>
                    <a:pt x="2302" y="1615"/>
                  </a:moveTo>
                  <a:lnTo>
                    <a:pt x="2035" y="1615"/>
                  </a:lnTo>
                  <a:lnTo>
                    <a:pt x="2035" y="545"/>
                  </a:lnTo>
                  <a:lnTo>
                    <a:pt x="2302" y="545"/>
                  </a:lnTo>
                  <a:close/>
                  <a:moveTo>
                    <a:pt x="1758" y="1615"/>
                  </a:moveTo>
                  <a:lnTo>
                    <a:pt x="1490" y="1615"/>
                  </a:lnTo>
                  <a:lnTo>
                    <a:pt x="1490" y="1348"/>
                  </a:lnTo>
                  <a:lnTo>
                    <a:pt x="1223" y="1348"/>
                  </a:lnTo>
                  <a:lnTo>
                    <a:pt x="1223" y="1615"/>
                  </a:lnTo>
                  <a:lnTo>
                    <a:pt x="955" y="1615"/>
                  </a:lnTo>
                  <a:lnTo>
                    <a:pt x="955" y="545"/>
                  </a:lnTo>
                  <a:lnTo>
                    <a:pt x="1758" y="545"/>
                  </a:lnTo>
                  <a:close/>
                  <a:moveTo>
                    <a:pt x="3248" y="1"/>
                  </a:moveTo>
                  <a:lnTo>
                    <a:pt x="1" y="1"/>
                  </a:lnTo>
                  <a:lnTo>
                    <a:pt x="1" y="1910"/>
                  </a:lnTo>
                  <a:lnTo>
                    <a:pt x="3248" y="191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g33bf68fd281_3_329"/>
            <p:cNvSpPr/>
            <p:nvPr/>
          </p:nvSpPr>
          <p:spPr>
            <a:xfrm>
              <a:off x="1114375" y="4164407"/>
              <a:ext cx="490313" cy="257468"/>
            </a:xfrm>
            <a:custGeom>
              <a:rect b="b" l="l" r="r" t="t"/>
              <a:pathLst>
                <a:path extrusionOk="0" h="2427" w="4622">
                  <a:moveTo>
                    <a:pt x="4069" y="1338"/>
                  </a:moveTo>
                  <a:cubicBezTo>
                    <a:pt x="3819" y="1338"/>
                    <a:pt x="3614" y="1517"/>
                    <a:pt x="3551" y="1749"/>
                  </a:cubicBezTo>
                  <a:lnTo>
                    <a:pt x="2838" y="1749"/>
                  </a:lnTo>
                  <a:cubicBezTo>
                    <a:pt x="2784" y="1561"/>
                    <a:pt x="2641" y="1410"/>
                    <a:pt x="2445" y="1356"/>
                  </a:cubicBezTo>
                  <a:lnTo>
                    <a:pt x="2445" y="536"/>
                  </a:lnTo>
                  <a:lnTo>
                    <a:pt x="4203" y="536"/>
                  </a:lnTo>
                  <a:lnTo>
                    <a:pt x="4203" y="0"/>
                  </a:lnTo>
                  <a:lnTo>
                    <a:pt x="420" y="0"/>
                  </a:lnTo>
                  <a:lnTo>
                    <a:pt x="420" y="536"/>
                  </a:lnTo>
                  <a:lnTo>
                    <a:pt x="2177" y="536"/>
                  </a:lnTo>
                  <a:lnTo>
                    <a:pt x="2177" y="1356"/>
                  </a:lnTo>
                  <a:cubicBezTo>
                    <a:pt x="1990" y="1410"/>
                    <a:pt x="1838" y="1561"/>
                    <a:pt x="1794" y="1749"/>
                  </a:cubicBezTo>
                  <a:lnTo>
                    <a:pt x="1080" y="1749"/>
                  </a:lnTo>
                  <a:cubicBezTo>
                    <a:pt x="1018" y="1508"/>
                    <a:pt x="795" y="1330"/>
                    <a:pt x="527" y="1347"/>
                  </a:cubicBezTo>
                  <a:cubicBezTo>
                    <a:pt x="259" y="1356"/>
                    <a:pt x="36" y="1579"/>
                    <a:pt x="19" y="1856"/>
                  </a:cubicBezTo>
                  <a:cubicBezTo>
                    <a:pt x="1" y="2159"/>
                    <a:pt x="250" y="2418"/>
                    <a:pt x="554" y="2418"/>
                  </a:cubicBezTo>
                  <a:cubicBezTo>
                    <a:pt x="804" y="2418"/>
                    <a:pt x="1018" y="2248"/>
                    <a:pt x="1080" y="2016"/>
                  </a:cubicBezTo>
                  <a:lnTo>
                    <a:pt x="1794" y="2016"/>
                  </a:lnTo>
                  <a:cubicBezTo>
                    <a:pt x="1856" y="2248"/>
                    <a:pt x="2061" y="2418"/>
                    <a:pt x="2311" y="2418"/>
                  </a:cubicBezTo>
                  <a:cubicBezTo>
                    <a:pt x="2561" y="2418"/>
                    <a:pt x="2775" y="2248"/>
                    <a:pt x="2838" y="2016"/>
                  </a:cubicBezTo>
                  <a:lnTo>
                    <a:pt x="3551" y="2016"/>
                  </a:lnTo>
                  <a:cubicBezTo>
                    <a:pt x="3614" y="2257"/>
                    <a:pt x="3837" y="2427"/>
                    <a:pt x="4095" y="2418"/>
                  </a:cubicBezTo>
                  <a:cubicBezTo>
                    <a:pt x="4372" y="2409"/>
                    <a:pt x="4595" y="2186"/>
                    <a:pt x="4613" y="1909"/>
                  </a:cubicBezTo>
                  <a:cubicBezTo>
                    <a:pt x="4622" y="1597"/>
                    <a:pt x="4381" y="1338"/>
                    <a:pt x="4069" y="13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33bf68fd281_3_301"/>
          <p:cNvSpPr txBox="1"/>
          <p:nvPr>
            <p:ph type="title"/>
          </p:nvPr>
        </p:nvSpPr>
        <p:spPr>
          <a:xfrm>
            <a:off x="389425" y="210875"/>
            <a:ext cx="836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Conclusion – Why Data Pipelines &amp; Orchestration Matter</a:t>
            </a:r>
            <a:endParaRPr sz="2200"/>
          </a:p>
        </p:txBody>
      </p:sp>
      <p:sp>
        <p:nvSpPr>
          <p:cNvPr id="820" name="Google Shape;820;g33bf68fd281_3_301"/>
          <p:cNvSpPr txBox="1"/>
          <p:nvPr>
            <p:ph idx="1" type="subTitle"/>
          </p:nvPr>
        </p:nvSpPr>
        <p:spPr>
          <a:xfrm>
            <a:off x="725475" y="2907375"/>
            <a:ext cx="2394900" cy="14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1. Data pipelines automate &amp; scale data processing, making analytics and AI workflows more efficient.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2. Choosing batch vs. streaming pipelines depends on latency requirements &amp; data volume.</a:t>
            </a:r>
            <a:endParaRPr sz="1300"/>
          </a:p>
        </p:txBody>
      </p:sp>
      <p:sp>
        <p:nvSpPr>
          <p:cNvPr id="821" name="Google Shape;821;g33bf68fd281_3_301"/>
          <p:cNvSpPr txBox="1"/>
          <p:nvPr>
            <p:ph idx="2" type="subTitle"/>
          </p:nvPr>
        </p:nvSpPr>
        <p:spPr>
          <a:xfrm>
            <a:off x="3374724" y="2820275"/>
            <a:ext cx="2394900" cy="14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1.</a:t>
            </a:r>
            <a:r>
              <a:rPr lang="en"/>
              <a:t> Orchestration tools (Airflow, Prefect, Dagster) optimize workflow execution, improve reliability, and reduce errors.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2. Companies like Netflix, Uber, and Airbnb leverage hybrid models for better efficiency.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3. Future of orchestration is AI-driven automation, serverless architectures, and multi-cloud processing.</a:t>
            </a:r>
            <a:endParaRPr/>
          </a:p>
        </p:txBody>
      </p:sp>
      <p:sp>
        <p:nvSpPr>
          <p:cNvPr id="822" name="Google Shape;822;g33bf68fd281_3_301"/>
          <p:cNvSpPr txBox="1"/>
          <p:nvPr>
            <p:ph idx="3" type="subTitle"/>
          </p:nvPr>
        </p:nvSpPr>
        <p:spPr>
          <a:xfrm>
            <a:off x="5934871" y="2907375"/>
            <a:ext cx="2394900" cy="14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"Data pipelines are the backbone of modern data-driven businesses. Choosing the right approach &amp; orchestration tool can transform how your organization handles data. Are you ready to optimize your workflows?"</a:t>
            </a:r>
            <a:endParaRPr/>
          </a:p>
        </p:txBody>
      </p:sp>
      <p:sp>
        <p:nvSpPr>
          <p:cNvPr id="823" name="Google Shape;823;g33bf68fd281_3_301"/>
          <p:cNvSpPr txBox="1"/>
          <p:nvPr>
            <p:ph idx="4" type="subTitle"/>
          </p:nvPr>
        </p:nvSpPr>
        <p:spPr>
          <a:xfrm>
            <a:off x="725475" y="2477313"/>
            <a:ext cx="23949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Data Pipeline</a:t>
            </a:r>
            <a:endParaRPr/>
          </a:p>
        </p:txBody>
      </p:sp>
      <p:sp>
        <p:nvSpPr>
          <p:cNvPr id="824" name="Google Shape;824;g33bf68fd281_3_301"/>
          <p:cNvSpPr txBox="1"/>
          <p:nvPr>
            <p:ph idx="5" type="subTitle"/>
          </p:nvPr>
        </p:nvSpPr>
        <p:spPr>
          <a:xfrm>
            <a:off x="3330182" y="2501175"/>
            <a:ext cx="23949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Orchestration</a:t>
            </a:r>
            <a:endParaRPr/>
          </a:p>
        </p:txBody>
      </p:sp>
      <p:sp>
        <p:nvSpPr>
          <p:cNvPr id="825" name="Google Shape;825;g33bf68fd281_3_301"/>
          <p:cNvSpPr txBox="1"/>
          <p:nvPr>
            <p:ph idx="6" type="subTitle"/>
          </p:nvPr>
        </p:nvSpPr>
        <p:spPr>
          <a:xfrm>
            <a:off x="5934864" y="2481825"/>
            <a:ext cx="23949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Summarize</a:t>
            </a:r>
            <a:endParaRPr/>
          </a:p>
        </p:txBody>
      </p:sp>
      <p:sp>
        <p:nvSpPr>
          <p:cNvPr id="826" name="Google Shape;826;g33bf68fd281_3_301"/>
          <p:cNvSpPr/>
          <p:nvPr/>
        </p:nvSpPr>
        <p:spPr>
          <a:xfrm>
            <a:off x="890744" y="1323029"/>
            <a:ext cx="1044900" cy="1044900"/>
          </a:xfrm>
          <a:prstGeom prst="ellipse">
            <a:avLst/>
          </a:prstGeom>
          <a:gradFill>
            <a:gsLst>
              <a:gs pos="0">
                <a:srgbClr val="E7ECFF">
                  <a:alpha val="49019"/>
                </a:srgbClr>
              </a:gs>
              <a:gs pos="77000">
                <a:srgbClr val="FFFFFF">
                  <a:alpha val="49019"/>
                </a:srgbClr>
              </a:gs>
              <a:gs pos="100000">
                <a:srgbClr val="FFFFFF">
                  <a:alpha val="49019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g33bf68fd281_3_301"/>
          <p:cNvSpPr/>
          <p:nvPr/>
        </p:nvSpPr>
        <p:spPr>
          <a:xfrm>
            <a:off x="3450919" y="1370742"/>
            <a:ext cx="1044900" cy="1044900"/>
          </a:xfrm>
          <a:prstGeom prst="ellipse">
            <a:avLst/>
          </a:prstGeom>
          <a:gradFill>
            <a:gsLst>
              <a:gs pos="0">
                <a:srgbClr val="E7ECFF">
                  <a:alpha val="49019"/>
                </a:srgbClr>
              </a:gs>
              <a:gs pos="77000">
                <a:srgbClr val="FFFFFF">
                  <a:alpha val="49019"/>
                </a:srgbClr>
              </a:gs>
              <a:gs pos="100000">
                <a:srgbClr val="FFFFFF">
                  <a:alpha val="49019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g33bf68fd281_3_301"/>
          <p:cNvSpPr/>
          <p:nvPr/>
        </p:nvSpPr>
        <p:spPr>
          <a:xfrm>
            <a:off x="5845819" y="1332054"/>
            <a:ext cx="1044900" cy="1044900"/>
          </a:xfrm>
          <a:prstGeom prst="ellipse">
            <a:avLst/>
          </a:prstGeom>
          <a:gradFill>
            <a:gsLst>
              <a:gs pos="0">
                <a:srgbClr val="E7ECFF">
                  <a:alpha val="49019"/>
                </a:srgbClr>
              </a:gs>
              <a:gs pos="77000">
                <a:srgbClr val="FFFFFF">
                  <a:alpha val="49019"/>
                </a:srgbClr>
              </a:gs>
              <a:gs pos="100000">
                <a:srgbClr val="FFFFFF">
                  <a:alpha val="49019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g33bf68fd281_3_301"/>
          <p:cNvSpPr/>
          <p:nvPr/>
        </p:nvSpPr>
        <p:spPr>
          <a:xfrm>
            <a:off x="5736947" y="796365"/>
            <a:ext cx="238346" cy="238372"/>
          </a:xfrm>
          <a:custGeom>
            <a:rect b="b" l="l" r="r" t="t"/>
            <a:pathLst>
              <a:path extrusionOk="0" h="4810" w="4809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rgbClr val="FFFFFF">
                  <a:alpha val="49803"/>
                </a:srgbClr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0" name="Google Shape;830;g33bf68fd281_3_301"/>
          <p:cNvGrpSpPr/>
          <p:nvPr/>
        </p:nvGrpSpPr>
        <p:grpSpPr>
          <a:xfrm>
            <a:off x="1169478" y="1677847"/>
            <a:ext cx="487449" cy="430700"/>
            <a:chOff x="2544378" y="1577035"/>
            <a:chExt cx="487449" cy="430700"/>
          </a:xfrm>
        </p:grpSpPr>
        <p:sp>
          <p:nvSpPr>
            <p:cNvPr id="831" name="Google Shape;831;g33bf68fd281_3_301"/>
            <p:cNvSpPr/>
            <p:nvPr/>
          </p:nvSpPr>
          <p:spPr>
            <a:xfrm>
              <a:off x="2690137" y="1664129"/>
              <a:ext cx="196889" cy="142048"/>
            </a:xfrm>
            <a:custGeom>
              <a:rect b="b" l="l" r="r" t="t"/>
              <a:pathLst>
                <a:path extrusionOk="0" h="1339" w="1856">
                  <a:moveTo>
                    <a:pt x="928" y="1071"/>
                  </a:moveTo>
                  <a:cubicBezTo>
                    <a:pt x="705" y="1071"/>
                    <a:pt x="518" y="892"/>
                    <a:pt x="518" y="669"/>
                  </a:cubicBezTo>
                  <a:cubicBezTo>
                    <a:pt x="518" y="446"/>
                    <a:pt x="705" y="268"/>
                    <a:pt x="928" y="268"/>
                  </a:cubicBezTo>
                  <a:cubicBezTo>
                    <a:pt x="1151" y="268"/>
                    <a:pt x="1329" y="446"/>
                    <a:pt x="1329" y="669"/>
                  </a:cubicBezTo>
                  <a:cubicBezTo>
                    <a:pt x="1329" y="892"/>
                    <a:pt x="1151" y="1071"/>
                    <a:pt x="928" y="1071"/>
                  </a:cubicBezTo>
                  <a:close/>
                  <a:moveTo>
                    <a:pt x="928" y="0"/>
                  </a:moveTo>
                  <a:cubicBezTo>
                    <a:pt x="384" y="0"/>
                    <a:pt x="81" y="500"/>
                    <a:pt x="0" y="669"/>
                  </a:cubicBezTo>
                  <a:cubicBezTo>
                    <a:pt x="36" y="740"/>
                    <a:pt x="107" y="865"/>
                    <a:pt x="214" y="990"/>
                  </a:cubicBezTo>
                  <a:cubicBezTo>
                    <a:pt x="420" y="1222"/>
                    <a:pt x="660" y="1338"/>
                    <a:pt x="928" y="1338"/>
                  </a:cubicBezTo>
                  <a:cubicBezTo>
                    <a:pt x="1463" y="1338"/>
                    <a:pt x="1767" y="839"/>
                    <a:pt x="1856" y="669"/>
                  </a:cubicBezTo>
                  <a:cubicBezTo>
                    <a:pt x="1820" y="598"/>
                    <a:pt x="1749" y="473"/>
                    <a:pt x="1633" y="348"/>
                  </a:cubicBezTo>
                  <a:cubicBezTo>
                    <a:pt x="1428" y="116"/>
                    <a:pt x="1187" y="0"/>
                    <a:pt x="9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g33bf68fd281_3_301"/>
            <p:cNvSpPr/>
            <p:nvPr/>
          </p:nvSpPr>
          <p:spPr>
            <a:xfrm>
              <a:off x="2774367" y="1720884"/>
              <a:ext cx="28430" cy="28431"/>
            </a:xfrm>
            <a:custGeom>
              <a:rect b="b" l="l" r="r" t="t"/>
              <a:pathLst>
                <a:path extrusionOk="0" h="268" w="268">
                  <a:moveTo>
                    <a:pt x="134" y="0"/>
                  </a:moveTo>
                  <a:cubicBezTo>
                    <a:pt x="205" y="0"/>
                    <a:pt x="268" y="63"/>
                    <a:pt x="268" y="134"/>
                  </a:cubicBezTo>
                  <a:cubicBezTo>
                    <a:pt x="268" y="205"/>
                    <a:pt x="205" y="268"/>
                    <a:pt x="134" y="268"/>
                  </a:cubicBezTo>
                  <a:cubicBezTo>
                    <a:pt x="54" y="268"/>
                    <a:pt x="0" y="205"/>
                    <a:pt x="0" y="134"/>
                  </a:cubicBezTo>
                  <a:cubicBezTo>
                    <a:pt x="0" y="63"/>
                    <a:pt x="54" y="0"/>
                    <a:pt x="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g33bf68fd281_3_301"/>
            <p:cNvSpPr/>
            <p:nvPr/>
          </p:nvSpPr>
          <p:spPr>
            <a:xfrm>
              <a:off x="2544378" y="1577035"/>
              <a:ext cx="487449" cy="287809"/>
            </a:xfrm>
            <a:custGeom>
              <a:rect b="b" l="l" r="r" t="t"/>
              <a:pathLst>
                <a:path extrusionOk="0" h="2713" w="4595">
                  <a:moveTo>
                    <a:pt x="4051" y="830"/>
                  </a:moveTo>
                  <a:lnTo>
                    <a:pt x="3783" y="830"/>
                  </a:lnTo>
                  <a:lnTo>
                    <a:pt x="3783" y="562"/>
                  </a:lnTo>
                  <a:lnTo>
                    <a:pt x="4051" y="562"/>
                  </a:lnTo>
                  <a:close/>
                  <a:moveTo>
                    <a:pt x="4051" y="1365"/>
                  </a:moveTo>
                  <a:lnTo>
                    <a:pt x="3783" y="1365"/>
                  </a:lnTo>
                  <a:lnTo>
                    <a:pt x="3783" y="1098"/>
                  </a:lnTo>
                  <a:lnTo>
                    <a:pt x="4051" y="1098"/>
                  </a:lnTo>
                  <a:close/>
                  <a:moveTo>
                    <a:pt x="4051" y="1900"/>
                  </a:moveTo>
                  <a:lnTo>
                    <a:pt x="3783" y="1900"/>
                  </a:lnTo>
                  <a:lnTo>
                    <a:pt x="3783" y="1633"/>
                  </a:lnTo>
                  <a:lnTo>
                    <a:pt x="4051" y="1633"/>
                  </a:lnTo>
                  <a:close/>
                  <a:moveTo>
                    <a:pt x="4051" y="2445"/>
                  </a:moveTo>
                  <a:lnTo>
                    <a:pt x="3783" y="2445"/>
                  </a:lnTo>
                  <a:lnTo>
                    <a:pt x="3783" y="2177"/>
                  </a:lnTo>
                  <a:lnTo>
                    <a:pt x="4051" y="2177"/>
                  </a:lnTo>
                  <a:close/>
                  <a:moveTo>
                    <a:pt x="3497" y="1544"/>
                  </a:moveTo>
                  <a:cubicBezTo>
                    <a:pt x="3497" y="1553"/>
                    <a:pt x="3408" y="1767"/>
                    <a:pt x="3212" y="1981"/>
                  </a:cubicBezTo>
                  <a:cubicBezTo>
                    <a:pt x="2962" y="2275"/>
                    <a:pt x="2641" y="2436"/>
                    <a:pt x="2302" y="2436"/>
                  </a:cubicBezTo>
                  <a:cubicBezTo>
                    <a:pt x="1954" y="2436"/>
                    <a:pt x="1642" y="2275"/>
                    <a:pt x="1383" y="1981"/>
                  </a:cubicBezTo>
                  <a:cubicBezTo>
                    <a:pt x="1196" y="1767"/>
                    <a:pt x="1107" y="1553"/>
                    <a:pt x="1098" y="1544"/>
                  </a:cubicBezTo>
                  <a:lnTo>
                    <a:pt x="1080" y="1490"/>
                  </a:lnTo>
                  <a:lnTo>
                    <a:pt x="1098" y="1437"/>
                  </a:lnTo>
                  <a:cubicBezTo>
                    <a:pt x="1107" y="1428"/>
                    <a:pt x="1196" y="1214"/>
                    <a:pt x="1383" y="999"/>
                  </a:cubicBezTo>
                  <a:cubicBezTo>
                    <a:pt x="1642" y="705"/>
                    <a:pt x="1954" y="545"/>
                    <a:pt x="2302" y="545"/>
                  </a:cubicBezTo>
                  <a:cubicBezTo>
                    <a:pt x="2641" y="545"/>
                    <a:pt x="2962" y="705"/>
                    <a:pt x="3212" y="999"/>
                  </a:cubicBezTo>
                  <a:cubicBezTo>
                    <a:pt x="3408" y="1214"/>
                    <a:pt x="3497" y="1428"/>
                    <a:pt x="3497" y="1437"/>
                  </a:cubicBezTo>
                  <a:lnTo>
                    <a:pt x="3524" y="1490"/>
                  </a:lnTo>
                  <a:close/>
                  <a:moveTo>
                    <a:pt x="803" y="830"/>
                  </a:moveTo>
                  <a:lnTo>
                    <a:pt x="536" y="830"/>
                  </a:lnTo>
                  <a:lnTo>
                    <a:pt x="536" y="562"/>
                  </a:lnTo>
                  <a:lnTo>
                    <a:pt x="803" y="562"/>
                  </a:lnTo>
                  <a:close/>
                  <a:moveTo>
                    <a:pt x="803" y="1365"/>
                  </a:moveTo>
                  <a:lnTo>
                    <a:pt x="536" y="1365"/>
                  </a:lnTo>
                  <a:lnTo>
                    <a:pt x="536" y="1098"/>
                  </a:lnTo>
                  <a:lnTo>
                    <a:pt x="803" y="1098"/>
                  </a:lnTo>
                  <a:close/>
                  <a:moveTo>
                    <a:pt x="803" y="1900"/>
                  </a:moveTo>
                  <a:lnTo>
                    <a:pt x="536" y="1900"/>
                  </a:lnTo>
                  <a:lnTo>
                    <a:pt x="536" y="1633"/>
                  </a:lnTo>
                  <a:lnTo>
                    <a:pt x="803" y="1633"/>
                  </a:lnTo>
                  <a:close/>
                  <a:moveTo>
                    <a:pt x="803" y="2445"/>
                  </a:moveTo>
                  <a:lnTo>
                    <a:pt x="536" y="2445"/>
                  </a:lnTo>
                  <a:lnTo>
                    <a:pt x="536" y="2177"/>
                  </a:lnTo>
                  <a:lnTo>
                    <a:pt x="803" y="2177"/>
                  </a:lnTo>
                  <a:close/>
                  <a:moveTo>
                    <a:pt x="4595" y="0"/>
                  </a:moveTo>
                  <a:lnTo>
                    <a:pt x="0" y="0"/>
                  </a:lnTo>
                  <a:lnTo>
                    <a:pt x="0" y="2712"/>
                  </a:lnTo>
                  <a:lnTo>
                    <a:pt x="4595" y="271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g33bf68fd281_3_301"/>
            <p:cNvSpPr/>
            <p:nvPr/>
          </p:nvSpPr>
          <p:spPr>
            <a:xfrm>
              <a:off x="2544378" y="1893057"/>
              <a:ext cx="487449" cy="114678"/>
            </a:xfrm>
            <a:custGeom>
              <a:rect b="b" l="l" r="r" t="t"/>
              <a:pathLst>
                <a:path extrusionOk="0" h="1081" w="4595">
                  <a:moveTo>
                    <a:pt x="0" y="1"/>
                  </a:moveTo>
                  <a:lnTo>
                    <a:pt x="0" y="536"/>
                  </a:lnTo>
                  <a:lnTo>
                    <a:pt x="1758" y="536"/>
                  </a:lnTo>
                  <a:lnTo>
                    <a:pt x="1758" y="813"/>
                  </a:lnTo>
                  <a:lnTo>
                    <a:pt x="536" y="813"/>
                  </a:lnTo>
                  <a:lnTo>
                    <a:pt x="536" y="1080"/>
                  </a:lnTo>
                  <a:lnTo>
                    <a:pt x="4051" y="1080"/>
                  </a:lnTo>
                  <a:lnTo>
                    <a:pt x="4051" y="813"/>
                  </a:lnTo>
                  <a:lnTo>
                    <a:pt x="2837" y="813"/>
                  </a:lnTo>
                  <a:lnTo>
                    <a:pt x="2837" y="536"/>
                  </a:lnTo>
                  <a:lnTo>
                    <a:pt x="4595" y="536"/>
                  </a:lnTo>
                  <a:lnTo>
                    <a:pt x="45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5" name="Google Shape;835;g33bf68fd281_3_301"/>
          <p:cNvGrpSpPr/>
          <p:nvPr/>
        </p:nvGrpSpPr>
        <p:grpSpPr>
          <a:xfrm>
            <a:off x="3729595" y="1649454"/>
            <a:ext cx="487555" cy="487461"/>
            <a:chOff x="3257895" y="1548605"/>
            <a:chExt cx="487555" cy="487461"/>
          </a:xfrm>
        </p:grpSpPr>
        <p:sp>
          <p:nvSpPr>
            <p:cNvPr id="836" name="Google Shape;836;g33bf68fd281_3_301"/>
            <p:cNvSpPr/>
            <p:nvPr/>
          </p:nvSpPr>
          <p:spPr>
            <a:xfrm>
              <a:off x="3516314" y="1721839"/>
              <a:ext cx="43600" cy="141093"/>
            </a:xfrm>
            <a:custGeom>
              <a:rect b="b" l="l" r="r" t="t"/>
              <a:pathLst>
                <a:path extrusionOk="0" h="1330" w="411">
                  <a:moveTo>
                    <a:pt x="0" y="0"/>
                  </a:moveTo>
                  <a:lnTo>
                    <a:pt x="0" y="1329"/>
                  </a:lnTo>
                  <a:cubicBezTo>
                    <a:pt x="232" y="1267"/>
                    <a:pt x="411" y="1053"/>
                    <a:pt x="411" y="794"/>
                  </a:cubicBezTo>
                  <a:lnTo>
                    <a:pt x="411" y="527"/>
                  </a:lnTo>
                  <a:cubicBezTo>
                    <a:pt x="411" y="268"/>
                    <a:pt x="232" y="54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g33bf68fd281_3_301"/>
            <p:cNvSpPr/>
            <p:nvPr/>
          </p:nvSpPr>
          <p:spPr>
            <a:xfrm>
              <a:off x="3443434" y="1721839"/>
              <a:ext cx="44555" cy="141093"/>
            </a:xfrm>
            <a:custGeom>
              <a:rect b="b" l="l" r="r" t="t"/>
              <a:pathLst>
                <a:path extrusionOk="0" h="1330" w="420">
                  <a:moveTo>
                    <a:pt x="420" y="0"/>
                  </a:moveTo>
                  <a:cubicBezTo>
                    <a:pt x="179" y="54"/>
                    <a:pt x="0" y="268"/>
                    <a:pt x="0" y="527"/>
                  </a:cubicBezTo>
                  <a:lnTo>
                    <a:pt x="0" y="794"/>
                  </a:lnTo>
                  <a:cubicBezTo>
                    <a:pt x="0" y="1053"/>
                    <a:pt x="179" y="1267"/>
                    <a:pt x="420" y="13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g33bf68fd281_3_301"/>
            <p:cNvSpPr/>
            <p:nvPr/>
          </p:nvSpPr>
          <p:spPr>
            <a:xfrm>
              <a:off x="3372465" y="1662220"/>
              <a:ext cx="258417" cy="259378"/>
            </a:xfrm>
            <a:custGeom>
              <a:rect b="b" l="l" r="r" t="t"/>
              <a:pathLst>
                <a:path extrusionOk="0" h="2445" w="2436">
                  <a:moveTo>
                    <a:pt x="2034" y="1356"/>
                  </a:moveTo>
                  <a:cubicBezTo>
                    <a:pt x="2034" y="1820"/>
                    <a:pt x="1651" y="2186"/>
                    <a:pt x="1187" y="2177"/>
                  </a:cubicBezTo>
                  <a:cubicBezTo>
                    <a:pt x="750" y="2159"/>
                    <a:pt x="402" y="1784"/>
                    <a:pt x="402" y="1347"/>
                  </a:cubicBezTo>
                  <a:lnTo>
                    <a:pt x="402" y="1097"/>
                  </a:lnTo>
                  <a:cubicBezTo>
                    <a:pt x="402" y="660"/>
                    <a:pt x="750" y="286"/>
                    <a:pt x="1187" y="277"/>
                  </a:cubicBezTo>
                  <a:cubicBezTo>
                    <a:pt x="1651" y="259"/>
                    <a:pt x="2034" y="625"/>
                    <a:pt x="2034" y="1089"/>
                  </a:cubicBezTo>
                  <a:close/>
                  <a:moveTo>
                    <a:pt x="1222" y="0"/>
                  </a:moveTo>
                  <a:cubicBezTo>
                    <a:pt x="544" y="0"/>
                    <a:pt x="0" y="553"/>
                    <a:pt x="0" y="1222"/>
                  </a:cubicBezTo>
                  <a:cubicBezTo>
                    <a:pt x="0" y="1891"/>
                    <a:pt x="544" y="2445"/>
                    <a:pt x="1222" y="2445"/>
                  </a:cubicBezTo>
                  <a:cubicBezTo>
                    <a:pt x="1892" y="2445"/>
                    <a:pt x="2436" y="1891"/>
                    <a:pt x="2436" y="1222"/>
                  </a:cubicBezTo>
                  <a:cubicBezTo>
                    <a:pt x="2436" y="553"/>
                    <a:pt x="1892" y="0"/>
                    <a:pt x="12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g33bf68fd281_3_301"/>
            <p:cNvSpPr/>
            <p:nvPr/>
          </p:nvSpPr>
          <p:spPr>
            <a:xfrm>
              <a:off x="3257895" y="1548605"/>
              <a:ext cx="487555" cy="487461"/>
            </a:xfrm>
            <a:custGeom>
              <a:rect b="b" l="l" r="r" t="t"/>
              <a:pathLst>
                <a:path extrusionOk="0" h="4595" w="4596">
                  <a:moveTo>
                    <a:pt x="2302" y="3783"/>
                  </a:moveTo>
                  <a:cubicBezTo>
                    <a:pt x="1482" y="3783"/>
                    <a:pt x="813" y="3114"/>
                    <a:pt x="813" y="2293"/>
                  </a:cubicBezTo>
                  <a:cubicBezTo>
                    <a:pt x="813" y="1473"/>
                    <a:pt x="1482" y="804"/>
                    <a:pt x="2302" y="804"/>
                  </a:cubicBezTo>
                  <a:cubicBezTo>
                    <a:pt x="3123" y="804"/>
                    <a:pt x="3783" y="1473"/>
                    <a:pt x="3783" y="2293"/>
                  </a:cubicBezTo>
                  <a:cubicBezTo>
                    <a:pt x="3783" y="3114"/>
                    <a:pt x="3123" y="3783"/>
                    <a:pt x="2302" y="3783"/>
                  </a:cubicBezTo>
                  <a:close/>
                  <a:moveTo>
                    <a:pt x="4595" y="2802"/>
                  </a:moveTo>
                  <a:lnTo>
                    <a:pt x="4595" y="1785"/>
                  </a:lnTo>
                  <a:lnTo>
                    <a:pt x="4238" y="1696"/>
                  </a:lnTo>
                  <a:cubicBezTo>
                    <a:pt x="4203" y="1580"/>
                    <a:pt x="4149" y="1464"/>
                    <a:pt x="4096" y="1348"/>
                  </a:cubicBezTo>
                  <a:lnTo>
                    <a:pt x="4283" y="1036"/>
                  </a:lnTo>
                  <a:lnTo>
                    <a:pt x="3560" y="313"/>
                  </a:lnTo>
                  <a:lnTo>
                    <a:pt x="3248" y="509"/>
                  </a:lnTo>
                  <a:cubicBezTo>
                    <a:pt x="3132" y="447"/>
                    <a:pt x="3016" y="393"/>
                    <a:pt x="2900" y="358"/>
                  </a:cubicBezTo>
                  <a:lnTo>
                    <a:pt x="2811" y="1"/>
                  </a:lnTo>
                  <a:lnTo>
                    <a:pt x="1794" y="1"/>
                  </a:lnTo>
                  <a:lnTo>
                    <a:pt x="1705" y="358"/>
                  </a:lnTo>
                  <a:cubicBezTo>
                    <a:pt x="1580" y="393"/>
                    <a:pt x="1464" y="447"/>
                    <a:pt x="1357" y="509"/>
                  </a:cubicBezTo>
                  <a:lnTo>
                    <a:pt x="1036" y="313"/>
                  </a:lnTo>
                  <a:lnTo>
                    <a:pt x="313" y="1036"/>
                  </a:lnTo>
                  <a:lnTo>
                    <a:pt x="509" y="1348"/>
                  </a:lnTo>
                  <a:cubicBezTo>
                    <a:pt x="447" y="1464"/>
                    <a:pt x="402" y="1580"/>
                    <a:pt x="367" y="1696"/>
                  </a:cubicBezTo>
                  <a:lnTo>
                    <a:pt x="1" y="1785"/>
                  </a:lnTo>
                  <a:lnTo>
                    <a:pt x="1" y="2802"/>
                  </a:lnTo>
                  <a:lnTo>
                    <a:pt x="367" y="2891"/>
                  </a:lnTo>
                  <a:cubicBezTo>
                    <a:pt x="402" y="3016"/>
                    <a:pt x="447" y="3132"/>
                    <a:pt x="509" y="3248"/>
                  </a:cubicBezTo>
                  <a:lnTo>
                    <a:pt x="313" y="3560"/>
                  </a:lnTo>
                  <a:lnTo>
                    <a:pt x="1036" y="4283"/>
                  </a:lnTo>
                  <a:lnTo>
                    <a:pt x="1357" y="4087"/>
                  </a:lnTo>
                  <a:cubicBezTo>
                    <a:pt x="1464" y="4149"/>
                    <a:pt x="1580" y="4194"/>
                    <a:pt x="1705" y="4238"/>
                  </a:cubicBezTo>
                  <a:lnTo>
                    <a:pt x="1794" y="4595"/>
                  </a:lnTo>
                  <a:lnTo>
                    <a:pt x="2811" y="4595"/>
                  </a:lnTo>
                  <a:lnTo>
                    <a:pt x="2900" y="4238"/>
                  </a:lnTo>
                  <a:cubicBezTo>
                    <a:pt x="3016" y="4194"/>
                    <a:pt x="3132" y="4149"/>
                    <a:pt x="3248" y="4087"/>
                  </a:cubicBezTo>
                  <a:lnTo>
                    <a:pt x="3560" y="4283"/>
                  </a:lnTo>
                  <a:lnTo>
                    <a:pt x="4283" y="3560"/>
                  </a:lnTo>
                  <a:lnTo>
                    <a:pt x="4096" y="3248"/>
                  </a:lnTo>
                  <a:cubicBezTo>
                    <a:pt x="4149" y="3132"/>
                    <a:pt x="4203" y="3016"/>
                    <a:pt x="4238" y="2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0" name="Google Shape;840;g33bf68fd281_3_301"/>
          <p:cNvGrpSpPr/>
          <p:nvPr/>
        </p:nvGrpSpPr>
        <p:grpSpPr>
          <a:xfrm>
            <a:off x="6118818" y="1609350"/>
            <a:ext cx="498906" cy="490325"/>
            <a:chOff x="3966743" y="1547650"/>
            <a:chExt cx="498906" cy="490325"/>
          </a:xfrm>
        </p:grpSpPr>
        <p:sp>
          <p:nvSpPr>
            <p:cNvPr id="841" name="Google Shape;841;g33bf68fd281_3_301"/>
            <p:cNvSpPr/>
            <p:nvPr/>
          </p:nvSpPr>
          <p:spPr>
            <a:xfrm>
              <a:off x="4173075" y="1702850"/>
              <a:ext cx="28536" cy="28537"/>
            </a:xfrm>
            <a:custGeom>
              <a:rect b="b" l="l" r="r" t="t"/>
              <a:pathLst>
                <a:path extrusionOk="0" h="269" w="269">
                  <a:moveTo>
                    <a:pt x="1" y="1"/>
                  </a:moveTo>
                  <a:lnTo>
                    <a:pt x="268" y="1"/>
                  </a:lnTo>
                  <a:lnTo>
                    <a:pt x="268" y="268"/>
                  </a:lnTo>
                  <a:lnTo>
                    <a:pt x="1" y="26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g33bf68fd281_3_301"/>
            <p:cNvSpPr/>
            <p:nvPr/>
          </p:nvSpPr>
          <p:spPr>
            <a:xfrm>
              <a:off x="3966743" y="1547650"/>
              <a:ext cx="498906" cy="490325"/>
            </a:xfrm>
            <a:custGeom>
              <a:rect b="b" l="l" r="r" t="t"/>
              <a:pathLst>
                <a:path extrusionOk="0" h="4622" w="4703">
                  <a:moveTo>
                    <a:pt x="2748" y="1196"/>
                  </a:moveTo>
                  <a:lnTo>
                    <a:pt x="3025" y="1196"/>
                  </a:lnTo>
                  <a:lnTo>
                    <a:pt x="3025" y="2267"/>
                  </a:lnTo>
                  <a:lnTo>
                    <a:pt x="2748" y="2267"/>
                  </a:lnTo>
                  <a:close/>
                  <a:moveTo>
                    <a:pt x="1946" y="1999"/>
                  </a:moveTo>
                  <a:lnTo>
                    <a:pt x="1946" y="2267"/>
                  </a:lnTo>
                  <a:lnTo>
                    <a:pt x="1678" y="2267"/>
                  </a:lnTo>
                  <a:lnTo>
                    <a:pt x="1678" y="1196"/>
                  </a:lnTo>
                  <a:lnTo>
                    <a:pt x="2481" y="1196"/>
                  </a:lnTo>
                  <a:lnTo>
                    <a:pt x="2481" y="2267"/>
                  </a:lnTo>
                  <a:lnTo>
                    <a:pt x="2213" y="2267"/>
                  </a:lnTo>
                  <a:lnTo>
                    <a:pt x="2213" y="1999"/>
                  </a:lnTo>
                  <a:close/>
                  <a:moveTo>
                    <a:pt x="4104" y="3533"/>
                  </a:moveTo>
                  <a:cubicBezTo>
                    <a:pt x="3855" y="3533"/>
                    <a:pt x="3641" y="3703"/>
                    <a:pt x="3587" y="3935"/>
                  </a:cubicBezTo>
                  <a:lnTo>
                    <a:pt x="2873" y="3935"/>
                  </a:lnTo>
                  <a:cubicBezTo>
                    <a:pt x="2820" y="3748"/>
                    <a:pt x="2668" y="3596"/>
                    <a:pt x="2481" y="3551"/>
                  </a:cubicBezTo>
                  <a:lnTo>
                    <a:pt x="2481" y="2900"/>
                  </a:lnTo>
                  <a:lnTo>
                    <a:pt x="3730" y="2900"/>
                  </a:lnTo>
                  <a:cubicBezTo>
                    <a:pt x="4167" y="2900"/>
                    <a:pt x="4577" y="2552"/>
                    <a:pt x="4631" y="2115"/>
                  </a:cubicBezTo>
                  <a:cubicBezTo>
                    <a:pt x="4702" y="1642"/>
                    <a:pt x="4399" y="1223"/>
                    <a:pt x="3962" y="1116"/>
                  </a:cubicBezTo>
                  <a:cubicBezTo>
                    <a:pt x="3908" y="491"/>
                    <a:pt x="3382" y="1"/>
                    <a:pt x="2748" y="1"/>
                  </a:cubicBezTo>
                  <a:cubicBezTo>
                    <a:pt x="2445" y="1"/>
                    <a:pt x="2160" y="117"/>
                    <a:pt x="1937" y="313"/>
                  </a:cubicBezTo>
                  <a:cubicBezTo>
                    <a:pt x="1856" y="286"/>
                    <a:pt x="1767" y="277"/>
                    <a:pt x="1669" y="277"/>
                  </a:cubicBezTo>
                  <a:cubicBezTo>
                    <a:pt x="1187" y="277"/>
                    <a:pt x="786" y="643"/>
                    <a:pt x="732" y="1116"/>
                  </a:cubicBezTo>
                  <a:cubicBezTo>
                    <a:pt x="295" y="1223"/>
                    <a:pt x="1" y="1642"/>
                    <a:pt x="63" y="2115"/>
                  </a:cubicBezTo>
                  <a:cubicBezTo>
                    <a:pt x="117" y="2543"/>
                    <a:pt x="527" y="2900"/>
                    <a:pt x="964" y="2900"/>
                  </a:cubicBezTo>
                  <a:lnTo>
                    <a:pt x="2213" y="2900"/>
                  </a:lnTo>
                  <a:lnTo>
                    <a:pt x="2213" y="3551"/>
                  </a:lnTo>
                  <a:cubicBezTo>
                    <a:pt x="2026" y="3596"/>
                    <a:pt x="1874" y="3748"/>
                    <a:pt x="1830" y="3935"/>
                  </a:cubicBezTo>
                  <a:lnTo>
                    <a:pt x="1107" y="3935"/>
                  </a:lnTo>
                  <a:cubicBezTo>
                    <a:pt x="1053" y="3694"/>
                    <a:pt x="821" y="3525"/>
                    <a:pt x="563" y="3533"/>
                  </a:cubicBezTo>
                  <a:cubicBezTo>
                    <a:pt x="286" y="3551"/>
                    <a:pt x="63" y="3774"/>
                    <a:pt x="54" y="4051"/>
                  </a:cubicBezTo>
                  <a:cubicBezTo>
                    <a:pt x="36" y="4354"/>
                    <a:pt x="286" y="4613"/>
                    <a:pt x="590" y="4613"/>
                  </a:cubicBezTo>
                  <a:cubicBezTo>
                    <a:pt x="839" y="4613"/>
                    <a:pt x="1053" y="4435"/>
                    <a:pt x="1107" y="4203"/>
                  </a:cubicBezTo>
                  <a:lnTo>
                    <a:pt x="1830" y="4203"/>
                  </a:lnTo>
                  <a:cubicBezTo>
                    <a:pt x="1883" y="4435"/>
                    <a:pt x="2097" y="4613"/>
                    <a:pt x="2347" y="4613"/>
                  </a:cubicBezTo>
                  <a:cubicBezTo>
                    <a:pt x="2597" y="4613"/>
                    <a:pt x="2811" y="4435"/>
                    <a:pt x="2873" y="4203"/>
                  </a:cubicBezTo>
                  <a:lnTo>
                    <a:pt x="3587" y="4203"/>
                  </a:lnTo>
                  <a:cubicBezTo>
                    <a:pt x="3649" y="4443"/>
                    <a:pt x="3872" y="4622"/>
                    <a:pt x="4131" y="4613"/>
                  </a:cubicBezTo>
                  <a:cubicBezTo>
                    <a:pt x="4408" y="4595"/>
                    <a:pt x="4631" y="4372"/>
                    <a:pt x="4640" y="4096"/>
                  </a:cubicBezTo>
                  <a:cubicBezTo>
                    <a:pt x="4658" y="3792"/>
                    <a:pt x="4408" y="3533"/>
                    <a:pt x="4104" y="353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33bf68fd281_3_525"/>
          <p:cNvSpPr txBox="1"/>
          <p:nvPr>
            <p:ph type="title"/>
          </p:nvPr>
        </p:nvSpPr>
        <p:spPr>
          <a:xfrm>
            <a:off x="713100" y="650000"/>
            <a:ext cx="37287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Thanks!_</a:t>
            </a:r>
            <a:endParaRPr/>
          </a:p>
        </p:txBody>
      </p:sp>
      <p:sp>
        <p:nvSpPr>
          <p:cNvPr id="848" name="Google Shape;848;g33bf68fd281_3_525"/>
          <p:cNvSpPr txBox="1"/>
          <p:nvPr>
            <p:ph idx="1" type="subTitle"/>
          </p:nvPr>
        </p:nvSpPr>
        <p:spPr>
          <a:xfrm>
            <a:off x="2541300" y="1616275"/>
            <a:ext cx="4061400" cy="13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Do you have any questions?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Email Us. Will try to get back to you in 24 hrs.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talk2group5</a:t>
            </a:r>
            <a:r>
              <a:rPr lang="en"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/>
              </a:rPr>
              <a:t>@group5.com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group5.com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49" name="Google Shape;849;g33bf68fd281_3_525"/>
          <p:cNvSpPr txBox="1"/>
          <p:nvPr/>
        </p:nvSpPr>
        <p:spPr>
          <a:xfrm>
            <a:off x="713100" y="4058788"/>
            <a:ext cx="30000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Please keep this slide for attribution</a:t>
            </a:r>
            <a:endParaRPr b="0" i="0" sz="1000" u="none" cap="none" strike="noStrik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50" name="Google Shape;850;g33bf68fd281_3_525"/>
          <p:cNvSpPr/>
          <p:nvPr/>
        </p:nvSpPr>
        <p:spPr>
          <a:xfrm>
            <a:off x="7023053" y="3879017"/>
            <a:ext cx="660023" cy="660100"/>
          </a:xfrm>
          <a:custGeom>
            <a:rect b="b" l="l" r="r" t="t"/>
            <a:pathLst>
              <a:path extrusionOk="0" h="4810" w="4809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g33bf68fd281_3_525"/>
          <p:cNvSpPr/>
          <p:nvPr/>
        </p:nvSpPr>
        <p:spPr>
          <a:xfrm>
            <a:off x="6053505" y="2188518"/>
            <a:ext cx="468769" cy="468795"/>
          </a:xfrm>
          <a:custGeom>
            <a:rect b="b" l="l" r="r" t="t"/>
            <a:pathLst>
              <a:path extrusionOk="0" h="4810" w="4809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g33bf68fd281_3_525"/>
          <p:cNvSpPr/>
          <p:nvPr/>
        </p:nvSpPr>
        <p:spPr>
          <a:xfrm>
            <a:off x="7063572" y="552665"/>
            <a:ext cx="238346" cy="238372"/>
          </a:xfrm>
          <a:custGeom>
            <a:rect b="b" l="l" r="r" t="t"/>
            <a:pathLst>
              <a:path extrusionOk="0" h="4810" w="4809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g33bf68fd281_3_525"/>
          <p:cNvSpPr/>
          <p:nvPr/>
        </p:nvSpPr>
        <p:spPr>
          <a:xfrm>
            <a:off x="4737288" y="741106"/>
            <a:ext cx="3660803" cy="3661276"/>
          </a:xfrm>
          <a:custGeom>
            <a:rect b="b" l="l" r="r" t="t"/>
            <a:pathLst>
              <a:path extrusionOk="0" h="4810" w="4809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rgbClr val="E7ECFF">
                  <a:alpha val="49803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4" name="Google Shape;854;g33bf68fd281_3_525"/>
          <p:cNvGrpSpPr/>
          <p:nvPr/>
        </p:nvGrpSpPr>
        <p:grpSpPr>
          <a:xfrm>
            <a:off x="48441" y="2854503"/>
            <a:ext cx="4176999" cy="2202915"/>
            <a:chOff x="3186425" y="4160625"/>
            <a:chExt cx="533679" cy="414643"/>
          </a:xfrm>
        </p:grpSpPr>
        <p:grpSp>
          <p:nvGrpSpPr>
            <p:cNvPr id="855" name="Google Shape;855;g33bf68fd281_3_525"/>
            <p:cNvGrpSpPr/>
            <p:nvPr/>
          </p:nvGrpSpPr>
          <p:grpSpPr>
            <a:xfrm>
              <a:off x="3248670" y="4212301"/>
              <a:ext cx="409168" cy="311298"/>
              <a:chOff x="3248670" y="4212301"/>
              <a:chExt cx="409168" cy="311298"/>
            </a:xfrm>
          </p:grpSpPr>
          <p:sp>
            <p:nvSpPr>
              <p:cNvPr id="856" name="Google Shape;856;g33bf68fd281_3_525"/>
              <p:cNvSpPr/>
              <p:nvPr/>
            </p:nvSpPr>
            <p:spPr>
              <a:xfrm>
                <a:off x="3249849" y="4212301"/>
                <a:ext cx="337457" cy="246269"/>
              </a:xfrm>
              <a:custGeom>
                <a:rect b="b" l="l" r="r" t="t"/>
                <a:pathLst>
                  <a:path extrusionOk="0" h="5639" w="7727">
                    <a:moveTo>
                      <a:pt x="7726" y="1303"/>
                    </a:moveTo>
                    <a:cubicBezTo>
                      <a:pt x="7682" y="1187"/>
                      <a:pt x="7637" y="1124"/>
                      <a:pt x="7584" y="1008"/>
                    </a:cubicBezTo>
                    <a:cubicBezTo>
                      <a:pt x="7432" y="696"/>
                      <a:pt x="7209" y="393"/>
                      <a:pt x="6852" y="294"/>
                    </a:cubicBezTo>
                    <a:cubicBezTo>
                      <a:pt x="6549" y="205"/>
                      <a:pt x="6228" y="286"/>
                      <a:pt x="5915" y="312"/>
                    </a:cubicBezTo>
                    <a:cubicBezTo>
                      <a:pt x="5398" y="348"/>
                      <a:pt x="4889" y="250"/>
                      <a:pt x="4381" y="161"/>
                    </a:cubicBezTo>
                    <a:cubicBezTo>
                      <a:pt x="3872" y="71"/>
                      <a:pt x="3346" y="0"/>
                      <a:pt x="2838" y="98"/>
                    </a:cubicBezTo>
                    <a:cubicBezTo>
                      <a:pt x="2338" y="205"/>
                      <a:pt x="1847" y="509"/>
                      <a:pt x="1651" y="990"/>
                    </a:cubicBezTo>
                    <a:cubicBezTo>
                      <a:pt x="1473" y="1436"/>
                      <a:pt x="750" y="1677"/>
                      <a:pt x="527" y="2105"/>
                    </a:cubicBezTo>
                    <a:cubicBezTo>
                      <a:pt x="286" y="2578"/>
                      <a:pt x="545" y="3096"/>
                      <a:pt x="277" y="3560"/>
                    </a:cubicBezTo>
                    <a:cubicBezTo>
                      <a:pt x="1" y="4032"/>
                      <a:pt x="117" y="4675"/>
                      <a:pt x="482" y="5085"/>
                    </a:cubicBezTo>
                    <a:cubicBezTo>
                      <a:pt x="741" y="5370"/>
                      <a:pt x="1080" y="5549"/>
                      <a:pt x="1455" y="5638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accent1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g33bf68fd281_3_525"/>
              <p:cNvSpPr/>
              <p:nvPr/>
            </p:nvSpPr>
            <p:spPr>
              <a:xfrm>
                <a:off x="3304790" y="4265276"/>
                <a:ext cx="353048" cy="258323"/>
              </a:xfrm>
              <a:custGeom>
                <a:rect b="b" l="l" r="r" t="t"/>
                <a:pathLst>
                  <a:path extrusionOk="0" h="5915" w="8084">
                    <a:moveTo>
                      <a:pt x="7164" y="72"/>
                    </a:moveTo>
                    <a:cubicBezTo>
                      <a:pt x="6879" y="0"/>
                      <a:pt x="6566" y="72"/>
                      <a:pt x="6281" y="152"/>
                    </a:cubicBezTo>
                    <a:cubicBezTo>
                      <a:pt x="5995" y="241"/>
                      <a:pt x="5710" y="348"/>
                      <a:pt x="5407" y="366"/>
                    </a:cubicBezTo>
                    <a:cubicBezTo>
                      <a:pt x="5050" y="384"/>
                      <a:pt x="4693" y="259"/>
                      <a:pt x="4336" y="188"/>
                    </a:cubicBezTo>
                    <a:cubicBezTo>
                      <a:pt x="3988" y="107"/>
                      <a:pt x="3587" y="90"/>
                      <a:pt x="3292" y="295"/>
                    </a:cubicBezTo>
                    <a:cubicBezTo>
                      <a:pt x="3007" y="491"/>
                      <a:pt x="2481" y="589"/>
                      <a:pt x="2240" y="839"/>
                    </a:cubicBezTo>
                    <a:cubicBezTo>
                      <a:pt x="1954" y="1124"/>
                      <a:pt x="1927" y="1490"/>
                      <a:pt x="1562" y="1669"/>
                    </a:cubicBezTo>
                    <a:cubicBezTo>
                      <a:pt x="884" y="1990"/>
                      <a:pt x="313" y="2596"/>
                      <a:pt x="152" y="3337"/>
                    </a:cubicBezTo>
                    <a:cubicBezTo>
                      <a:pt x="1" y="4068"/>
                      <a:pt x="340" y="4925"/>
                      <a:pt x="1018" y="5246"/>
                    </a:cubicBezTo>
                    <a:cubicBezTo>
                      <a:pt x="1374" y="5406"/>
                      <a:pt x="1776" y="5424"/>
                      <a:pt x="2151" y="5540"/>
                    </a:cubicBezTo>
                    <a:cubicBezTo>
                      <a:pt x="2454" y="5629"/>
                      <a:pt x="2739" y="5781"/>
                      <a:pt x="3060" y="5835"/>
                    </a:cubicBezTo>
                    <a:cubicBezTo>
                      <a:pt x="3596" y="5915"/>
                      <a:pt x="4131" y="5665"/>
                      <a:pt x="4568" y="5335"/>
                    </a:cubicBezTo>
                    <a:cubicBezTo>
                      <a:pt x="5005" y="5014"/>
                      <a:pt x="5380" y="4604"/>
                      <a:pt x="5826" y="4300"/>
                    </a:cubicBezTo>
                    <a:cubicBezTo>
                      <a:pt x="6138" y="4077"/>
                      <a:pt x="6495" y="3899"/>
                      <a:pt x="6789" y="3649"/>
                    </a:cubicBezTo>
                    <a:cubicBezTo>
                      <a:pt x="7012" y="3453"/>
                      <a:pt x="7200" y="3203"/>
                      <a:pt x="7387" y="2962"/>
                    </a:cubicBezTo>
                    <a:cubicBezTo>
                      <a:pt x="7664" y="2596"/>
                      <a:pt x="7949" y="2204"/>
                      <a:pt x="8012" y="1749"/>
                    </a:cubicBezTo>
                    <a:cubicBezTo>
                      <a:pt x="8083" y="1196"/>
                      <a:pt x="7780" y="223"/>
                      <a:pt x="7164" y="72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accent1"/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8" name="Google Shape;858;g33bf68fd281_3_525"/>
              <p:cNvSpPr/>
              <p:nvPr/>
            </p:nvSpPr>
            <p:spPr>
              <a:xfrm>
                <a:off x="3461010" y="4317465"/>
                <a:ext cx="51883" cy="56556"/>
              </a:xfrm>
              <a:custGeom>
                <a:rect b="b" l="l" r="r" t="t"/>
                <a:pathLst>
                  <a:path extrusionOk="0" h="1295" w="1188">
                    <a:moveTo>
                      <a:pt x="848" y="19"/>
                    </a:moveTo>
                    <a:cubicBezTo>
                      <a:pt x="839" y="36"/>
                      <a:pt x="848" y="54"/>
                      <a:pt x="866" y="63"/>
                    </a:cubicBezTo>
                    <a:lnTo>
                      <a:pt x="866" y="63"/>
                    </a:lnTo>
                    <a:cubicBezTo>
                      <a:pt x="1009" y="126"/>
                      <a:pt x="1116" y="268"/>
                      <a:pt x="1125" y="411"/>
                    </a:cubicBezTo>
                    <a:lnTo>
                      <a:pt x="1125" y="411"/>
                    </a:lnTo>
                    <a:cubicBezTo>
                      <a:pt x="1125" y="598"/>
                      <a:pt x="964" y="750"/>
                      <a:pt x="831" y="821"/>
                    </a:cubicBezTo>
                    <a:lnTo>
                      <a:pt x="831" y="821"/>
                    </a:lnTo>
                    <a:cubicBezTo>
                      <a:pt x="715" y="875"/>
                      <a:pt x="599" y="911"/>
                      <a:pt x="474" y="937"/>
                    </a:cubicBezTo>
                    <a:lnTo>
                      <a:pt x="474" y="937"/>
                    </a:lnTo>
                    <a:cubicBezTo>
                      <a:pt x="420" y="955"/>
                      <a:pt x="358" y="973"/>
                      <a:pt x="295" y="991"/>
                    </a:cubicBezTo>
                    <a:lnTo>
                      <a:pt x="295" y="991"/>
                    </a:lnTo>
                    <a:cubicBezTo>
                      <a:pt x="126" y="1053"/>
                      <a:pt x="19" y="1143"/>
                      <a:pt x="1" y="1250"/>
                    </a:cubicBezTo>
                    <a:lnTo>
                      <a:pt x="1" y="1250"/>
                    </a:lnTo>
                    <a:cubicBezTo>
                      <a:pt x="1" y="1268"/>
                      <a:pt x="10" y="1285"/>
                      <a:pt x="28" y="1294"/>
                    </a:cubicBezTo>
                    <a:lnTo>
                      <a:pt x="28" y="1294"/>
                    </a:lnTo>
                    <a:cubicBezTo>
                      <a:pt x="28" y="1294"/>
                      <a:pt x="37" y="1294"/>
                      <a:pt x="37" y="1294"/>
                    </a:cubicBezTo>
                    <a:lnTo>
                      <a:pt x="37" y="1294"/>
                    </a:lnTo>
                    <a:cubicBezTo>
                      <a:pt x="45" y="1294"/>
                      <a:pt x="63" y="1276"/>
                      <a:pt x="63" y="1268"/>
                    </a:cubicBezTo>
                    <a:lnTo>
                      <a:pt x="63" y="1268"/>
                    </a:lnTo>
                    <a:cubicBezTo>
                      <a:pt x="81" y="1152"/>
                      <a:pt x="215" y="1089"/>
                      <a:pt x="313" y="1053"/>
                    </a:cubicBezTo>
                    <a:lnTo>
                      <a:pt x="313" y="1053"/>
                    </a:lnTo>
                    <a:cubicBezTo>
                      <a:pt x="376" y="1036"/>
                      <a:pt x="438" y="1018"/>
                      <a:pt x="492" y="1000"/>
                    </a:cubicBezTo>
                    <a:lnTo>
                      <a:pt x="492" y="1000"/>
                    </a:lnTo>
                    <a:cubicBezTo>
                      <a:pt x="616" y="964"/>
                      <a:pt x="741" y="937"/>
                      <a:pt x="857" y="875"/>
                    </a:cubicBezTo>
                    <a:lnTo>
                      <a:pt x="857" y="875"/>
                    </a:lnTo>
                    <a:cubicBezTo>
                      <a:pt x="1018" y="795"/>
                      <a:pt x="1187" y="625"/>
                      <a:pt x="1187" y="411"/>
                    </a:cubicBezTo>
                    <a:lnTo>
                      <a:pt x="1187" y="411"/>
                    </a:lnTo>
                    <a:cubicBezTo>
                      <a:pt x="1178" y="242"/>
                      <a:pt x="1062" y="81"/>
                      <a:pt x="884" y="1"/>
                    </a:cubicBezTo>
                    <a:lnTo>
                      <a:pt x="884" y="1"/>
                    </a:lnTo>
                    <a:cubicBezTo>
                      <a:pt x="884" y="1"/>
                      <a:pt x="875" y="1"/>
                      <a:pt x="875" y="1"/>
                    </a:cubicBezTo>
                    <a:lnTo>
                      <a:pt x="875" y="1"/>
                    </a:lnTo>
                    <a:cubicBezTo>
                      <a:pt x="857" y="1"/>
                      <a:pt x="848" y="10"/>
                      <a:pt x="848" y="19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9" name="Google Shape;859;g33bf68fd281_3_525"/>
              <p:cNvSpPr/>
              <p:nvPr/>
            </p:nvSpPr>
            <p:spPr>
              <a:xfrm>
                <a:off x="3548706" y="4278902"/>
                <a:ext cx="33934" cy="78348"/>
              </a:xfrm>
              <a:custGeom>
                <a:rect b="b" l="l" r="r" t="t"/>
                <a:pathLst>
                  <a:path extrusionOk="0" h="1794" w="777">
                    <a:moveTo>
                      <a:pt x="0" y="27"/>
                    </a:moveTo>
                    <a:cubicBezTo>
                      <a:pt x="0" y="36"/>
                      <a:pt x="9" y="54"/>
                      <a:pt x="27" y="63"/>
                    </a:cubicBezTo>
                    <a:lnTo>
                      <a:pt x="27" y="63"/>
                    </a:lnTo>
                    <a:cubicBezTo>
                      <a:pt x="375" y="143"/>
                      <a:pt x="642" y="464"/>
                      <a:pt x="678" y="839"/>
                    </a:cubicBezTo>
                    <a:lnTo>
                      <a:pt x="678" y="839"/>
                    </a:lnTo>
                    <a:cubicBezTo>
                      <a:pt x="714" y="1214"/>
                      <a:pt x="491" y="1588"/>
                      <a:pt x="152" y="1740"/>
                    </a:cubicBezTo>
                    <a:lnTo>
                      <a:pt x="152" y="1740"/>
                    </a:lnTo>
                    <a:cubicBezTo>
                      <a:pt x="134" y="1740"/>
                      <a:pt x="125" y="1758"/>
                      <a:pt x="134" y="1776"/>
                    </a:cubicBezTo>
                    <a:lnTo>
                      <a:pt x="134" y="1776"/>
                    </a:lnTo>
                    <a:cubicBezTo>
                      <a:pt x="134" y="1794"/>
                      <a:pt x="152" y="1794"/>
                      <a:pt x="161" y="1794"/>
                    </a:cubicBezTo>
                    <a:lnTo>
                      <a:pt x="161" y="1794"/>
                    </a:lnTo>
                    <a:cubicBezTo>
                      <a:pt x="161" y="1794"/>
                      <a:pt x="170" y="1794"/>
                      <a:pt x="170" y="1794"/>
                    </a:cubicBezTo>
                    <a:lnTo>
                      <a:pt x="170" y="1794"/>
                    </a:lnTo>
                    <a:cubicBezTo>
                      <a:pt x="544" y="1633"/>
                      <a:pt x="776" y="1232"/>
                      <a:pt x="741" y="830"/>
                    </a:cubicBezTo>
                    <a:lnTo>
                      <a:pt x="741" y="830"/>
                    </a:lnTo>
                    <a:cubicBezTo>
                      <a:pt x="705" y="429"/>
                      <a:pt x="419" y="81"/>
                      <a:pt x="36" y="1"/>
                    </a:cubicBezTo>
                    <a:lnTo>
                      <a:pt x="36" y="1"/>
                    </a:lnTo>
                    <a:cubicBezTo>
                      <a:pt x="36" y="1"/>
                      <a:pt x="36" y="1"/>
                      <a:pt x="27" y="1"/>
                    </a:cubicBezTo>
                    <a:lnTo>
                      <a:pt x="27" y="1"/>
                    </a:lnTo>
                    <a:cubicBezTo>
                      <a:pt x="18" y="1"/>
                      <a:pt x="0" y="9"/>
                      <a:pt x="0" y="27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0" name="Google Shape;860;g33bf68fd281_3_525"/>
              <p:cNvSpPr/>
              <p:nvPr/>
            </p:nvSpPr>
            <p:spPr>
              <a:xfrm>
                <a:off x="3404933" y="4414114"/>
                <a:ext cx="25374" cy="40135"/>
              </a:xfrm>
              <a:custGeom>
                <a:rect b="b" l="l" r="r" t="t"/>
                <a:pathLst>
                  <a:path extrusionOk="0" h="919" w="581">
                    <a:moveTo>
                      <a:pt x="536" y="0"/>
                    </a:moveTo>
                    <a:cubicBezTo>
                      <a:pt x="339" y="27"/>
                      <a:pt x="161" y="152"/>
                      <a:pt x="81" y="339"/>
                    </a:cubicBezTo>
                    <a:lnTo>
                      <a:pt x="81" y="339"/>
                    </a:lnTo>
                    <a:cubicBezTo>
                      <a:pt x="0" y="518"/>
                      <a:pt x="18" y="741"/>
                      <a:pt x="134" y="901"/>
                    </a:cubicBezTo>
                    <a:lnTo>
                      <a:pt x="134" y="901"/>
                    </a:lnTo>
                    <a:cubicBezTo>
                      <a:pt x="143" y="910"/>
                      <a:pt x="152" y="919"/>
                      <a:pt x="161" y="919"/>
                    </a:cubicBezTo>
                    <a:lnTo>
                      <a:pt x="161" y="919"/>
                    </a:lnTo>
                    <a:cubicBezTo>
                      <a:pt x="170" y="919"/>
                      <a:pt x="170" y="910"/>
                      <a:pt x="179" y="910"/>
                    </a:cubicBezTo>
                    <a:lnTo>
                      <a:pt x="179" y="910"/>
                    </a:lnTo>
                    <a:cubicBezTo>
                      <a:pt x="197" y="901"/>
                      <a:pt x="197" y="883"/>
                      <a:pt x="188" y="865"/>
                    </a:cubicBezTo>
                    <a:lnTo>
                      <a:pt x="188" y="865"/>
                    </a:lnTo>
                    <a:cubicBezTo>
                      <a:pt x="89" y="723"/>
                      <a:pt x="72" y="526"/>
                      <a:pt x="143" y="366"/>
                    </a:cubicBezTo>
                    <a:lnTo>
                      <a:pt x="143" y="366"/>
                    </a:lnTo>
                    <a:cubicBezTo>
                      <a:pt x="214" y="205"/>
                      <a:pt x="375" y="80"/>
                      <a:pt x="544" y="63"/>
                    </a:cubicBezTo>
                    <a:lnTo>
                      <a:pt x="544" y="63"/>
                    </a:lnTo>
                    <a:cubicBezTo>
                      <a:pt x="562" y="63"/>
                      <a:pt x="580" y="45"/>
                      <a:pt x="571" y="27"/>
                    </a:cubicBezTo>
                    <a:lnTo>
                      <a:pt x="571" y="27"/>
                    </a:lnTo>
                    <a:cubicBezTo>
                      <a:pt x="571" y="9"/>
                      <a:pt x="562" y="0"/>
                      <a:pt x="544" y="0"/>
                    </a:cubicBezTo>
                    <a:lnTo>
                      <a:pt x="544" y="0"/>
                    </a:lnTo>
                    <a:cubicBezTo>
                      <a:pt x="544" y="0"/>
                      <a:pt x="544" y="0"/>
                      <a:pt x="5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1" name="Google Shape;861;g33bf68fd281_3_525"/>
              <p:cNvSpPr/>
              <p:nvPr/>
            </p:nvSpPr>
            <p:spPr>
              <a:xfrm>
                <a:off x="3468827" y="4251257"/>
                <a:ext cx="14456" cy="15984"/>
              </a:xfrm>
              <a:custGeom>
                <a:rect b="b" l="l" r="r" t="t"/>
                <a:pathLst>
                  <a:path extrusionOk="0" h="366" w="331">
                    <a:moveTo>
                      <a:pt x="54" y="98"/>
                    </a:moveTo>
                    <a:cubicBezTo>
                      <a:pt x="0" y="179"/>
                      <a:pt x="9" y="286"/>
                      <a:pt x="72" y="357"/>
                    </a:cubicBezTo>
                    <a:lnTo>
                      <a:pt x="72" y="357"/>
                    </a:lnTo>
                    <a:cubicBezTo>
                      <a:pt x="72" y="366"/>
                      <a:pt x="81" y="366"/>
                      <a:pt x="90" y="366"/>
                    </a:cubicBezTo>
                    <a:lnTo>
                      <a:pt x="90" y="366"/>
                    </a:lnTo>
                    <a:cubicBezTo>
                      <a:pt x="98" y="366"/>
                      <a:pt x="107" y="366"/>
                      <a:pt x="116" y="366"/>
                    </a:cubicBezTo>
                    <a:lnTo>
                      <a:pt x="116" y="366"/>
                    </a:lnTo>
                    <a:cubicBezTo>
                      <a:pt x="125" y="348"/>
                      <a:pt x="125" y="330"/>
                      <a:pt x="116" y="321"/>
                    </a:cubicBezTo>
                    <a:lnTo>
                      <a:pt x="116" y="321"/>
                    </a:lnTo>
                    <a:cubicBezTo>
                      <a:pt x="72" y="268"/>
                      <a:pt x="72" y="187"/>
                      <a:pt x="107" y="134"/>
                    </a:cubicBezTo>
                    <a:lnTo>
                      <a:pt x="107" y="134"/>
                    </a:lnTo>
                    <a:cubicBezTo>
                      <a:pt x="143" y="80"/>
                      <a:pt x="223" y="54"/>
                      <a:pt x="286" y="72"/>
                    </a:cubicBezTo>
                    <a:lnTo>
                      <a:pt x="286" y="72"/>
                    </a:lnTo>
                    <a:cubicBezTo>
                      <a:pt x="295" y="72"/>
                      <a:pt x="313" y="63"/>
                      <a:pt x="321" y="45"/>
                    </a:cubicBezTo>
                    <a:lnTo>
                      <a:pt x="321" y="45"/>
                    </a:lnTo>
                    <a:cubicBezTo>
                      <a:pt x="330" y="36"/>
                      <a:pt x="321" y="18"/>
                      <a:pt x="304" y="9"/>
                    </a:cubicBezTo>
                    <a:lnTo>
                      <a:pt x="304" y="9"/>
                    </a:lnTo>
                    <a:cubicBezTo>
                      <a:pt x="277" y="0"/>
                      <a:pt x="259" y="0"/>
                      <a:pt x="241" y="0"/>
                    </a:cubicBezTo>
                    <a:lnTo>
                      <a:pt x="241" y="0"/>
                    </a:lnTo>
                    <a:cubicBezTo>
                      <a:pt x="170" y="0"/>
                      <a:pt x="98" y="36"/>
                      <a:pt x="54" y="98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2" name="Google Shape;862;g33bf68fd281_3_525"/>
              <p:cNvSpPr/>
              <p:nvPr/>
            </p:nvSpPr>
            <p:spPr>
              <a:xfrm>
                <a:off x="3248670" y="4213043"/>
                <a:ext cx="407988" cy="309027"/>
              </a:xfrm>
              <a:custGeom>
                <a:rect b="b" l="l" r="r" t="t"/>
                <a:pathLst>
                  <a:path extrusionOk="0" h="7076" w="9342">
                    <a:moveTo>
                      <a:pt x="2865" y="54"/>
                    </a:moveTo>
                    <a:cubicBezTo>
                      <a:pt x="2704" y="90"/>
                      <a:pt x="2561" y="135"/>
                      <a:pt x="2419" y="197"/>
                    </a:cubicBezTo>
                    <a:lnTo>
                      <a:pt x="2419" y="197"/>
                    </a:lnTo>
                    <a:cubicBezTo>
                      <a:pt x="2419" y="197"/>
                      <a:pt x="2419" y="197"/>
                      <a:pt x="2419" y="206"/>
                    </a:cubicBezTo>
                    <a:lnTo>
                      <a:pt x="2419" y="206"/>
                    </a:lnTo>
                    <a:cubicBezTo>
                      <a:pt x="2062" y="367"/>
                      <a:pt x="1776" y="643"/>
                      <a:pt x="1651" y="964"/>
                    </a:cubicBezTo>
                    <a:lnTo>
                      <a:pt x="1651" y="964"/>
                    </a:lnTo>
                    <a:cubicBezTo>
                      <a:pt x="1633" y="1009"/>
                      <a:pt x="1607" y="1045"/>
                      <a:pt x="1580" y="1089"/>
                    </a:cubicBezTo>
                    <a:lnTo>
                      <a:pt x="1580" y="1089"/>
                    </a:lnTo>
                    <a:cubicBezTo>
                      <a:pt x="1571" y="1089"/>
                      <a:pt x="1562" y="1098"/>
                      <a:pt x="1562" y="1116"/>
                    </a:cubicBezTo>
                    <a:lnTo>
                      <a:pt x="1562" y="1116"/>
                    </a:lnTo>
                    <a:cubicBezTo>
                      <a:pt x="1562" y="1116"/>
                      <a:pt x="1562" y="1116"/>
                      <a:pt x="1562" y="1116"/>
                    </a:cubicBezTo>
                    <a:lnTo>
                      <a:pt x="1562" y="1116"/>
                    </a:lnTo>
                    <a:cubicBezTo>
                      <a:pt x="1446" y="1277"/>
                      <a:pt x="1259" y="1401"/>
                      <a:pt x="1089" y="1535"/>
                    </a:cubicBezTo>
                    <a:lnTo>
                      <a:pt x="1089" y="1535"/>
                    </a:lnTo>
                    <a:cubicBezTo>
                      <a:pt x="866" y="1696"/>
                      <a:pt x="634" y="1856"/>
                      <a:pt x="527" y="2071"/>
                    </a:cubicBezTo>
                    <a:lnTo>
                      <a:pt x="527" y="2071"/>
                    </a:lnTo>
                    <a:cubicBezTo>
                      <a:pt x="402" y="2311"/>
                      <a:pt x="402" y="2561"/>
                      <a:pt x="411" y="2802"/>
                    </a:cubicBezTo>
                    <a:lnTo>
                      <a:pt x="411" y="2802"/>
                    </a:lnTo>
                    <a:cubicBezTo>
                      <a:pt x="411" y="3052"/>
                      <a:pt x="411" y="3293"/>
                      <a:pt x="277" y="3525"/>
                    </a:cubicBezTo>
                    <a:lnTo>
                      <a:pt x="277" y="3525"/>
                    </a:lnTo>
                    <a:cubicBezTo>
                      <a:pt x="1" y="3989"/>
                      <a:pt x="90" y="4649"/>
                      <a:pt x="492" y="5095"/>
                    </a:cubicBezTo>
                    <a:lnTo>
                      <a:pt x="492" y="5095"/>
                    </a:lnTo>
                    <a:cubicBezTo>
                      <a:pt x="732" y="5362"/>
                      <a:pt x="1071" y="5559"/>
                      <a:pt x="1473" y="5657"/>
                    </a:cubicBezTo>
                    <a:lnTo>
                      <a:pt x="1473" y="5657"/>
                    </a:lnTo>
                    <a:cubicBezTo>
                      <a:pt x="1473" y="5657"/>
                      <a:pt x="1473" y="5657"/>
                      <a:pt x="1482" y="5657"/>
                    </a:cubicBezTo>
                    <a:lnTo>
                      <a:pt x="1482" y="5657"/>
                    </a:lnTo>
                    <a:cubicBezTo>
                      <a:pt x="1491" y="5657"/>
                      <a:pt x="1509" y="5648"/>
                      <a:pt x="1509" y="5630"/>
                    </a:cubicBezTo>
                    <a:lnTo>
                      <a:pt x="1509" y="5630"/>
                    </a:lnTo>
                    <a:cubicBezTo>
                      <a:pt x="1509" y="5621"/>
                      <a:pt x="1509" y="5621"/>
                      <a:pt x="1509" y="5612"/>
                    </a:cubicBezTo>
                    <a:lnTo>
                      <a:pt x="1509" y="5612"/>
                    </a:lnTo>
                    <a:cubicBezTo>
                      <a:pt x="1660" y="5987"/>
                      <a:pt x="1937" y="6299"/>
                      <a:pt x="2294" y="6469"/>
                    </a:cubicBezTo>
                    <a:lnTo>
                      <a:pt x="2294" y="6469"/>
                    </a:lnTo>
                    <a:cubicBezTo>
                      <a:pt x="2508" y="6567"/>
                      <a:pt x="2749" y="6620"/>
                      <a:pt x="2981" y="6665"/>
                    </a:cubicBezTo>
                    <a:lnTo>
                      <a:pt x="2981" y="6665"/>
                    </a:lnTo>
                    <a:cubicBezTo>
                      <a:pt x="3132" y="6692"/>
                      <a:pt x="3284" y="6718"/>
                      <a:pt x="3427" y="6763"/>
                    </a:cubicBezTo>
                    <a:lnTo>
                      <a:pt x="3427" y="6763"/>
                    </a:lnTo>
                    <a:cubicBezTo>
                      <a:pt x="3534" y="6799"/>
                      <a:pt x="3650" y="6843"/>
                      <a:pt x="3757" y="6879"/>
                    </a:cubicBezTo>
                    <a:lnTo>
                      <a:pt x="3757" y="6879"/>
                    </a:lnTo>
                    <a:cubicBezTo>
                      <a:pt x="3944" y="6959"/>
                      <a:pt x="4140" y="7031"/>
                      <a:pt x="4337" y="7057"/>
                    </a:cubicBezTo>
                    <a:lnTo>
                      <a:pt x="4337" y="7057"/>
                    </a:lnTo>
                    <a:cubicBezTo>
                      <a:pt x="4408" y="7066"/>
                      <a:pt x="4479" y="7075"/>
                      <a:pt x="4551" y="7075"/>
                    </a:cubicBezTo>
                    <a:lnTo>
                      <a:pt x="4551" y="7075"/>
                    </a:lnTo>
                    <a:cubicBezTo>
                      <a:pt x="5068" y="7075"/>
                      <a:pt x="5541" y="6808"/>
                      <a:pt x="5871" y="6558"/>
                    </a:cubicBezTo>
                    <a:lnTo>
                      <a:pt x="5871" y="6558"/>
                    </a:lnTo>
                    <a:cubicBezTo>
                      <a:pt x="6076" y="6406"/>
                      <a:pt x="6263" y="6237"/>
                      <a:pt x="6451" y="6076"/>
                    </a:cubicBezTo>
                    <a:lnTo>
                      <a:pt x="6451" y="6076"/>
                    </a:lnTo>
                    <a:cubicBezTo>
                      <a:pt x="6665" y="5880"/>
                      <a:pt x="6888" y="5684"/>
                      <a:pt x="7129" y="5514"/>
                    </a:cubicBezTo>
                    <a:lnTo>
                      <a:pt x="7129" y="5514"/>
                    </a:lnTo>
                    <a:cubicBezTo>
                      <a:pt x="7245" y="5434"/>
                      <a:pt x="7370" y="5362"/>
                      <a:pt x="7495" y="5282"/>
                    </a:cubicBezTo>
                    <a:lnTo>
                      <a:pt x="7495" y="5282"/>
                    </a:lnTo>
                    <a:cubicBezTo>
                      <a:pt x="7691" y="5157"/>
                      <a:pt x="7905" y="5032"/>
                      <a:pt x="8092" y="4872"/>
                    </a:cubicBezTo>
                    <a:lnTo>
                      <a:pt x="8092" y="4872"/>
                    </a:lnTo>
                    <a:cubicBezTo>
                      <a:pt x="8217" y="4756"/>
                      <a:pt x="8333" y="4640"/>
                      <a:pt x="8440" y="4506"/>
                    </a:cubicBezTo>
                    <a:lnTo>
                      <a:pt x="8440" y="4506"/>
                    </a:lnTo>
                    <a:lnTo>
                      <a:pt x="8440" y="4506"/>
                    </a:lnTo>
                    <a:lnTo>
                      <a:pt x="8440" y="4506"/>
                    </a:lnTo>
                    <a:cubicBezTo>
                      <a:pt x="8529" y="4399"/>
                      <a:pt x="8610" y="4283"/>
                      <a:pt x="8699" y="4176"/>
                    </a:cubicBezTo>
                    <a:lnTo>
                      <a:pt x="8699" y="4176"/>
                    </a:lnTo>
                    <a:cubicBezTo>
                      <a:pt x="8949" y="3846"/>
                      <a:pt x="9261" y="3427"/>
                      <a:pt x="9323" y="2945"/>
                    </a:cubicBezTo>
                    <a:lnTo>
                      <a:pt x="9323" y="2945"/>
                    </a:lnTo>
                    <a:cubicBezTo>
                      <a:pt x="9332" y="2865"/>
                      <a:pt x="9341" y="2784"/>
                      <a:pt x="9332" y="2686"/>
                    </a:cubicBezTo>
                    <a:lnTo>
                      <a:pt x="9332" y="2686"/>
                    </a:lnTo>
                    <a:cubicBezTo>
                      <a:pt x="9332" y="2686"/>
                      <a:pt x="9332" y="2677"/>
                      <a:pt x="9332" y="2668"/>
                    </a:cubicBezTo>
                    <a:lnTo>
                      <a:pt x="9332" y="2668"/>
                    </a:lnTo>
                    <a:cubicBezTo>
                      <a:pt x="9297" y="2106"/>
                      <a:pt x="9002" y="1375"/>
                      <a:pt x="8458" y="1241"/>
                    </a:cubicBezTo>
                    <a:lnTo>
                      <a:pt x="8458" y="1241"/>
                    </a:lnTo>
                    <a:cubicBezTo>
                      <a:pt x="8235" y="1187"/>
                      <a:pt x="7994" y="1214"/>
                      <a:pt x="7780" y="1259"/>
                    </a:cubicBezTo>
                    <a:lnTo>
                      <a:pt x="7780" y="1259"/>
                    </a:lnTo>
                    <a:cubicBezTo>
                      <a:pt x="7753" y="1187"/>
                      <a:pt x="7718" y="1134"/>
                      <a:pt x="7691" y="1071"/>
                    </a:cubicBezTo>
                    <a:lnTo>
                      <a:pt x="7691" y="1071"/>
                    </a:lnTo>
                    <a:cubicBezTo>
                      <a:pt x="7673" y="1045"/>
                      <a:pt x="7655" y="1009"/>
                      <a:pt x="7637" y="982"/>
                    </a:cubicBezTo>
                    <a:lnTo>
                      <a:pt x="7637" y="982"/>
                    </a:lnTo>
                    <a:cubicBezTo>
                      <a:pt x="7441" y="572"/>
                      <a:pt x="7200" y="331"/>
                      <a:pt x="6888" y="242"/>
                    </a:cubicBezTo>
                    <a:lnTo>
                      <a:pt x="6888" y="242"/>
                    </a:lnTo>
                    <a:cubicBezTo>
                      <a:pt x="6656" y="170"/>
                      <a:pt x="6406" y="206"/>
                      <a:pt x="6165" y="233"/>
                    </a:cubicBezTo>
                    <a:lnTo>
                      <a:pt x="6165" y="233"/>
                    </a:lnTo>
                    <a:cubicBezTo>
                      <a:pt x="6094" y="242"/>
                      <a:pt x="6014" y="251"/>
                      <a:pt x="5942" y="260"/>
                    </a:cubicBezTo>
                    <a:lnTo>
                      <a:pt x="5942" y="260"/>
                    </a:lnTo>
                    <a:cubicBezTo>
                      <a:pt x="5478" y="295"/>
                      <a:pt x="5006" y="215"/>
                      <a:pt x="4542" y="135"/>
                    </a:cubicBezTo>
                    <a:lnTo>
                      <a:pt x="4542" y="135"/>
                    </a:lnTo>
                    <a:lnTo>
                      <a:pt x="4408" y="117"/>
                    </a:lnTo>
                    <a:cubicBezTo>
                      <a:pt x="4087" y="54"/>
                      <a:pt x="3739" y="1"/>
                      <a:pt x="3400" y="1"/>
                    </a:cubicBezTo>
                    <a:lnTo>
                      <a:pt x="3400" y="1"/>
                    </a:lnTo>
                    <a:cubicBezTo>
                      <a:pt x="3221" y="1"/>
                      <a:pt x="3043" y="19"/>
                      <a:pt x="2865" y="54"/>
                    </a:cubicBezTo>
                    <a:moveTo>
                      <a:pt x="2579" y="884"/>
                    </a:moveTo>
                    <a:cubicBezTo>
                      <a:pt x="2552" y="875"/>
                      <a:pt x="2526" y="848"/>
                      <a:pt x="2499" y="813"/>
                    </a:cubicBezTo>
                    <a:lnTo>
                      <a:pt x="2499" y="813"/>
                    </a:lnTo>
                    <a:cubicBezTo>
                      <a:pt x="2383" y="643"/>
                      <a:pt x="2365" y="429"/>
                      <a:pt x="2454" y="251"/>
                    </a:cubicBezTo>
                    <a:lnTo>
                      <a:pt x="2454" y="251"/>
                    </a:lnTo>
                    <a:cubicBezTo>
                      <a:pt x="2588" y="197"/>
                      <a:pt x="2722" y="144"/>
                      <a:pt x="2873" y="117"/>
                    </a:cubicBezTo>
                    <a:lnTo>
                      <a:pt x="2873" y="117"/>
                    </a:lnTo>
                    <a:cubicBezTo>
                      <a:pt x="3346" y="19"/>
                      <a:pt x="3828" y="81"/>
                      <a:pt x="4292" y="153"/>
                    </a:cubicBezTo>
                    <a:lnTo>
                      <a:pt x="4292" y="153"/>
                    </a:lnTo>
                    <a:cubicBezTo>
                      <a:pt x="4292" y="161"/>
                      <a:pt x="4301" y="170"/>
                      <a:pt x="4310" y="170"/>
                    </a:cubicBezTo>
                    <a:lnTo>
                      <a:pt x="4310" y="170"/>
                    </a:lnTo>
                    <a:cubicBezTo>
                      <a:pt x="4372" y="188"/>
                      <a:pt x="4426" y="251"/>
                      <a:pt x="4435" y="322"/>
                    </a:cubicBezTo>
                    <a:lnTo>
                      <a:pt x="4435" y="322"/>
                    </a:lnTo>
                    <a:cubicBezTo>
                      <a:pt x="4435" y="385"/>
                      <a:pt x="4390" y="456"/>
                      <a:pt x="4319" y="474"/>
                    </a:cubicBezTo>
                    <a:lnTo>
                      <a:pt x="4319" y="474"/>
                    </a:lnTo>
                    <a:cubicBezTo>
                      <a:pt x="4310" y="483"/>
                      <a:pt x="4301" y="500"/>
                      <a:pt x="4301" y="518"/>
                    </a:cubicBezTo>
                    <a:lnTo>
                      <a:pt x="4301" y="518"/>
                    </a:lnTo>
                    <a:cubicBezTo>
                      <a:pt x="4310" y="527"/>
                      <a:pt x="4319" y="536"/>
                      <a:pt x="4328" y="536"/>
                    </a:cubicBezTo>
                    <a:lnTo>
                      <a:pt x="4328" y="536"/>
                    </a:lnTo>
                    <a:cubicBezTo>
                      <a:pt x="4337" y="536"/>
                      <a:pt x="4337" y="536"/>
                      <a:pt x="4345" y="536"/>
                    </a:cubicBezTo>
                    <a:lnTo>
                      <a:pt x="4345" y="536"/>
                    </a:lnTo>
                    <a:cubicBezTo>
                      <a:pt x="4435" y="509"/>
                      <a:pt x="4497" y="411"/>
                      <a:pt x="4497" y="313"/>
                    </a:cubicBezTo>
                    <a:lnTo>
                      <a:pt x="4497" y="313"/>
                    </a:lnTo>
                    <a:cubicBezTo>
                      <a:pt x="4497" y="269"/>
                      <a:pt x="4470" y="224"/>
                      <a:pt x="4444" y="179"/>
                    </a:cubicBezTo>
                    <a:lnTo>
                      <a:pt x="4444" y="179"/>
                    </a:lnTo>
                    <a:lnTo>
                      <a:pt x="4533" y="197"/>
                    </a:lnTo>
                    <a:cubicBezTo>
                      <a:pt x="4899" y="260"/>
                      <a:pt x="5273" y="331"/>
                      <a:pt x="5648" y="331"/>
                    </a:cubicBezTo>
                    <a:lnTo>
                      <a:pt x="5648" y="331"/>
                    </a:lnTo>
                    <a:cubicBezTo>
                      <a:pt x="5648" y="331"/>
                      <a:pt x="5648" y="331"/>
                      <a:pt x="5657" y="331"/>
                    </a:cubicBezTo>
                    <a:lnTo>
                      <a:pt x="5657" y="331"/>
                    </a:lnTo>
                    <a:cubicBezTo>
                      <a:pt x="5666" y="331"/>
                      <a:pt x="5666" y="331"/>
                      <a:pt x="5675" y="331"/>
                    </a:cubicBezTo>
                    <a:lnTo>
                      <a:pt x="5675" y="331"/>
                    </a:lnTo>
                    <a:lnTo>
                      <a:pt x="5684" y="331"/>
                    </a:lnTo>
                    <a:cubicBezTo>
                      <a:pt x="5826" y="340"/>
                      <a:pt x="5960" y="465"/>
                      <a:pt x="6014" y="599"/>
                    </a:cubicBezTo>
                    <a:lnTo>
                      <a:pt x="6014" y="599"/>
                    </a:lnTo>
                    <a:cubicBezTo>
                      <a:pt x="6076" y="732"/>
                      <a:pt x="6032" y="911"/>
                      <a:pt x="5916" y="1009"/>
                    </a:cubicBezTo>
                    <a:lnTo>
                      <a:pt x="5916" y="1009"/>
                    </a:lnTo>
                    <a:cubicBezTo>
                      <a:pt x="5907" y="1018"/>
                      <a:pt x="5907" y="1027"/>
                      <a:pt x="5907" y="1036"/>
                    </a:cubicBezTo>
                    <a:lnTo>
                      <a:pt x="5907" y="1036"/>
                    </a:lnTo>
                    <a:cubicBezTo>
                      <a:pt x="5907" y="1054"/>
                      <a:pt x="5916" y="1062"/>
                      <a:pt x="5924" y="1062"/>
                    </a:cubicBezTo>
                    <a:lnTo>
                      <a:pt x="5924" y="1062"/>
                    </a:lnTo>
                    <a:lnTo>
                      <a:pt x="6005" y="1089"/>
                    </a:lnTo>
                    <a:cubicBezTo>
                      <a:pt x="6014" y="1089"/>
                      <a:pt x="6014" y="1089"/>
                      <a:pt x="6014" y="1089"/>
                    </a:cubicBezTo>
                    <a:lnTo>
                      <a:pt x="6014" y="1089"/>
                    </a:lnTo>
                    <a:cubicBezTo>
                      <a:pt x="6032" y="1089"/>
                      <a:pt x="6040" y="1080"/>
                      <a:pt x="6049" y="1062"/>
                    </a:cubicBezTo>
                    <a:lnTo>
                      <a:pt x="6049" y="1062"/>
                    </a:lnTo>
                    <a:cubicBezTo>
                      <a:pt x="6049" y="1054"/>
                      <a:pt x="6040" y="1036"/>
                      <a:pt x="6023" y="1027"/>
                    </a:cubicBezTo>
                    <a:lnTo>
                      <a:pt x="6023" y="1027"/>
                    </a:lnTo>
                    <a:lnTo>
                      <a:pt x="5996" y="1018"/>
                    </a:lnTo>
                    <a:cubicBezTo>
                      <a:pt x="6103" y="902"/>
                      <a:pt x="6139" y="724"/>
                      <a:pt x="6076" y="572"/>
                    </a:cubicBezTo>
                    <a:lnTo>
                      <a:pt x="6076" y="572"/>
                    </a:lnTo>
                    <a:cubicBezTo>
                      <a:pt x="6032" y="474"/>
                      <a:pt x="5960" y="385"/>
                      <a:pt x="5862" y="331"/>
                    </a:cubicBezTo>
                    <a:lnTo>
                      <a:pt x="5862" y="331"/>
                    </a:lnTo>
                    <a:cubicBezTo>
                      <a:pt x="5889" y="322"/>
                      <a:pt x="5916" y="322"/>
                      <a:pt x="5942" y="322"/>
                    </a:cubicBezTo>
                    <a:lnTo>
                      <a:pt x="5942" y="322"/>
                    </a:lnTo>
                    <a:cubicBezTo>
                      <a:pt x="6023" y="313"/>
                      <a:pt x="6103" y="304"/>
                      <a:pt x="6174" y="295"/>
                    </a:cubicBezTo>
                    <a:lnTo>
                      <a:pt x="6174" y="295"/>
                    </a:lnTo>
                    <a:cubicBezTo>
                      <a:pt x="6406" y="269"/>
                      <a:pt x="6647" y="242"/>
                      <a:pt x="6870" y="304"/>
                    </a:cubicBezTo>
                    <a:lnTo>
                      <a:pt x="6870" y="304"/>
                    </a:lnTo>
                    <a:cubicBezTo>
                      <a:pt x="6906" y="313"/>
                      <a:pt x="6933" y="322"/>
                      <a:pt x="6959" y="331"/>
                    </a:cubicBezTo>
                    <a:lnTo>
                      <a:pt x="6959" y="331"/>
                    </a:lnTo>
                    <a:cubicBezTo>
                      <a:pt x="6950" y="349"/>
                      <a:pt x="6950" y="358"/>
                      <a:pt x="6959" y="367"/>
                    </a:cubicBezTo>
                    <a:lnTo>
                      <a:pt x="6959" y="367"/>
                    </a:lnTo>
                    <a:cubicBezTo>
                      <a:pt x="7022" y="429"/>
                      <a:pt x="7066" y="509"/>
                      <a:pt x="7075" y="599"/>
                    </a:cubicBezTo>
                    <a:lnTo>
                      <a:pt x="7075" y="599"/>
                    </a:lnTo>
                    <a:cubicBezTo>
                      <a:pt x="7075" y="616"/>
                      <a:pt x="7093" y="625"/>
                      <a:pt x="7111" y="625"/>
                    </a:cubicBezTo>
                    <a:lnTo>
                      <a:pt x="7111" y="625"/>
                    </a:lnTo>
                    <a:cubicBezTo>
                      <a:pt x="7111" y="625"/>
                      <a:pt x="7111" y="625"/>
                      <a:pt x="7111" y="625"/>
                    </a:cubicBezTo>
                    <a:lnTo>
                      <a:pt x="7111" y="625"/>
                    </a:lnTo>
                    <a:cubicBezTo>
                      <a:pt x="7129" y="625"/>
                      <a:pt x="7138" y="608"/>
                      <a:pt x="7138" y="590"/>
                    </a:cubicBezTo>
                    <a:lnTo>
                      <a:pt x="7138" y="590"/>
                    </a:lnTo>
                    <a:cubicBezTo>
                      <a:pt x="7129" y="518"/>
                      <a:pt x="7102" y="447"/>
                      <a:pt x="7057" y="385"/>
                    </a:cubicBezTo>
                    <a:lnTo>
                      <a:pt x="7057" y="385"/>
                    </a:lnTo>
                    <a:cubicBezTo>
                      <a:pt x="7263" y="500"/>
                      <a:pt x="7441" y="706"/>
                      <a:pt x="7584" y="1009"/>
                    </a:cubicBezTo>
                    <a:lnTo>
                      <a:pt x="7584" y="1009"/>
                    </a:lnTo>
                    <a:cubicBezTo>
                      <a:pt x="7602" y="1045"/>
                      <a:pt x="7619" y="1071"/>
                      <a:pt x="7637" y="1098"/>
                    </a:cubicBezTo>
                    <a:lnTo>
                      <a:pt x="7637" y="1098"/>
                    </a:lnTo>
                    <a:cubicBezTo>
                      <a:pt x="7664" y="1161"/>
                      <a:pt x="7691" y="1205"/>
                      <a:pt x="7718" y="1277"/>
                    </a:cubicBezTo>
                    <a:lnTo>
                      <a:pt x="7718" y="1277"/>
                    </a:lnTo>
                    <a:cubicBezTo>
                      <a:pt x="7664" y="1294"/>
                      <a:pt x="7611" y="1303"/>
                      <a:pt x="7557" y="1321"/>
                    </a:cubicBezTo>
                    <a:lnTo>
                      <a:pt x="7557" y="1321"/>
                    </a:lnTo>
                    <a:cubicBezTo>
                      <a:pt x="7414" y="1366"/>
                      <a:pt x="7280" y="1294"/>
                      <a:pt x="7138" y="1223"/>
                    </a:cubicBezTo>
                    <a:lnTo>
                      <a:pt x="7138" y="1223"/>
                    </a:lnTo>
                    <a:cubicBezTo>
                      <a:pt x="7013" y="1161"/>
                      <a:pt x="6888" y="1098"/>
                      <a:pt x="6736" y="1107"/>
                    </a:cubicBezTo>
                    <a:lnTo>
                      <a:pt x="6736" y="1107"/>
                    </a:lnTo>
                    <a:lnTo>
                      <a:pt x="6736" y="1107"/>
                    </a:lnTo>
                    <a:lnTo>
                      <a:pt x="6736" y="1107"/>
                    </a:lnTo>
                    <a:cubicBezTo>
                      <a:pt x="6727" y="1107"/>
                      <a:pt x="6718" y="1107"/>
                      <a:pt x="6710" y="1107"/>
                    </a:cubicBezTo>
                    <a:lnTo>
                      <a:pt x="6710" y="1107"/>
                    </a:lnTo>
                    <a:cubicBezTo>
                      <a:pt x="6558" y="1116"/>
                      <a:pt x="6397" y="1178"/>
                      <a:pt x="6246" y="1232"/>
                    </a:cubicBezTo>
                    <a:lnTo>
                      <a:pt x="6246" y="1232"/>
                    </a:lnTo>
                    <a:cubicBezTo>
                      <a:pt x="6040" y="1312"/>
                      <a:pt x="5826" y="1393"/>
                      <a:pt x="5630" y="1348"/>
                    </a:cubicBezTo>
                    <a:lnTo>
                      <a:pt x="5630" y="1348"/>
                    </a:lnTo>
                    <a:cubicBezTo>
                      <a:pt x="5166" y="1250"/>
                      <a:pt x="4818" y="1286"/>
                      <a:pt x="4560" y="1464"/>
                    </a:cubicBezTo>
                    <a:lnTo>
                      <a:pt x="4560" y="1464"/>
                    </a:lnTo>
                    <a:cubicBezTo>
                      <a:pt x="4461" y="1526"/>
                      <a:pt x="4337" y="1589"/>
                      <a:pt x="4212" y="1642"/>
                    </a:cubicBezTo>
                    <a:lnTo>
                      <a:pt x="4212" y="1642"/>
                    </a:lnTo>
                    <a:cubicBezTo>
                      <a:pt x="4238" y="1455"/>
                      <a:pt x="4221" y="1205"/>
                      <a:pt x="4140" y="1071"/>
                    </a:cubicBezTo>
                    <a:lnTo>
                      <a:pt x="4140" y="1071"/>
                    </a:lnTo>
                    <a:cubicBezTo>
                      <a:pt x="4042" y="920"/>
                      <a:pt x="3873" y="813"/>
                      <a:pt x="3703" y="777"/>
                    </a:cubicBezTo>
                    <a:lnTo>
                      <a:pt x="3703" y="777"/>
                    </a:lnTo>
                    <a:cubicBezTo>
                      <a:pt x="3667" y="777"/>
                      <a:pt x="3623" y="768"/>
                      <a:pt x="3596" y="768"/>
                    </a:cubicBezTo>
                    <a:lnTo>
                      <a:pt x="3596" y="768"/>
                    </a:lnTo>
                    <a:cubicBezTo>
                      <a:pt x="3543" y="768"/>
                      <a:pt x="3489" y="759"/>
                      <a:pt x="3444" y="750"/>
                    </a:cubicBezTo>
                    <a:lnTo>
                      <a:pt x="3444" y="750"/>
                    </a:lnTo>
                    <a:cubicBezTo>
                      <a:pt x="3364" y="724"/>
                      <a:pt x="3293" y="670"/>
                      <a:pt x="3284" y="599"/>
                    </a:cubicBezTo>
                    <a:lnTo>
                      <a:pt x="3284" y="599"/>
                    </a:lnTo>
                    <a:cubicBezTo>
                      <a:pt x="3284" y="581"/>
                      <a:pt x="3266" y="572"/>
                      <a:pt x="3257" y="572"/>
                    </a:cubicBezTo>
                    <a:lnTo>
                      <a:pt x="3257" y="572"/>
                    </a:lnTo>
                    <a:cubicBezTo>
                      <a:pt x="3239" y="572"/>
                      <a:pt x="3221" y="590"/>
                      <a:pt x="3221" y="608"/>
                    </a:cubicBezTo>
                    <a:lnTo>
                      <a:pt x="3221" y="608"/>
                    </a:lnTo>
                    <a:cubicBezTo>
                      <a:pt x="3230" y="706"/>
                      <a:pt x="3328" y="786"/>
                      <a:pt x="3427" y="804"/>
                    </a:cubicBezTo>
                    <a:lnTo>
                      <a:pt x="3427" y="804"/>
                    </a:lnTo>
                    <a:cubicBezTo>
                      <a:pt x="3480" y="822"/>
                      <a:pt x="3534" y="831"/>
                      <a:pt x="3587" y="831"/>
                    </a:cubicBezTo>
                    <a:lnTo>
                      <a:pt x="3587" y="831"/>
                    </a:lnTo>
                    <a:cubicBezTo>
                      <a:pt x="3623" y="831"/>
                      <a:pt x="3659" y="839"/>
                      <a:pt x="3685" y="839"/>
                    </a:cubicBezTo>
                    <a:lnTo>
                      <a:pt x="3685" y="839"/>
                    </a:lnTo>
                    <a:cubicBezTo>
                      <a:pt x="3846" y="866"/>
                      <a:pt x="3998" y="964"/>
                      <a:pt x="4087" y="1098"/>
                    </a:cubicBezTo>
                    <a:lnTo>
                      <a:pt x="4087" y="1098"/>
                    </a:lnTo>
                    <a:cubicBezTo>
                      <a:pt x="4167" y="1232"/>
                      <a:pt x="4176" y="1500"/>
                      <a:pt x="4140" y="1669"/>
                    </a:cubicBezTo>
                    <a:lnTo>
                      <a:pt x="4140" y="1669"/>
                    </a:lnTo>
                    <a:cubicBezTo>
                      <a:pt x="4131" y="1669"/>
                      <a:pt x="4122" y="1678"/>
                      <a:pt x="4114" y="1678"/>
                    </a:cubicBezTo>
                    <a:lnTo>
                      <a:pt x="4114" y="1678"/>
                    </a:lnTo>
                    <a:cubicBezTo>
                      <a:pt x="3971" y="1732"/>
                      <a:pt x="3828" y="1794"/>
                      <a:pt x="3712" y="1865"/>
                    </a:cubicBezTo>
                    <a:lnTo>
                      <a:pt x="3712" y="1865"/>
                    </a:lnTo>
                    <a:cubicBezTo>
                      <a:pt x="3676" y="1865"/>
                      <a:pt x="3650" y="1874"/>
                      <a:pt x="3632" y="1883"/>
                    </a:cubicBezTo>
                    <a:lnTo>
                      <a:pt x="3632" y="1883"/>
                    </a:lnTo>
                    <a:cubicBezTo>
                      <a:pt x="3623" y="1883"/>
                      <a:pt x="3623" y="1883"/>
                      <a:pt x="3623" y="1883"/>
                    </a:cubicBezTo>
                    <a:lnTo>
                      <a:pt x="3623" y="1883"/>
                    </a:lnTo>
                    <a:cubicBezTo>
                      <a:pt x="3632" y="1874"/>
                      <a:pt x="3623" y="1856"/>
                      <a:pt x="3614" y="1848"/>
                    </a:cubicBezTo>
                    <a:lnTo>
                      <a:pt x="3614" y="1848"/>
                    </a:lnTo>
                    <a:cubicBezTo>
                      <a:pt x="3507" y="1767"/>
                      <a:pt x="3364" y="1740"/>
                      <a:pt x="3230" y="1776"/>
                    </a:cubicBezTo>
                    <a:lnTo>
                      <a:pt x="3230" y="1776"/>
                    </a:lnTo>
                    <a:cubicBezTo>
                      <a:pt x="3105" y="1803"/>
                      <a:pt x="2989" y="1892"/>
                      <a:pt x="2927" y="2008"/>
                    </a:cubicBezTo>
                    <a:lnTo>
                      <a:pt x="2927" y="2008"/>
                    </a:lnTo>
                    <a:cubicBezTo>
                      <a:pt x="2927" y="2026"/>
                      <a:pt x="2927" y="2044"/>
                      <a:pt x="2945" y="2053"/>
                    </a:cubicBezTo>
                    <a:lnTo>
                      <a:pt x="2945" y="2053"/>
                    </a:lnTo>
                    <a:cubicBezTo>
                      <a:pt x="2945" y="2053"/>
                      <a:pt x="2954" y="2062"/>
                      <a:pt x="2963" y="2062"/>
                    </a:cubicBezTo>
                    <a:lnTo>
                      <a:pt x="2963" y="2062"/>
                    </a:lnTo>
                    <a:cubicBezTo>
                      <a:pt x="2972" y="2062"/>
                      <a:pt x="2981" y="2053"/>
                      <a:pt x="2981" y="2044"/>
                    </a:cubicBezTo>
                    <a:lnTo>
                      <a:pt x="2981" y="2044"/>
                    </a:lnTo>
                    <a:lnTo>
                      <a:pt x="3025" y="1999"/>
                    </a:lnTo>
                    <a:cubicBezTo>
                      <a:pt x="3025" y="1999"/>
                      <a:pt x="3025" y="1981"/>
                      <a:pt x="3025" y="1972"/>
                    </a:cubicBezTo>
                    <a:lnTo>
                      <a:pt x="3025" y="1972"/>
                    </a:lnTo>
                    <a:cubicBezTo>
                      <a:pt x="3079" y="1910"/>
                      <a:pt x="3159" y="1856"/>
                      <a:pt x="3248" y="1830"/>
                    </a:cubicBezTo>
                    <a:lnTo>
                      <a:pt x="3248" y="1830"/>
                    </a:lnTo>
                    <a:cubicBezTo>
                      <a:pt x="3355" y="1803"/>
                      <a:pt x="3480" y="1830"/>
                      <a:pt x="3578" y="1892"/>
                    </a:cubicBezTo>
                    <a:lnTo>
                      <a:pt x="3578" y="1892"/>
                    </a:lnTo>
                    <a:cubicBezTo>
                      <a:pt x="3587" y="1901"/>
                      <a:pt x="3596" y="1901"/>
                      <a:pt x="3614" y="1901"/>
                    </a:cubicBezTo>
                    <a:lnTo>
                      <a:pt x="3614" y="1901"/>
                    </a:lnTo>
                    <a:cubicBezTo>
                      <a:pt x="3605" y="1901"/>
                      <a:pt x="3605" y="1910"/>
                      <a:pt x="3605" y="1919"/>
                    </a:cubicBezTo>
                    <a:lnTo>
                      <a:pt x="3605" y="1919"/>
                    </a:lnTo>
                    <a:cubicBezTo>
                      <a:pt x="3614" y="1919"/>
                      <a:pt x="3614" y="1919"/>
                      <a:pt x="3614" y="1919"/>
                    </a:cubicBezTo>
                    <a:lnTo>
                      <a:pt x="3614" y="1919"/>
                    </a:lnTo>
                    <a:cubicBezTo>
                      <a:pt x="3569" y="1955"/>
                      <a:pt x="3534" y="1981"/>
                      <a:pt x="3498" y="2008"/>
                    </a:cubicBezTo>
                    <a:lnTo>
                      <a:pt x="3498" y="2008"/>
                    </a:lnTo>
                    <a:cubicBezTo>
                      <a:pt x="3382" y="2133"/>
                      <a:pt x="3311" y="2267"/>
                      <a:pt x="3239" y="2392"/>
                    </a:cubicBezTo>
                    <a:lnTo>
                      <a:pt x="3239" y="2392"/>
                    </a:lnTo>
                    <a:cubicBezTo>
                      <a:pt x="3132" y="2561"/>
                      <a:pt x="3043" y="2731"/>
                      <a:pt x="2829" y="2829"/>
                    </a:cubicBezTo>
                    <a:lnTo>
                      <a:pt x="2829" y="2829"/>
                    </a:lnTo>
                    <a:cubicBezTo>
                      <a:pt x="2731" y="2882"/>
                      <a:pt x="2624" y="2945"/>
                      <a:pt x="2526" y="3007"/>
                    </a:cubicBezTo>
                    <a:lnTo>
                      <a:pt x="2526" y="3007"/>
                    </a:lnTo>
                    <a:cubicBezTo>
                      <a:pt x="2552" y="2900"/>
                      <a:pt x="2534" y="2775"/>
                      <a:pt x="2481" y="2677"/>
                    </a:cubicBezTo>
                    <a:lnTo>
                      <a:pt x="2481" y="2677"/>
                    </a:lnTo>
                    <a:cubicBezTo>
                      <a:pt x="2419" y="2552"/>
                      <a:pt x="2294" y="2463"/>
                      <a:pt x="2124" y="2401"/>
                    </a:cubicBezTo>
                    <a:lnTo>
                      <a:pt x="2124" y="2401"/>
                    </a:lnTo>
                    <a:cubicBezTo>
                      <a:pt x="2008" y="2374"/>
                      <a:pt x="1892" y="2356"/>
                      <a:pt x="1785" y="2338"/>
                    </a:cubicBezTo>
                    <a:lnTo>
                      <a:pt x="1785" y="2338"/>
                    </a:lnTo>
                    <a:cubicBezTo>
                      <a:pt x="1749" y="2338"/>
                      <a:pt x="1714" y="2329"/>
                      <a:pt x="1678" y="2329"/>
                    </a:cubicBezTo>
                    <a:lnTo>
                      <a:pt x="1678" y="2329"/>
                    </a:lnTo>
                    <a:cubicBezTo>
                      <a:pt x="1633" y="2320"/>
                      <a:pt x="1580" y="2311"/>
                      <a:pt x="1544" y="2285"/>
                    </a:cubicBezTo>
                    <a:lnTo>
                      <a:pt x="1544" y="2285"/>
                    </a:lnTo>
                    <a:cubicBezTo>
                      <a:pt x="1509" y="2267"/>
                      <a:pt x="1482" y="2231"/>
                      <a:pt x="1482" y="2187"/>
                    </a:cubicBezTo>
                    <a:lnTo>
                      <a:pt x="1482" y="2187"/>
                    </a:lnTo>
                    <a:cubicBezTo>
                      <a:pt x="1491" y="2169"/>
                      <a:pt x="1500" y="2151"/>
                      <a:pt x="1517" y="2142"/>
                    </a:cubicBezTo>
                    <a:lnTo>
                      <a:pt x="1517" y="2142"/>
                    </a:lnTo>
                    <a:cubicBezTo>
                      <a:pt x="1526" y="2133"/>
                      <a:pt x="1535" y="2133"/>
                      <a:pt x="1553" y="2133"/>
                    </a:cubicBezTo>
                    <a:lnTo>
                      <a:pt x="1553" y="2133"/>
                    </a:lnTo>
                    <a:cubicBezTo>
                      <a:pt x="1571" y="2142"/>
                      <a:pt x="1589" y="2133"/>
                      <a:pt x="1589" y="2115"/>
                    </a:cubicBezTo>
                    <a:lnTo>
                      <a:pt x="1589" y="2115"/>
                    </a:lnTo>
                    <a:cubicBezTo>
                      <a:pt x="1598" y="2097"/>
                      <a:pt x="1589" y="2079"/>
                      <a:pt x="1571" y="2079"/>
                    </a:cubicBezTo>
                    <a:lnTo>
                      <a:pt x="1571" y="2079"/>
                    </a:lnTo>
                    <a:cubicBezTo>
                      <a:pt x="1544" y="2062"/>
                      <a:pt x="1509" y="2071"/>
                      <a:pt x="1482" y="2088"/>
                    </a:cubicBezTo>
                    <a:lnTo>
                      <a:pt x="1482" y="2088"/>
                    </a:lnTo>
                    <a:cubicBezTo>
                      <a:pt x="1446" y="2106"/>
                      <a:pt x="1428" y="2142"/>
                      <a:pt x="1419" y="2187"/>
                    </a:cubicBezTo>
                    <a:lnTo>
                      <a:pt x="1419" y="2187"/>
                    </a:lnTo>
                    <a:cubicBezTo>
                      <a:pt x="1419" y="2240"/>
                      <a:pt x="1455" y="2303"/>
                      <a:pt x="1509" y="2338"/>
                    </a:cubicBezTo>
                    <a:lnTo>
                      <a:pt x="1509" y="2338"/>
                    </a:lnTo>
                    <a:cubicBezTo>
                      <a:pt x="1562" y="2374"/>
                      <a:pt x="1616" y="2383"/>
                      <a:pt x="1669" y="2392"/>
                    </a:cubicBezTo>
                    <a:lnTo>
                      <a:pt x="1669" y="2392"/>
                    </a:lnTo>
                    <a:cubicBezTo>
                      <a:pt x="1705" y="2392"/>
                      <a:pt x="1741" y="2401"/>
                      <a:pt x="1776" y="2401"/>
                    </a:cubicBezTo>
                    <a:lnTo>
                      <a:pt x="1776" y="2401"/>
                    </a:lnTo>
                    <a:cubicBezTo>
                      <a:pt x="1883" y="2418"/>
                      <a:pt x="1999" y="2427"/>
                      <a:pt x="2097" y="2463"/>
                    </a:cubicBezTo>
                    <a:lnTo>
                      <a:pt x="2097" y="2463"/>
                    </a:lnTo>
                    <a:cubicBezTo>
                      <a:pt x="2258" y="2517"/>
                      <a:pt x="2374" y="2597"/>
                      <a:pt x="2427" y="2713"/>
                    </a:cubicBezTo>
                    <a:lnTo>
                      <a:pt x="2427" y="2713"/>
                    </a:lnTo>
                    <a:cubicBezTo>
                      <a:pt x="2490" y="2838"/>
                      <a:pt x="2499" y="3016"/>
                      <a:pt x="2410" y="3088"/>
                    </a:cubicBezTo>
                    <a:lnTo>
                      <a:pt x="2410" y="3088"/>
                    </a:lnTo>
                    <a:cubicBezTo>
                      <a:pt x="2410" y="3088"/>
                      <a:pt x="2410" y="3088"/>
                      <a:pt x="2410" y="3088"/>
                    </a:cubicBezTo>
                    <a:lnTo>
                      <a:pt x="2410" y="3088"/>
                    </a:lnTo>
                    <a:cubicBezTo>
                      <a:pt x="2178" y="3248"/>
                      <a:pt x="1990" y="3435"/>
                      <a:pt x="1830" y="3641"/>
                    </a:cubicBezTo>
                    <a:lnTo>
                      <a:pt x="1830" y="3641"/>
                    </a:lnTo>
                    <a:cubicBezTo>
                      <a:pt x="1856" y="3435"/>
                      <a:pt x="1776" y="3221"/>
                      <a:pt x="1598" y="3088"/>
                    </a:cubicBezTo>
                    <a:lnTo>
                      <a:pt x="1598" y="3088"/>
                    </a:lnTo>
                    <a:cubicBezTo>
                      <a:pt x="1589" y="3079"/>
                      <a:pt x="1571" y="3079"/>
                      <a:pt x="1562" y="3096"/>
                    </a:cubicBezTo>
                    <a:lnTo>
                      <a:pt x="1562" y="3096"/>
                    </a:lnTo>
                    <a:cubicBezTo>
                      <a:pt x="1544" y="3105"/>
                      <a:pt x="1553" y="3123"/>
                      <a:pt x="1562" y="3132"/>
                    </a:cubicBezTo>
                    <a:lnTo>
                      <a:pt x="1562" y="3132"/>
                    </a:lnTo>
                    <a:cubicBezTo>
                      <a:pt x="1767" y="3293"/>
                      <a:pt x="1830" y="3578"/>
                      <a:pt x="1714" y="3801"/>
                    </a:cubicBezTo>
                    <a:lnTo>
                      <a:pt x="1714" y="3801"/>
                    </a:lnTo>
                    <a:cubicBezTo>
                      <a:pt x="1714" y="3801"/>
                      <a:pt x="1714" y="3801"/>
                      <a:pt x="1714" y="3801"/>
                    </a:cubicBezTo>
                    <a:lnTo>
                      <a:pt x="1714" y="3801"/>
                    </a:lnTo>
                    <a:cubicBezTo>
                      <a:pt x="1669" y="3864"/>
                      <a:pt x="1633" y="3935"/>
                      <a:pt x="1598" y="3998"/>
                    </a:cubicBezTo>
                    <a:lnTo>
                      <a:pt x="1598" y="3998"/>
                    </a:lnTo>
                    <a:cubicBezTo>
                      <a:pt x="1598" y="3998"/>
                      <a:pt x="1598" y="3998"/>
                      <a:pt x="1598" y="4006"/>
                    </a:cubicBezTo>
                    <a:lnTo>
                      <a:pt x="1598" y="4006"/>
                    </a:lnTo>
                    <a:cubicBezTo>
                      <a:pt x="1509" y="4167"/>
                      <a:pt x="1446" y="4345"/>
                      <a:pt x="1410" y="4524"/>
                    </a:cubicBezTo>
                    <a:lnTo>
                      <a:pt x="1410" y="4524"/>
                    </a:lnTo>
                    <a:cubicBezTo>
                      <a:pt x="1330" y="4899"/>
                      <a:pt x="1375" y="5273"/>
                      <a:pt x="1509" y="5603"/>
                    </a:cubicBezTo>
                    <a:lnTo>
                      <a:pt x="1509" y="5603"/>
                    </a:lnTo>
                    <a:cubicBezTo>
                      <a:pt x="1500" y="5594"/>
                      <a:pt x="1491" y="5594"/>
                      <a:pt x="1482" y="5594"/>
                    </a:cubicBezTo>
                    <a:lnTo>
                      <a:pt x="1482" y="5594"/>
                    </a:lnTo>
                    <a:cubicBezTo>
                      <a:pt x="1178" y="5514"/>
                      <a:pt x="902" y="5380"/>
                      <a:pt x="688" y="5193"/>
                    </a:cubicBezTo>
                    <a:lnTo>
                      <a:pt x="688" y="5193"/>
                    </a:lnTo>
                    <a:cubicBezTo>
                      <a:pt x="688" y="5193"/>
                      <a:pt x="688" y="5193"/>
                      <a:pt x="688" y="5193"/>
                    </a:cubicBezTo>
                    <a:lnTo>
                      <a:pt x="688" y="5193"/>
                    </a:lnTo>
                    <a:cubicBezTo>
                      <a:pt x="697" y="5175"/>
                      <a:pt x="679" y="5157"/>
                      <a:pt x="670" y="5157"/>
                    </a:cubicBezTo>
                    <a:lnTo>
                      <a:pt x="670" y="5157"/>
                    </a:lnTo>
                    <a:cubicBezTo>
                      <a:pt x="625" y="5139"/>
                      <a:pt x="608" y="5095"/>
                      <a:pt x="616" y="5050"/>
                    </a:cubicBezTo>
                    <a:lnTo>
                      <a:pt x="616" y="5050"/>
                    </a:lnTo>
                    <a:cubicBezTo>
                      <a:pt x="625" y="5006"/>
                      <a:pt x="661" y="4952"/>
                      <a:pt x="688" y="4916"/>
                    </a:cubicBezTo>
                    <a:lnTo>
                      <a:pt x="688" y="4916"/>
                    </a:lnTo>
                    <a:lnTo>
                      <a:pt x="947" y="4568"/>
                    </a:lnTo>
                    <a:cubicBezTo>
                      <a:pt x="955" y="4551"/>
                      <a:pt x="955" y="4533"/>
                      <a:pt x="938" y="4524"/>
                    </a:cubicBezTo>
                    <a:lnTo>
                      <a:pt x="938" y="4524"/>
                    </a:lnTo>
                    <a:cubicBezTo>
                      <a:pt x="929" y="4506"/>
                      <a:pt x="911" y="4515"/>
                      <a:pt x="893" y="4524"/>
                    </a:cubicBezTo>
                    <a:lnTo>
                      <a:pt x="893" y="4524"/>
                    </a:lnTo>
                    <a:lnTo>
                      <a:pt x="634" y="4881"/>
                    </a:lnTo>
                    <a:cubicBezTo>
                      <a:pt x="608" y="4925"/>
                      <a:pt x="563" y="4979"/>
                      <a:pt x="554" y="5041"/>
                    </a:cubicBezTo>
                    <a:lnTo>
                      <a:pt x="554" y="5041"/>
                    </a:lnTo>
                    <a:cubicBezTo>
                      <a:pt x="554" y="5050"/>
                      <a:pt x="554" y="5059"/>
                      <a:pt x="554" y="5068"/>
                    </a:cubicBezTo>
                    <a:lnTo>
                      <a:pt x="554" y="5068"/>
                    </a:lnTo>
                    <a:cubicBezTo>
                      <a:pt x="545" y="5059"/>
                      <a:pt x="545" y="5050"/>
                      <a:pt x="536" y="5050"/>
                    </a:cubicBezTo>
                    <a:lnTo>
                      <a:pt x="536" y="5050"/>
                    </a:lnTo>
                    <a:cubicBezTo>
                      <a:pt x="161" y="4622"/>
                      <a:pt x="72" y="3998"/>
                      <a:pt x="331" y="3560"/>
                    </a:cubicBezTo>
                    <a:lnTo>
                      <a:pt x="331" y="3560"/>
                    </a:lnTo>
                    <a:cubicBezTo>
                      <a:pt x="331" y="3551"/>
                      <a:pt x="340" y="3543"/>
                      <a:pt x="340" y="3534"/>
                    </a:cubicBezTo>
                    <a:lnTo>
                      <a:pt x="340" y="3534"/>
                    </a:lnTo>
                    <a:cubicBezTo>
                      <a:pt x="349" y="3623"/>
                      <a:pt x="385" y="3712"/>
                      <a:pt x="465" y="3792"/>
                    </a:cubicBezTo>
                    <a:lnTo>
                      <a:pt x="465" y="3792"/>
                    </a:lnTo>
                    <a:cubicBezTo>
                      <a:pt x="563" y="3882"/>
                      <a:pt x="697" y="3935"/>
                      <a:pt x="839" y="3935"/>
                    </a:cubicBezTo>
                    <a:lnTo>
                      <a:pt x="839" y="3935"/>
                    </a:lnTo>
                    <a:cubicBezTo>
                      <a:pt x="857" y="3935"/>
                      <a:pt x="884" y="3935"/>
                      <a:pt x="911" y="3926"/>
                    </a:cubicBezTo>
                    <a:lnTo>
                      <a:pt x="911" y="3926"/>
                    </a:lnTo>
                    <a:cubicBezTo>
                      <a:pt x="929" y="3926"/>
                      <a:pt x="947" y="3908"/>
                      <a:pt x="938" y="3890"/>
                    </a:cubicBezTo>
                    <a:lnTo>
                      <a:pt x="938" y="3890"/>
                    </a:lnTo>
                    <a:cubicBezTo>
                      <a:pt x="938" y="3873"/>
                      <a:pt x="920" y="3864"/>
                      <a:pt x="902" y="3864"/>
                    </a:cubicBezTo>
                    <a:lnTo>
                      <a:pt x="902" y="3864"/>
                    </a:lnTo>
                    <a:cubicBezTo>
                      <a:pt x="759" y="3890"/>
                      <a:pt x="608" y="3846"/>
                      <a:pt x="509" y="3748"/>
                    </a:cubicBezTo>
                    <a:lnTo>
                      <a:pt x="509" y="3748"/>
                    </a:lnTo>
                    <a:cubicBezTo>
                      <a:pt x="402" y="3650"/>
                      <a:pt x="393" y="3534"/>
                      <a:pt x="402" y="3391"/>
                    </a:cubicBezTo>
                    <a:lnTo>
                      <a:pt x="402" y="3391"/>
                    </a:lnTo>
                    <a:cubicBezTo>
                      <a:pt x="474" y="3195"/>
                      <a:pt x="474" y="2998"/>
                      <a:pt x="474" y="2802"/>
                    </a:cubicBezTo>
                    <a:lnTo>
                      <a:pt x="474" y="2802"/>
                    </a:lnTo>
                    <a:cubicBezTo>
                      <a:pt x="474" y="2650"/>
                      <a:pt x="465" y="2499"/>
                      <a:pt x="500" y="2356"/>
                    </a:cubicBezTo>
                    <a:lnTo>
                      <a:pt x="500" y="2356"/>
                    </a:lnTo>
                    <a:cubicBezTo>
                      <a:pt x="500" y="2418"/>
                      <a:pt x="518" y="2481"/>
                      <a:pt x="545" y="2534"/>
                    </a:cubicBezTo>
                    <a:lnTo>
                      <a:pt x="545" y="2534"/>
                    </a:lnTo>
                    <a:cubicBezTo>
                      <a:pt x="634" y="2722"/>
                      <a:pt x="822" y="2847"/>
                      <a:pt x="1027" y="2865"/>
                    </a:cubicBezTo>
                    <a:lnTo>
                      <a:pt x="1027" y="2865"/>
                    </a:lnTo>
                    <a:lnTo>
                      <a:pt x="1027" y="2865"/>
                    </a:lnTo>
                    <a:lnTo>
                      <a:pt x="1027" y="2865"/>
                    </a:lnTo>
                    <a:cubicBezTo>
                      <a:pt x="1045" y="2865"/>
                      <a:pt x="1054" y="2847"/>
                      <a:pt x="1063" y="2838"/>
                    </a:cubicBezTo>
                    <a:lnTo>
                      <a:pt x="1063" y="2838"/>
                    </a:lnTo>
                    <a:cubicBezTo>
                      <a:pt x="1063" y="2820"/>
                      <a:pt x="1045" y="2802"/>
                      <a:pt x="1027" y="2802"/>
                    </a:cubicBezTo>
                    <a:lnTo>
                      <a:pt x="1027" y="2802"/>
                    </a:lnTo>
                    <a:cubicBezTo>
                      <a:pt x="848" y="2784"/>
                      <a:pt x="679" y="2668"/>
                      <a:pt x="608" y="2508"/>
                    </a:cubicBezTo>
                    <a:lnTo>
                      <a:pt x="608" y="2508"/>
                    </a:lnTo>
                    <a:cubicBezTo>
                      <a:pt x="527" y="2347"/>
                      <a:pt x="545" y="2142"/>
                      <a:pt x="652" y="1999"/>
                    </a:cubicBezTo>
                    <a:lnTo>
                      <a:pt x="652" y="1999"/>
                    </a:lnTo>
                    <a:cubicBezTo>
                      <a:pt x="652" y="1999"/>
                      <a:pt x="652" y="1999"/>
                      <a:pt x="652" y="1999"/>
                    </a:cubicBezTo>
                    <a:lnTo>
                      <a:pt x="652" y="1999"/>
                    </a:lnTo>
                    <a:cubicBezTo>
                      <a:pt x="768" y="1848"/>
                      <a:pt x="947" y="1714"/>
                      <a:pt x="1125" y="1580"/>
                    </a:cubicBezTo>
                    <a:lnTo>
                      <a:pt x="1125" y="1580"/>
                    </a:lnTo>
                    <a:cubicBezTo>
                      <a:pt x="1303" y="1446"/>
                      <a:pt x="1500" y="1312"/>
                      <a:pt x="1616" y="1152"/>
                    </a:cubicBezTo>
                    <a:lnTo>
                      <a:pt x="1616" y="1152"/>
                    </a:lnTo>
                    <a:cubicBezTo>
                      <a:pt x="1767" y="1152"/>
                      <a:pt x="1919" y="1232"/>
                      <a:pt x="2008" y="1357"/>
                    </a:cubicBezTo>
                    <a:lnTo>
                      <a:pt x="2008" y="1357"/>
                    </a:lnTo>
                    <a:cubicBezTo>
                      <a:pt x="2097" y="1491"/>
                      <a:pt x="2115" y="1678"/>
                      <a:pt x="2044" y="1821"/>
                    </a:cubicBezTo>
                    <a:lnTo>
                      <a:pt x="2044" y="1821"/>
                    </a:lnTo>
                    <a:cubicBezTo>
                      <a:pt x="2035" y="1839"/>
                      <a:pt x="2044" y="1856"/>
                      <a:pt x="2062" y="1865"/>
                    </a:cubicBezTo>
                    <a:lnTo>
                      <a:pt x="2062" y="1865"/>
                    </a:lnTo>
                    <a:cubicBezTo>
                      <a:pt x="2062" y="1865"/>
                      <a:pt x="2071" y="1865"/>
                      <a:pt x="2071" y="1865"/>
                    </a:cubicBezTo>
                    <a:lnTo>
                      <a:pt x="2071" y="1865"/>
                    </a:lnTo>
                    <a:cubicBezTo>
                      <a:pt x="2088" y="1865"/>
                      <a:pt x="2097" y="1856"/>
                      <a:pt x="2097" y="1848"/>
                    </a:cubicBezTo>
                    <a:lnTo>
                      <a:pt x="2097" y="1848"/>
                    </a:lnTo>
                    <a:cubicBezTo>
                      <a:pt x="2178" y="1687"/>
                      <a:pt x="2160" y="1473"/>
                      <a:pt x="2062" y="1321"/>
                    </a:cubicBezTo>
                    <a:lnTo>
                      <a:pt x="2062" y="1321"/>
                    </a:lnTo>
                    <a:cubicBezTo>
                      <a:pt x="1972" y="1187"/>
                      <a:pt x="1821" y="1098"/>
                      <a:pt x="1660" y="1089"/>
                    </a:cubicBezTo>
                    <a:lnTo>
                      <a:pt x="1660" y="1089"/>
                    </a:lnTo>
                    <a:cubicBezTo>
                      <a:pt x="1678" y="1054"/>
                      <a:pt x="1696" y="1018"/>
                      <a:pt x="1714" y="982"/>
                    </a:cubicBezTo>
                    <a:lnTo>
                      <a:pt x="1714" y="982"/>
                    </a:lnTo>
                    <a:cubicBezTo>
                      <a:pt x="1821" y="706"/>
                      <a:pt x="2062" y="456"/>
                      <a:pt x="2365" y="295"/>
                    </a:cubicBezTo>
                    <a:lnTo>
                      <a:pt x="2365" y="295"/>
                    </a:lnTo>
                    <a:cubicBezTo>
                      <a:pt x="2303" y="474"/>
                      <a:pt x="2338" y="679"/>
                      <a:pt x="2445" y="848"/>
                    </a:cubicBezTo>
                    <a:lnTo>
                      <a:pt x="2445" y="848"/>
                    </a:lnTo>
                    <a:cubicBezTo>
                      <a:pt x="2472" y="884"/>
                      <a:pt x="2508" y="920"/>
                      <a:pt x="2552" y="947"/>
                    </a:cubicBezTo>
                    <a:lnTo>
                      <a:pt x="2552" y="947"/>
                    </a:lnTo>
                    <a:cubicBezTo>
                      <a:pt x="2570" y="947"/>
                      <a:pt x="2579" y="947"/>
                      <a:pt x="2597" y="947"/>
                    </a:cubicBezTo>
                    <a:lnTo>
                      <a:pt x="2597" y="947"/>
                    </a:lnTo>
                    <a:cubicBezTo>
                      <a:pt x="2642" y="947"/>
                      <a:pt x="2686" y="929"/>
                      <a:pt x="2704" y="893"/>
                    </a:cubicBezTo>
                    <a:lnTo>
                      <a:pt x="2704" y="893"/>
                    </a:lnTo>
                    <a:cubicBezTo>
                      <a:pt x="2713" y="875"/>
                      <a:pt x="2704" y="857"/>
                      <a:pt x="2686" y="848"/>
                    </a:cubicBezTo>
                    <a:lnTo>
                      <a:pt x="2686" y="848"/>
                    </a:lnTo>
                    <a:cubicBezTo>
                      <a:pt x="2668" y="839"/>
                      <a:pt x="2650" y="848"/>
                      <a:pt x="2642" y="866"/>
                    </a:cubicBezTo>
                    <a:lnTo>
                      <a:pt x="2642" y="866"/>
                    </a:lnTo>
                    <a:cubicBezTo>
                      <a:pt x="2642" y="875"/>
                      <a:pt x="2615" y="884"/>
                      <a:pt x="2597" y="884"/>
                    </a:cubicBezTo>
                    <a:lnTo>
                      <a:pt x="2597" y="884"/>
                    </a:lnTo>
                    <a:cubicBezTo>
                      <a:pt x="2588" y="884"/>
                      <a:pt x="2579" y="884"/>
                      <a:pt x="2579" y="884"/>
                    </a:cubicBezTo>
                    <a:moveTo>
                      <a:pt x="6701" y="1589"/>
                    </a:moveTo>
                    <a:cubicBezTo>
                      <a:pt x="6710" y="1571"/>
                      <a:pt x="6710" y="1553"/>
                      <a:pt x="6701" y="1544"/>
                    </a:cubicBezTo>
                    <a:lnTo>
                      <a:pt x="6701" y="1544"/>
                    </a:lnTo>
                    <a:cubicBezTo>
                      <a:pt x="6656" y="1500"/>
                      <a:pt x="6594" y="1286"/>
                      <a:pt x="6611" y="1250"/>
                    </a:cubicBezTo>
                    <a:lnTo>
                      <a:pt x="6611" y="1250"/>
                    </a:lnTo>
                    <a:cubicBezTo>
                      <a:pt x="6629" y="1205"/>
                      <a:pt x="6683" y="1170"/>
                      <a:pt x="6736" y="1170"/>
                    </a:cubicBezTo>
                    <a:lnTo>
                      <a:pt x="6736" y="1170"/>
                    </a:lnTo>
                    <a:cubicBezTo>
                      <a:pt x="6736" y="1170"/>
                      <a:pt x="6736" y="1170"/>
                      <a:pt x="6745" y="1170"/>
                    </a:cubicBezTo>
                    <a:lnTo>
                      <a:pt x="6745" y="1170"/>
                    </a:lnTo>
                    <a:cubicBezTo>
                      <a:pt x="6870" y="1161"/>
                      <a:pt x="6995" y="1223"/>
                      <a:pt x="7111" y="1286"/>
                    </a:cubicBezTo>
                    <a:lnTo>
                      <a:pt x="7111" y="1286"/>
                    </a:lnTo>
                    <a:cubicBezTo>
                      <a:pt x="7254" y="1357"/>
                      <a:pt x="7405" y="1437"/>
                      <a:pt x="7575" y="1384"/>
                    </a:cubicBezTo>
                    <a:lnTo>
                      <a:pt x="7575" y="1384"/>
                    </a:lnTo>
                    <a:cubicBezTo>
                      <a:pt x="7843" y="1303"/>
                      <a:pt x="8155" y="1232"/>
                      <a:pt x="8449" y="1303"/>
                    </a:cubicBezTo>
                    <a:lnTo>
                      <a:pt x="8449" y="1303"/>
                    </a:lnTo>
                    <a:cubicBezTo>
                      <a:pt x="8467" y="1303"/>
                      <a:pt x="8494" y="1312"/>
                      <a:pt x="8521" y="1321"/>
                    </a:cubicBezTo>
                    <a:lnTo>
                      <a:pt x="8521" y="1321"/>
                    </a:lnTo>
                    <a:cubicBezTo>
                      <a:pt x="8592" y="1410"/>
                      <a:pt x="8628" y="1535"/>
                      <a:pt x="8601" y="1642"/>
                    </a:cubicBezTo>
                    <a:lnTo>
                      <a:pt x="8601" y="1642"/>
                    </a:lnTo>
                    <a:cubicBezTo>
                      <a:pt x="8574" y="1749"/>
                      <a:pt x="8494" y="1848"/>
                      <a:pt x="8387" y="1892"/>
                    </a:cubicBezTo>
                    <a:lnTo>
                      <a:pt x="8387" y="1892"/>
                    </a:lnTo>
                    <a:cubicBezTo>
                      <a:pt x="8378" y="1901"/>
                      <a:pt x="8369" y="1919"/>
                      <a:pt x="8378" y="1937"/>
                    </a:cubicBezTo>
                    <a:lnTo>
                      <a:pt x="8378" y="1937"/>
                    </a:lnTo>
                    <a:cubicBezTo>
                      <a:pt x="8378" y="1946"/>
                      <a:pt x="8387" y="1955"/>
                      <a:pt x="8405" y="1955"/>
                    </a:cubicBezTo>
                    <a:lnTo>
                      <a:pt x="8405" y="1955"/>
                    </a:lnTo>
                    <a:cubicBezTo>
                      <a:pt x="8405" y="1955"/>
                      <a:pt x="8413" y="1955"/>
                      <a:pt x="8413" y="1955"/>
                    </a:cubicBezTo>
                    <a:lnTo>
                      <a:pt x="8413" y="1955"/>
                    </a:lnTo>
                    <a:cubicBezTo>
                      <a:pt x="8538" y="1901"/>
                      <a:pt x="8636" y="1785"/>
                      <a:pt x="8663" y="1651"/>
                    </a:cubicBezTo>
                    <a:lnTo>
                      <a:pt x="8663" y="1651"/>
                    </a:lnTo>
                    <a:cubicBezTo>
                      <a:pt x="8681" y="1562"/>
                      <a:pt x="8672" y="1464"/>
                      <a:pt x="8628" y="1375"/>
                    </a:cubicBezTo>
                    <a:lnTo>
                      <a:pt x="8628" y="1375"/>
                    </a:lnTo>
                    <a:cubicBezTo>
                      <a:pt x="9011" y="1607"/>
                      <a:pt x="9243" y="2195"/>
                      <a:pt x="9270" y="2677"/>
                    </a:cubicBezTo>
                    <a:lnTo>
                      <a:pt x="9270" y="2677"/>
                    </a:lnTo>
                    <a:cubicBezTo>
                      <a:pt x="9199" y="2775"/>
                      <a:pt x="9047" y="2784"/>
                      <a:pt x="8931" y="2757"/>
                    </a:cubicBezTo>
                    <a:lnTo>
                      <a:pt x="8931" y="2757"/>
                    </a:lnTo>
                    <a:cubicBezTo>
                      <a:pt x="8886" y="2749"/>
                      <a:pt x="8833" y="2731"/>
                      <a:pt x="8788" y="2713"/>
                    </a:cubicBezTo>
                    <a:lnTo>
                      <a:pt x="8788" y="2713"/>
                    </a:lnTo>
                    <a:cubicBezTo>
                      <a:pt x="8699" y="2686"/>
                      <a:pt x="8610" y="2659"/>
                      <a:pt x="8521" y="2650"/>
                    </a:cubicBezTo>
                    <a:lnTo>
                      <a:pt x="8521" y="2650"/>
                    </a:lnTo>
                    <a:cubicBezTo>
                      <a:pt x="8351" y="2642"/>
                      <a:pt x="8182" y="2731"/>
                      <a:pt x="8083" y="2865"/>
                    </a:cubicBezTo>
                    <a:lnTo>
                      <a:pt x="8083" y="2865"/>
                    </a:lnTo>
                    <a:cubicBezTo>
                      <a:pt x="8074" y="2882"/>
                      <a:pt x="8074" y="2900"/>
                      <a:pt x="8092" y="2909"/>
                    </a:cubicBezTo>
                    <a:lnTo>
                      <a:pt x="8092" y="2909"/>
                    </a:lnTo>
                    <a:cubicBezTo>
                      <a:pt x="8101" y="2918"/>
                      <a:pt x="8101" y="2918"/>
                      <a:pt x="8110" y="2918"/>
                    </a:cubicBezTo>
                    <a:lnTo>
                      <a:pt x="8110" y="2918"/>
                    </a:lnTo>
                    <a:cubicBezTo>
                      <a:pt x="8119" y="2918"/>
                      <a:pt x="8128" y="2909"/>
                      <a:pt x="8137" y="2900"/>
                    </a:cubicBezTo>
                    <a:lnTo>
                      <a:pt x="8137" y="2900"/>
                    </a:lnTo>
                    <a:cubicBezTo>
                      <a:pt x="8217" y="2784"/>
                      <a:pt x="8369" y="2713"/>
                      <a:pt x="8521" y="2713"/>
                    </a:cubicBezTo>
                    <a:lnTo>
                      <a:pt x="8521" y="2713"/>
                    </a:lnTo>
                    <a:cubicBezTo>
                      <a:pt x="8601" y="2722"/>
                      <a:pt x="8681" y="2749"/>
                      <a:pt x="8761" y="2775"/>
                    </a:cubicBezTo>
                    <a:lnTo>
                      <a:pt x="8761" y="2775"/>
                    </a:lnTo>
                    <a:cubicBezTo>
                      <a:pt x="8815" y="2784"/>
                      <a:pt x="8868" y="2802"/>
                      <a:pt x="8922" y="2820"/>
                    </a:cubicBezTo>
                    <a:lnTo>
                      <a:pt x="8922" y="2820"/>
                    </a:lnTo>
                    <a:cubicBezTo>
                      <a:pt x="9029" y="2847"/>
                      <a:pt x="9172" y="2838"/>
                      <a:pt x="9270" y="2757"/>
                    </a:cubicBezTo>
                    <a:lnTo>
                      <a:pt x="9270" y="2757"/>
                    </a:lnTo>
                    <a:cubicBezTo>
                      <a:pt x="9270" y="2820"/>
                      <a:pt x="9270" y="2882"/>
                      <a:pt x="9261" y="2945"/>
                    </a:cubicBezTo>
                    <a:lnTo>
                      <a:pt x="9261" y="2945"/>
                    </a:lnTo>
                    <a:cubicBezTo>
                      <a:pt x="9199" y="3400"/>
                      <a:pt x="8904" y="3792"/>
                      <a:pt x="8645" y="4140"/>
                    </a:cubicBezTo>
                    <a:lnTo>
                      <a:pt x="8645" y="4140"/>
                    </a:lnTo>
                    <a:cubicBezTo>
                      <a:pt x="8574" y="4229"/>
                      <a:pt x="8503" y="4319"/>
                      <a:pt x="8431" y="4408"/>
                    </a:cubicBezTo>
                    <a:lnTo>
                      <a:pt x="8431" y="4408"/>
                    </a:lnTo>
                    <a:cubicBezTo>
                      <a:pt x="8396" y="4212"/>
                      <a:pt x="8262" y="3962"/>
                      <a:pt x="8119" y="3864"/>
                    </a:cubicBezTo>
                    <a:lnTo>
                      <a:pt x="8119" y="3864"/>
                    </a:lnTo>
                    <a:cubicBezTo>
                      <a:pt x="7950" y="3757"/>
                      <a:pt x="7727" y="3730"/>
                      <a:pt x="7530" y="3801"/>
                    </a:cubicBezTo>
                    <a:lnTo>
                      <a:pt x="7530" y="3801"/>
                    </a:lnTo>
                    <a:cubicBezTo>
                      <a:pt x="7530" y="3801"/>
                      <a:pt x="7521" y="3810"/>
                      <a:pt x="7512" y="3819"/>
                    </a:cubicBezTo>
                    <a:lnTo>
                      <a:pt x="7512" y="3819"/>
                    </a:lnTo>
                    <a:cubicBezTo>
                      <a:pt x="7512" y="3828"/>
                      <a:pt x="7512" y="3837"/>
                      <a:pt x="7512" y="3846"/>
                    </a:cubicBezTo>
                    <a:lnTo>
                      <a:pt x="7512" y="3846"/>
                    </a:lnTo>
                    <a:cubicBezTo>
                      <a:pt x="7539" y="3899"/>
                      <a:pt x="7611" y="3926"/>
                      <a:pt x="7664" y="3908"/>
                    </a:cubicBezTo>
                    <a:lnTo>
                      <a:pt x="7664" y="3908"/>
                    </a:lnTo>
                    <a:cubicBezTo>
                      <a:pt x="7682" y="3899"/>
                      <a:pt x="7691" y="3882"/>
                      <a:pt x="7682" y="3864"/>
                    </a:cubicBezTo>
                    <a:lnTo>
                      <a:pt x="7682" y="3864"/>
                    </a:lnTo>
                    <a:cubicBezTo>
                      <a:pt x="7673" y="3846"/>
                      <a:pt x="7655" y="3837"/>
                      <a:pt x="7637" y="3846"/>
                    </a:cubicBezTo>
                    <a:lnTo>
                      <a:pt x="7637" y="3846"/>
                    </a:lnTo>
                    <a:cubicBezTo>
                      <a:pt x="7628" y="3846"/>
                      <a:pt x="7619" y="3846"/>
                      <a:pt x="7611" y="3846"/>
                    </a:cubicBezTo>
                    <a:lnTo>
                      <a:pt x="7611" y="3846"/>
                    </a:lnTo>
                    <a:cubicBezTo>
                      <a:pt x="7762" y="3801"/>
                      <a:pt x="7941" y="3828"/>
                      <a:pt x="8083" y="3917"/>
                    </a:cubicBezTo>
                    <a:lnTo>
                      <a:pt x="8083" y="3917"/>
                    </a:lnTo>
                    <a:cubicBezTo>
                      <a:pt x="8226" y="4015"/>
                      <a:pt x="8360" y="4292"/>
                      <a:pt x="8378" y="4479"/>
                    </a:cubicBezTo>
                    <a:lnTo>
                      <a:pt x="8378" y="4479"/>
                    </a:lnTo>
                    <a:cubicBezTo>
                      <a:pt x="8280" y="4595"/>
                      <a:pt x="8173" y="4720"/>
                      <a:pt x="8048" y="4818"/>
                    </a:cubicBezTo>
                    <a:lnTo>
                      <a:pt x="8048" y="4818"/>
                    </a:lnTo>
                    <a:cubicBezTo>
                      <a:pt x="7869" y="4979"/>
                      <a:pt x="7664" y="5104"/>
                      <a:pt x="7459" y="5229"/>
                    </a:cubicBezTo>
                    <a:lnTo>
                      <a:pt x="7459" y="5229"/>
                    </a:lnTo>
                    <a:cubicBezTo>
                      <a:pt x="7423" y="5246"/>
                      <a:pt x="7396" y="5273"/>
                      <a:pt x="7361" y="5291"/>
                    </a:cubicBezTo>
                    <a:lnTo>
                      <a:pt x="7361" y="5291"/>
                    </a:lnTo>
                    <a:cubicBezTo>
                      <a:pt x="7396" y="4881"/>
                      <a:pt x="7120" y="4470"/>
                      <a:pt x="6718" y="4372"/>
                    </a:cubicBezTo>
                    <a:lnTo>
                      <a:pt x="6718" y="4372"/>
                    </a:lnTo>
                    <a:cubicBezTo>
                      <a:pt x="6576" y="4328"/>
                      <a:pt x="6424" y="4328"/>
                      <a:pt x="6272" y="4328"/>
                    </a:cubicBezTo>
                    <a:lnTo>
                      <a:pt x="6272" y="4328"/>
                    </a:lnTo>
                    <a:cubicBezTo>
                      <a:pt x="6049" y="4328"/>
                      <a:pt x="5844" y="4328"/>
                      <a:pt x="5675" y="4212"/>
                    </a:cubicBezTo>
                    <a:lnTo>
                      <a:pt x="5675" y="4212"/>
                    </a:lnTo>
                    <a:cubicBezTo>
                      <a:pt x="5657" y="4203"/>
                      <a:pt x="5639" y="4203"/>
                      <a:pt x="5630" y="4221"/>
                    </a:cubicBezTo>
                    <a:lnTo>
                      <a:pt x="5630" y="4221"/>
                    </a:lnTo>
                    <a:cubicBezTo>
                      <a:pt x="5621" y="4229"/>
                      <a:pt x="5621" y="4256"/>
                      <a:pt x="5639" y="4265"/>
                    </a:cubicBezTo>
                    <a:lnTo>
                      <a:pt x="5639" y="4265"/>
                    </a:lnTo>
                    <a:cubicBezTo>
                      <a:pt x="5826" y="4390"/>
                      <a:pt x="6049" y="4390"/>
                      <a:pt x="6272" y="4390"/>
                    </a:cubicBezTo>
                    <a:lnTo>
                      <a:pt x="6272" y="4390"/>
                    </a:lnTo>
                    <a:cubicBezTo>
                      <a:pt x="6415" y="4390"/>
                      <a:pt x="6567" y="4390"/>
                      <a:pt x="6701" y="4435"/>
                    </a:cubicBezTo>
                    <a:lnTo>
                      <a:pt x="6701" y="4435"/>
                    </a:lnTo>
                    <a:cubicBezTo>
                      <a:pt x="7075" y="4533"/>
                      <a:pt x="7343" y="4934"/>
                      <a:pt x="7298" y="5318"/>
                    </a:cubicBezTo>
                    <a:lnTo>
                      <a:pt x="7298" y="5318"/>
                    </a:lnTo>
                    <a:cubicBezTo>
                      <a:pt x="7289" y="5318"/>
                      <a:pt x="7298" y="5327"/>
                      <a:pt x="7298" y="5327"/>
                    </a:cubicBezTo>
                    <a:lnTo>
                      <a:pt x="7298" y="5327"/>
                    </a:lnTo>
                    <a:cubicBezTo>
                      <a:pt x="7227" y="5371"/>
                      <a:pt x="7156" y="5416"/>
                      <a:pt x="7084" y="5469"/>
                    </a:cubicBezTo>
                    <a:lnTo>
                      <a:pt x="7084" y="5469"/>
                    </a:lnTo>
                    <a:cubicBezTo>
                      <a:pt x="6843" y="5639"/>
                      <a:pt x="6620" y="5835"/>
                      <a:pt x="6406" y="6031"/>
                    </a:cubicBezTo>
                    <a:lnTo>
                      <a:pt x="6406" y="6031"/>
                    </a:lnTo>
                    <a:cubicBezTo>
                      <a:pt x="6397" y="6040"/>
                      <a:pt x="6379" y="6049"/>
                      <a:pt x="6371" y="6058"/>
                    </a:cubicBezTo>
                    <a:lnTo>
                      <a:pt x="6371" y="6058"/>
                    </a:lnTo>
                    <a:cubicBezTo>
                      <a:pt x="6379" y="5898"/>
                      <a:pt x="6299" y="5737"/>
                      <a:pt x="6139" y="5585"/>
                    </a:cubicBezTo>
                    <a:lnTo>
                      <a:pt x="6139" y="5585"/>
                    </a:lnTo>
                    <a:cubicBezTo>
                      <a:pt x="5987" y="5434"/>
                      <a:pt x="5791" y="5345"/>
                      <a:pt x="5612" y="5273"/>
                    </a:cubicBezTo>
                    <a:lnTo>
                      <a:pt x="5612" y="5273"/>
                    </a:lnTo>
                    <a:cubicBezTo>
                      <a:pt x="5568" y="5255"/>
                      <a:pt x="5523" y="5238"/>
                      <a:pt x="5470" y="5229"/>
                    </a:cubicBezTo>
                    <a:lnTo>
                      <a:pt x="5470" y="5229"/>
                    </a:lnTo>
                    <a:cubicBezTo>
                      <a:pt x="5336" y="5175"/>
                      <a:pt x="5193" y="5122"/>
                      <a:pt x="5059" y="5050"/>
                    </a:cubicBezTo>
                    <a:lnTo>
                      <a:pt x="5059" y="5050"/>
                    </a:lnTo>
                    <a:cubicBezTo>
                      <a:pt x="5006" y="5023"/>
                      <a:pt x="4943" y="4979"/>
                      <a:pt x="4907" y="4925"/>
                    </a:cubicBezTo>
                    <a:lnTo>
                      <a:pt x="4907" y="4925"/>
                    </a:lnTo>
                    <a:cubicBezTo>
                      <a:pt x="4881" y="4881"/>
                      <a:pt x="4863" y="4809"/>
                      <a:pt x="4899" y="4765"/>
                    </a:cubicBezTo>
                    <a:lnTo>
                      <a:pt x="4899" y="4765"/>
                    </a:lnTo>
                    <a:cubicBezTo>
                      <a:pt x="4916" y="4738"/>
                      <a:pt x="4943" y="4720"/>
                      <a:pt x="4970" y="4720"/>
                    </a:cubicBezTo>
                    <a:lnTo>
                      <a:pt x="4970" y="4720"/>
                    </a:lnTo>
                    <a:cubicBezTo>
                      <a:pt x="4988" y="4720"/>
                      <a:pt x="5015" y="4720"/>
                      <a:pt x="5032" y="4738"/>
                    </a:cubicBezTo>
                    <a:lnTo>
                      <a:pt x="5032" y="4738"/>
                    </a:lnTo>
                    <a:cubicBezTo>
                      <a:pt x="5041" y="4756"/>
                      <a:pt x="5059" y="4756"/>
                      <a:pt x="5077" y="4747"/>
                    </a:cubicBezTo>
                    <a:lnTo>
                      <a:pt x="5077" y="4747"/>
                    </a:lnTo>
                    <a:cubicBezTo>
                      <a:pt x="5086" y="4729"/>
                      <a:pt x="5086" y="4711"/>
                      <a:pt x="5077" y="4702"/>
                    </a:cubicBezTo>
                    <a:lnTo>
                      <a:pt x="5077" y="4702"/>
                    </a:lnTo>
                    <a:cubicBezTo>
                      <a:pt x="5050" y="4667"/>
                      <a:pt x="5015" y="4658"/>
                      <a:pt x="4970" y="4658"/>
                    </a:cubicBezTo>
                    <a:lnTo>
                      <a:pt x="4970" y="4658"/>
                    </a:lnTo>
                    <a:cubicBezTo>
                      <a:pt x="4916" y="4658"/>
                      <a:pt x="4872" y="4684"/>
                      <a:pt x="4845" y="4729"/>
                    </a:cubicBezTo>
                    <a:lnTo>
                      <a:pt x="4845" y="4729"/>
                    </a:lnTo>
                    <a:cubicBezTo>
                      <a:pt x="4800" y="4800"/>
                      <a:pt x="4818" y="4899"/>
                      <a:pt x="4854" y="4961"/>
                    </a:cubicBezTo>
                    <a:lnTo>
                      <a:pt x="4854" y="4961"/>
                    </a:lnTo>
                    <a:cubicBezTo>
                      <a:pt x="4899" y="5023"/>
                      <a:pt x="4970" y="5068"/>
                      <a:pt x="5032" y="5104"/>
                    </a:cubicBezTo>
                    <a:lnTo>
                      <a:pt x="5032" y="5104"/>
                    </a:lnTo>
                    <a:cubicBezTo>
                      <a:pt x="5166" y="5175"/>
                      <a:pt x="5309" y="5229"/>
                      <a:pt x="5452" y="5282"/>
                    </a:cubicBezTo>
                    <a:lnTo>
                      <a:pt x="5452" y="5282"/>
                    </a:lnTo>
                    <a:cubicBezTo>
                      <a:pt x="5496" y="5300"/>
                      <a:pt x="5541" y="5318"/>
                      <a:pt x="5594" y="5336"/>
                    </a:cubicBezTo>
                    <a:lnTo>
                      <a:pt x="5594" y="5336"/>
                    </a:lnTo>
                    <a:cubicBezTo>
                      <a:pt x="5755" y="5398"/>
                      <a:pt x="5951" y="5487"/>
                      <a:pt x="6094" y="5630"/>
                    </a:cubicBezTo>
                    <a:lnTo>
                      <a:pt x="6094" y="5630"/>
                    </a:lnTo>
                    <a:cubicBezTo>
                      <a:pt x="6263" y="5782"/>
                      <a:pt x="6326" y="5951"/>
                      <a:pt x="6308" y="6112"/>
                    </a:cubicBezTo>
                    <a:lnTo>
                      <a:pt x="6308" y="6112"/>
                    </a:lnTo>
                    <a:cubicBezTo>
                      <a:pt x="6308" y="6112"/>
                      <a:pt x="6308" y="6112"/>
                      <a:pt x="6308" y="6121"/>
                    </a:cubicBezTo>
                    <a:lnTo>
                      <a:pt x="6308" y="6121"/>
                    </a:lnTo>
                    <a:cubicBezTo>
                      <a:pt x="6156" y="6255"/>
                      <a:pt x="5996" y="6388"/>
                      <a:pt x="5835" y="6513"/>
                    </a:cubicBezTo>
                    <a:lnTo>
                      <a:pt x="5835" y="6513"/>
                    </a:lnTo>
                    <a:cubicBezTo>
                      <a:pt x="5505" y="6754"/>
                      <a:pt x="5006" y="7031"/>
                      <a:pt x="4479" y="7013"/>
                    </a:cubicBezTo>
                    <a:lnTo>
                      <a:pt x="4479" y="7013"/>
                    </a:lnTo>
                    <a:cubicBezTo>
                      <a:pt x="4702" y="6897"/>
                      <a:pt x="4854" y="6692"/>
                      <a:pt x="4890" y="6442"/>
                    </a:cubicBezTo>
                    <a:lnTo>
                      <a:pt x="4890" y="6442"/>
                    </a:lnTo>
                    <a:cubicBezTo>
                      <a:pt x="4934" y="6147"/>
                      <a:pt x="4792" y="5826"/>
                      <a:pt x="4542" y="5666"/>
                    </a:cubicBezTo>
                    <a:lnTo>
                      <a:pt x="4542" y="5666"/>
                    </a:lnTo>
                    <a:cubicBezTo>
                      <a:pt x="4524" y="5657"/>
                      <a:pt x="4506" y="5657"/>
                      <a:pt x="4497" y="5675"/>
                    </a:cubicBezTo>
                    <a:lnTo>
                      <a:pt x="4497" y="5675"/>
                    </a:lnTo>
                    <a:cubicBezTo>
                      <a:pt x="4488" y="5684"/>
                      <a:pt x="4497" y="5710"/>
                      <a:pt x="4506" y="5719"/>
                    </a:cubicBezTo>
                    <a:lnTo>
                      <a:pt x="4506" y="5719"/>
                    </a:lnTo>
                    <a:cubicBezTo>
                      <a:pt x="4738" y="5862"/>
                      <a:pt x="4872" y="6156"/>
                      <a:pt x="4827" y="6433"/>
                    </a:cubicBezTo>
                    <a:lnTo>
                      <a:pt x="4827" y="6433"/>
                    </a:lnTo>
                    <a:cubicBezTo>
                      <a:pt x="4792" y="6701"/>
                      <a:pt x="4604" y="6915"/>
                      <a:pt x="4345" y="6995"/>
                    </a:cubicBezTo>
                    <a:lnTo>
                      <a:pt x="4345" y="6995"/>
                    </a:lnTo>
                    <a:cubicBezTo>
                      <a:pt x="4149" y="6968"/>
                      <a:pt x="3962" y="6897"/>
                      <a:pt x="3783" y="6825"/>
                    </a:cubicBezTo>
                    <a:lnTo>
                      <a:pt x="3783" y="6825"/>
                    </a:lnTo>
                    <a:cubicBezTo>
                      <a:pt x="3676" y="6781"/>
                      <a:pt x="3560" y="6736"/>
                      <a:pt x="3444" y="6701"/>
                    </a:cubicBezTo>
                    <a:lnTo>
                      <a:pt x="3444" y="6701"/>
                    </a:lnTo>
                    <a:cubicBezTo>
                      <a:pt x="3293" y="6656"/>
                      <a:pt x="3141" y="6629"/>
                      <a:pt x="2998" y="6602"/>
                    </a:cubicBezTo>
                    <a:lnTo>
                      <a:pt x="2998" y="6602"/>
                    </a:lnTo>
                    <a:cubicBezTo>
                      <a:pt x="3097" y="6576"/>
                      <a:pt x="3186" y="6540"/>
                      <a:pt x="3266" y="6478"/>
                    </a:cubicBezTo>
                    <a:lnTo>
                      <a:pt x="3266" y="6478"/>
                    </a:lnTo>
                    <a:cubicBezTo>
                      <a:pt x="3409" y="6370"/>
                      <a:pt x="3507" y="6192"/>
                      <a:pt x="3516" y="6014"/>
                    </a:cubicBezTo>
                    <a:lnTo>
                      <a:pt x="3516" y="6014"/>
                    </a:lnTo>
                    <a:cubicBezTo>
                      <a:pt x="3516" y="5996"/>
                      <a:pt x="3507" y="5978"/>
                      <a:pt x="3489" y="5978"/>
                    </a:cubicBezTo>
                    <a:lnTo>
                      <a:pt x="3489" y="5978"/>
                    </a:lnTo>
                    <a:cubicBezTo>
                      <a:pt x="3471" y="5978"/>
                      <a:pt x="3453" y="5987"/>
                      <a:pt x="3453" y="6005"/>
                    </a:cubicBezTo>
                    <a:lnTo>
                      <a:pt x="3453" y="6005"/>
                    </a:lnTo>
                    <a:cubicBezTo>
                      <a:pt x="3444" y="6165"/>
                      <a:pt x="3355" y="6326"/>
                      <a:pt x="3221" y="6424"/>
                    </a:cubicBezTo>
                    <a:lnTo>
                      <a:pt x="3221" y="6424"/>
                    </a:lnTo>
                    <a:cubicBezTo>
                      <a:pt x="3097" y="6531"/>
                      <a:pt x="2918" y="6576"/>
                      <a:pt x="2758" y="6549"/>
                    </a:cubicBezTo>
                    <a:lnTo>
                      <a:pt x="2758" y="6549"/>
                    </a:lnTo>
                    <a:cubicBezTo>
                      <a:pt x="2749" y="6549"/>
                      <a:pt x="2749" y="6549"/>
                      <a:pt x="2740" y="6549"/>
                    </a:cubicBezTo>
                    <a:lnTo>
                      <a:pt x="2740" y="6549"/>
                    </a:lnTo>
                    <a:cubicBezTo>
                      <a:pt x="2597" y="6513"/>
                      <a:pt x="2454" y="6478"/>
                      <a:pt x="2320" y="6415"/>
                    </a:cubicBezTo>
                    <a:lnTo>
                      <a:pt x="2320" y="6415"/>
                    </a:lnTo>
                    <a:cubicBezTo>
                      <a:pt x="2106" y="6308"/>
                      <a:pt x="1919" y="6147"/>
                      <a:pt x="1776" y="5951"/>
                    </a:cubicBezTo>
                    <a:lnTo>
                      <a:pt x="1776" y="5951"/>
                    </a:lnTo>
                    <a:cubicBezTo>
                      <a:pt x="1812" y="5960"/>
                      <a:pt x="1856" y="5969"/>
                      <a:pt x="1892" y="5969"/>
                    </a:cubicBezTo>
                    <a:lnTo>
                      <a:pt x="1892" y="5969"/>
                    </a:lnTo>
                    <a:cubicBezTo>
                      <a:pt x="1990" y="5969"/>
                      <a:pt x="2080" y="5933"/>
                      <a:pt x="2160" y="5880"/>
                    </a:cubicBezTo>
                    <a:lnTo>
                      <a:pt x="2160" y="5880"/>
                    </a:lnTo>
                    <a:cubicBezTo>
                      <a:pt x="2267" y="5800"/>
                      <a:pt x="2338" y="5657"/>
                      <a:pt x="2338" y="5514"/>
                    </a:cubicBezTo>
                    <a:lnTo>
                      <a:pt x="2338" y="5514"/>
                    </a:lnTo>
                    <a:cubicBezTo>
                      <a:pt x="2329" y="5496"/>
                      <a:pt x="2320" y="5478"/>
                      <a:pt x="2303" y="5487"/>
                    </a:cubicBezTo>
                    <a:lnTo>
                      <a:pt x="2303" y="5487"/>
                    </a:lnTo>
                    <a:cubicBezTo>
                      <a:pt x="2285" y="5487"/>
                      <a:pt x="2267" y="5496"/>
                      <a:pt x="2267" y="5514"/>
                    </a:cubicBezTo>
                    <a:lnTo>
                      <a:pt x="2267" y="5514"/>
                    </a:lnTo>
                    <a:cubicBezTo>
                      <a:pt x="2276" y="5639"/>
                      <a:pt x="2213" y="5755"/>
                      <a:pt x="2115" y="5826"/>
                    </a:cubicBezTo>
                    <a:lnTo>
                      <a:pt x="2115" y="5826"/>
                    </a:lnTo>
                    <a:cubicBezTo>
                      <a:pt x="2017" y="5907"/>
                      <a:pt x="1892" y="5924"/>
                      <a:pt x="1776" y="5880"/>
                    </a:cubicBezTo>
                    <a:lnTo>
                      <a:pt x="1776" y="5880"/>
                    </a:lnTo>
                    <a:cubicBezTo>
                      <a:pt x="1758" y="5880"/>
                      <a:pt x="1741" y="5880"/>
                      <a:pt x="1741" y="5898"/>
                    </a:cubicBezTo>
                    <a:lnTo>
                      <a:pt x="1741" y="5898"/>
                    </a:lnTo>
                    <a:cubicBezTo>
                      <a:pt x="1482" y="5514"/>
                      <a:pt x="1366" y="5015"/>
                      <a:pt x="1473" y="4542"/>
                    </a:cubicBezTo>
                    <a:lnTo>
                      <a:pt x="1473" y="4542"/>
                    </a:lnTo>
                    <a:cubicBezTo>
                      <a:pt x="1500" y="4399"/>
                      <a:pt x="1544" y="4265"/>
                      <a:pt x="1607" y="4131"/>
                    </a:cubicBezTo>
                    <a:lnTo>
                      <a:pt x="1607" y="4131"/>
                    </a:lnTo>
                    <a:cubicBezTo>
                      <a:pt x="1616" y="4194"/>
                      <a:pt x="1642" y="4247"/>
                      <a:pt x="1714" y="4292"/>
                    </a:cubicBezTo>
                    <a:lnTo>
                      <a:pt x="1714" y="4292"/>
                    </a:lnTo>
                    <a:cubicBezTo>
                      <a:pt x="1776" y="4337"/>
                      <a:pt x="1856" y="4363"/>
                      <a:pt x="1928" y="4363"/>
                    </a:cubicBezTo>
                    <a:lnTo>
                      <a:pt x="1928" y="4363"/>
                    </a:lnTo>
                    <a:cubicBezTo>
                      <a:pt x="1972" y="4363"/>
                      <a:pt x="2017" y="4354"/>
                      <a:pt x="2053" y="4337"/>
                    </a:cubicBezTo>
                    <a:lnTo>
                      <a:pt x="2053" y="4337"/>
                    </a:lnTo>
                    <a:cubicBezTo>
                      <a:pt x="2071" y="4337"/>
                      <a:pt x="2080" y="4319"/>
                      <a:pt x="2071" y="4301"/>
                    </a:cubicBezTo>
                    <a:lnTo>
                      <a:pt x="2071" y="4301"/>
                    </a:lnTo>
                    <a:cubicBezTo>
                      <a:pt x="2071" y="4283"/>
                      <a:pt x="2053" y="4274"/>
                      <a:pt x="2035" y="4283"/>
                    </a:cubicBezTo>
                    <a:lnTo>
                      <a:pt x="2035" y="4283"/>
                    </a:lnTo>
                    <a:cubicBezTo>
                      <a:pt x="1937" y="4319"/>
                      <a:pt x="1830" y="4301"/>
                      <a:pt x="1749" y="4238"/>
                    </a:cubicBezTo>
                    <a:lnTo>
                      <a:pt x="1749" y="4238"/>
                    </a:lnTo>
                    <a:cubicBezTo>
                      <a:pt x="1669" y="4194"/>
                      <a:pt x="1660" y="4122"/>
                      <a:pt x="1660" y="4024"/>
                    </a:cubicBezTo>
                    <a:lnTo>
                      <a:pt x="1660" y="4024"/>
                    </a:lnTo>
                    <a:cubicBezTo>
                      <a:pt x="1830" y="3685"/>
                      <a:pt x="2106" y="3382"/>
                      <a:pt x="2445" y="3141"/>
                    </a:cubicBezTo>
                    <a:lnTo>
                      <a:pt x="2445" y="3141"/>
                    </a:lnTo>
                    <a:lnTo>
                      <a:pt x="2445" y="3141"/>
                    </a:lnTo>
                    <a:cubicBezTo>
                      <a:pt x="2570" y="3043"/>
                      <a:pt x="2713" y="2963"/>
                      <a:pt x="2865" y="2891"/>
                    </a:cubicBezTo>
                    <a:lnTo>
                      <a:pt x="2865" y="2891"/>
                    </a:lnTo>
                    <a:cubicBezTo>
                      <a:pt x="2936" y="2856"/>
                      <a:pt x="2989" y="2811"/>
                      <a:pt x="3043" y="2766"/>
                    </a:cubicBezTo>
                    <a:lnTo>
                      <a:pt x="3043" y="2766"/>
                    </a:lnTo>
                    <a:cubicBezTo>
                      <a:pt x="3230" y="2882"/>
                      <a:pt x="3346" y="3070"/>
                      <a:pt x="3400" y="3320"/>
                    </a:cubicBezTo>
                    <a:lnTo>
                      <a:pt x="3400" y="3320"/>
                    </a:lnTo>
                    <a:cubicBezTo>
                      <a:pt x="3444" y="3560"/>
                      <a:pt x="3391" y="3819"/>
                      <a:pt x="3248" y="4015"/>
                    </a:cubicBezTo>
                    <a:lnTo>
                      <a:pt x="3248" y="4015"/>
                    </a:lnTo>
                    <a:cubicBezTo>
                      <a:pt x="3186" y="4105"/>
                      <a:pt x="3114" y="4176"/>
                      <a:pt x="3043" y="4247"/>
                    </a:cubicBezTo>
                    <a:lnTo>
                      <a:pt x="3043" y="4247"/>
                    </a:lnTo>
                    <a:cubicBezTo>
                      <a:pt x="2998" y="4292"/>
                      <a:pt x="2954" y="4337"/>
                      <a:pt x="2909" y="4390"/>
                    </a:cubicBezTo>
                    <a:lnTo>
                      <a:pt x="2909" y="4390"/>
                    </a:lnTo>
                    <a:cubicBezTo>
                      <a:pt x="2766" y="4551"/>
                      <a:pt x="2695" y="4702"/>
                      <a:pt x="2704" y="4854"/>
                    </a:cubicBezTo>
                    <a:lnTo>
                      <a:pt x="2704" y="4854"/>
                    </a:lnTo>
                    <a:cubicBezTo>
                      <a:pt x="2704" y="4961"/>
                      <a:pt x="2758" y="5068"/>
                      <a:pt x="2838" y="5130"/>
                    </a:cubicBezTo>
                    <a:lnTo>
                      <a:pt x="2838" y="5130"/>
                    </a:lnTo>
                    <a:cubicBezTo>
                      <a:pt x="2891" y="5175"/>
                      <a:pt x="2963" y="5202"/>
                      <a:pt x="3025" y="5202"/>
                    </a:cubicBezTo>
                    <a:lnTo>
                      <a:pt x="3025" y="5202"/>
                    </a:lnTo>
                    <a:cubicBezTo>
                      <a:pt x="3034" y="5202"/>
                      <a:pt x="3043" y="5202"/>
                      <a:pt x="3061" y="5202"/>
                    </a:cubicBezTo>
                    <a:lnTo>
                      <a:pt x="3061" y="5202"/>
                    </a:lnTo>
                    <a:cubicBezTo>
                      <a:pt x="3079" y="5202"/>
                      <a:pt x="3088" y="5184"/>
                      <a:pt x="3088" y="5166"/>
                    </a:cubicBezTo>
                    <a:lnTo>
                      <a:pt x="3088" y="5166"/>
                    </a:lnTo>
                    <a:cubicBezTo>
                      <a:pt x="3079" y="5148"/>
                      <a:pt x="3070" y="5139"/>
                      <a:pt x="3052" y="5139"/>
                    </a:cubicBezTo>
                    <a:lnTo>
                      <a:pt x="3052" y="5139"/>
                    </a:lnTo>
                    <a:cubicBezTo>
                      <a:pt x="2989" y="5148"/>
                      <a:pt x="2927" y="5130"/>
                      <a:pt x="2882" y="5086"/>
                    </a:cubicBezTo>
                    <a:lnTo>
                      <a:pt x="2882" y="5086"/>
                    </a:lnTo>
                    <a:cubicBezTo>
                      <a:pt x="2811" y="5023"/>
                      <a:pt x="2766" y="4943"/>
                      <a:pt x="2766" y="4854"/>
                    </a:cubicBezTo>
                    <a:lnTo>
                      <a:pt x="2766" y="4854"/>
                    </a:lnTo>
                    <a:cubicBezTo>
                      <a:pt x="2758" y="4720"/>
                      <a:pt x="2820" y="4577"/>
                      <a:pt x="2954" y="4426"/>
                    </a:cubicBezTo>
                    <a:lnTo>
                      <a:pt x="2954" y="4426"/>
                    </a:lnTo>
                    <a:cubicBezTo>
                      <a:pt x="2998" y="4381"/>
                      <a:pt x="3043" y="4337"/>
                      <a:pt x="3088" y="4292"/>
                    </a:cubicBezTo>
                    <a:lnTo>
                      <a:pt x="3088" y="4292"/>
                    </a:lnTo>
                    <a:cubicBezTo>
                      <a:pt x="3159" y="4221"/>
                      <a:pt x="3239" y="4140"/>
                      <a:pt x="3302" y="4060"/>
                    </a:cubicBezTo>
                    <a:lnTo>
                      <a:pt x="3302" y="4060"/>
                    </a:lnTo>
                    <a:cubicBezTo>
                      <a:pt x="3453" y="3846"/>
                      <a:pt x="3516" y="3560"/>
                      <a:pt x="3462" y="3302"/>
                    </a:cubicBezTo>
                    <a:lnTo>
                      <a:pt x="3462" y="3302"/>
                    </a:lnTo>
                    <a:cubicBezTo>
                      <a:pt x="3409" y="3043"/>
                      <a:pt x="3284" y="2847"/>
                      <a:pt x="3088" y="2722"/>
                    </a:cubicBezTo>
                    <a:lnTo>
                      <a:pt x="3088" y="2722"/>
                    </a:lnTo>
                    <a:cubicBezTo>
                      <a:pt x="3168" y="2633"/>
                      <a:pt x="3230" y="2526"/>
                      <a:pt x="3293" y="2418"/>
                    </a:cubicBezTo>
                    <a:lnTo>
                      <a:pt x="3293" y="2418"/>
                    </a:lnTo>
                    <a:cubicBezTo>
                      <a:pt x="3364" y="2294"/>
                      <a:pt x="3436" y="2169"/>
                      <a:pt x="3543" y="2053"/>
                    </a:cubicBezTo>
                    <a:lnTo>
                      <a:pt x="3543" y="2053"/>
                    </a:lnTo>
                    <a:cubicBezTo>
                      <a:pt x="3596" y="2008"/>
                      <a:pt x="3659" y="1964"/>
                      <a:pt x="3730" y="1919"/>
                    </a:cubicBezTo>
                    <a:lnTo>
                      <a:pt x="3730" y="1919"/>
                    </a:lnTo>
                    <a:cubicBezTo>
                      <a:pt x="3855" y="1910"/>
                      <a:pt x="3980" y="1972"/>
                      <a:pt x="4042" y="2017"/>
                    </a:cubicBezTo>
                    <a:lnTo>
                      <a:pt x="4042" y="2017"/>
                    </a:lnTo>
                    <a:cubicBezTo>
                      <a:pt x="4399" y="2240"/>
                      <a:pt x="4595" y="2659"/>
                      <a:pt x="4551" y="3070"/>
                    </a:cubicBezTo>
                    <a:lnTo>
                      <a:pt x="4551" y="3070"/>
                    </a:lnTo>
                    <a:cubicBezTo>
                      <a:pt x="4551" y="3079"/>
                      <a:pt x="4560" y="3096"/>
                      <a:pt x="4568" y="3096"/>
                    </a:cubicBezTo>
                    <a:lnTo>
                      <a:pt x="4568" y="3096"/>
                    </a:lnTo>
                    <a:cubicBezTo>
                      <a:pt x="4577" y="3105"/>
                      <a:pt x="4577" y="3105"/>
                      <a:pt x="4586" y="3105"/>
                    </a:cubicBezTo>
                    <a:lnTo>
                      <a:pt x="4586" y="3105"/>
                    </a:lnTo>
                    <a:cubicBezTo>
                      <a:pt x="4586" y="3105"/>
                      <a:pt x="4595" y="3105"/>
                      <a:pt x="4604" y="3096"/>
                    </a:cubicBezTo>
                    <a:lnTo>
                      <a:pt x="4604" y="3096"/>
                    </a:lnTo>
                    <a:lnTo>
                      <a:pt x="4667" y="3061"/>
                    </a:lnTo>
                    <a:cubicBezTo>
                      <a:pt x="4676" y="3052"/>
                      <a:pt x="4684" y="3034"/>
                      <a:pt x="4676" y="3016"/>
                    </a:cubicBezTo>
                    <a:lnTo>
                      <a:pt x="4676" y="3016"/>
                    </a:lnTo>
                    <a:cubicBezTo>
                      <a:pt x="4667" y="2998"/>
                      <a:pt x="4640" y="2998"/>
                      <a:pt x="4631" y="3007"/>
                    </a:cubicBezTo>
                    <a:lnTo>
                      <a:pt x="4631" y="3007"/>
                    </a:lnTo>
                    <a:lnTo>
                      <a:pt x="4622" y="3007"/>
                    </a:lnTo>
                    <a:cubicBezTo>
                      <a:pt x="4640" y="2597"/>
                      <a:pt x="4426" y="2187"/>
                      <a:pt x="4078" y="1964"/>
                    </a:cubicBezTo>
                    <a:lnTo>
                      <a:pt x="4078" y="1964"/>
                    </a:lnTo>
                    <a:cubicBezTo>
                      <a:pt x="3998" y="1910"/>
                      <a:pt x="3917" y="1883"/>
                      <a:pt x="3837" y="1865"/>
                    </a:cubicBezTo>
                    <a:lnTo>
                      <a:pt x="3837" y="1865"/>
                    </a:lnTo>
                    <a:cubicBezTo>
                      <a:pt x="3935" y="1821"/>
                      <a:pt x="4033" y="1776"/>
                      <a:pt x="4140" y="1732"/>
                    </a:cubicBezTo>
                    <a:lnTo>
                      <a:pt x="4140" y="1732"/>
                    </a:lnTo>
                    <a:cubicBezTo>
                      <a:pt x="4310" y="1669"/>
                      <a:pt x="4470" y="1598"/>
                      <a:pt x="4595" y="1517"/>
                    </a:cubicBezTo>
                    <a:lnTo>
                      <a:pt x="4595" y="1517"/>
                    </a:lnTo>
                    <a:cubicBezTo>
                      <a:pt x="4747" y="1410"/>
                      <a:pt x="4943" y="1357"/>
                      <a:pt x="5175" y="1357"/>
                    </a:cubicBezTo>
                    <a:lnTo>
                      <a:pt x="5175" y="1357"/>
                    </a:lnTo>
                    <a:cubicBezTo>
                      <a:pt x="5273" y="1357"/>
                      <a:pt x="5371" y="1366"/>
                      <a:pt x="5478" y="1384"/>
                    </a:cubicBezTo>
                    <a:lnTo>
                      <a:pt x="5478" y="1384"/>
                    </a:lnTo>
                    <a:cubicBezTo>
                      <a:pt x="5273" y="1491"/>
                      <a:pt x="5122" y="1705"/>
                      <a:pt x="5113" y="1937"/>
                    </a:cubicBezTo>
                    <a:lnTo>
                      <a:pt x="5113" y="1937"/>
                    </a:lnTo>
                    <a:cubicBezTo>
                      <a:pt x="5113" y="1955"/>
                      <a:pt x="5122" y="1972"/>
                      <a:pt x="5139" y="1972"/>
                    </a:cubicBezTo>
                    <a:lnTo>
                      <a:pt x="5139" y="1972"/>
                    </a:lnTo>
                    <a:lnTo>
                      <a:pt x="5202" y="1981"/>
                    </a:lnTo>
                    <a:cubicBezTo>
                      <a:pt x="5211" y="1981"/>
                      <a:pt x="5211" y="1981"/>
                      <a:pt x="5211" y="1981"/>
                    </a:cubicBezTo>
                    <a:lnTo>
                      <a:pt x="5211" y="1981"/>
                    </a:lnTo>
                    <a:cubicBezTo>
                      <a:pt x="5229" y="1981"/>
                      <a:pt x="5238" y="1972"/>
                      <a:pt x="5238" y="1955"/>
                    </a:cubicBezTo>
                    <a:lnTo>
                      <a:pt x="5238" y="1955"/>
                    </a:lnTo>
                    <a:cubicBezTo>
                      <a:pt x="5246" y="1937"/>
                      <a:pt x="5229" y="1919"/>
                      <a:pt x="5211" y="1919"/>
                    </a:cubicBezTo>
                    <a:lnTo>
                      <a:pt x="5211" y="1919"/>
                    </a:lnTo>
                    <a:lnTo>
                      <a:pt x="5175" y="1910"/>
                    </a:lnTo>
                    <a:cubicBezTo>
                      <a:pt x="5193" y="1714"/>
                      <a:pt x="5336" y="1517"/>
                      <a:pt x="5514" y="1437"/>
                    </a:cubicBezTo>
                    <a:lnTo>
                      <a:pt x="5514" y="1437"/>
                    </a:lnTo>
                    <a:cubicBezTo>
                      <a:pt x="5532" y="1428"/>
                      <a:pt x="5541" y="1410"/>
                      <a:pt x="5532" y="1393"/>
                    </a:cubicBezTo>
                    <a:lnTo>
                      <a:pt x="5532" y="1393"/>
                    </a:lnTo>
                    <a:cubicBezTo>
                      <a:pt x="5559" y="1401"/>
                      <a:pt x="5585" y="1401"/>
                      <a:pt x="5621" y="1410"/>
                    </a:cubicBezTo>
                    <a:lnTo>
                      <a:pt x="5621" y="1410"/>
                    </a:lnTo>
                    <a:cubicBezTo>
                      <a:pt x="5826" y="1455"/>
                      <a:pt x="6049" y="1375"/>
                      <a:pt x="6272" y="1294"/>
                    </a:cubicBezTo>
                    <a:lnTo>
                      <a:pt x="6272" y="1294"/>
                    </a:lnTo>
                    <a:cubicBezTo>
                      <a:pt x="6371" y="1250"/>
                      <a:pt x="6469" y="1214"/>
                      <a:pt x="6576" y="1187"/>
                    </a:cubicBezTo>
                    <a:lnTo>
                      <a:pt x="6576" y="1187"/>
                    </a:lnTo>
                    <a:cubicBezTo>
                      <a:pt x="6567" y="1205"/>
                      <a:pt x="6558" y="1214"/>
                      <a:pt x="6558" y="1223"/>
                    </a:cubicBezTo>
                    <a:lnTo>
                      <a:pt x="6558" y="1223"/>
                    </a:lnTo>
                    <a:cubicBezTo>
                      <a:pt x="6522" y="1294"/>
                      <a:pt x="6602" y="1535"/>
                      <a:pt x="6656" y="1589"/>
                    </a:cubicBezTo>
                    <a:lnTo>
                      <a:pt x="6656" y="1589"/>
                    </a:lnTo>
                    <a:cubicBezTo>
                      <a:pt x="6656" y="1589"/>
                      <a:pt x="6665" y="1598"/>
                      <a:pt x="6674" y="1598"/>
                    </a:cubicBezTo>
                    <a:lnTo>
                      <a:pt x="6674" y="1598"/>
                    </a:lnTo>
                    <a:cubicBezTo>
                      <a:pt x="6683" y="1598"/>
                      <a:pt x="6692" y="1589"/>
                      <a:pt x="6701" y="1589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63" name="Google Shape;863;g33bf68fd281_3_525"/>
            <p:cNvSpPr/>
            <p:nvPr/>
          </p:nvSpPr>
          <p:spPr>
            <a:xfrm>
              <a:off x="3186425" y="4160625"/>
              <a:ext cx="533679" cy="414643"/>
            </a:xfrm>
            <a:custGeom>
              <a:rect b="b" l="l" r="r" t="t"/>
              <a:pathLst>
                <a:path extrusionOk="0" h="8886" w="11437">
                  <a:moveTo>
                    <a:pt x="2855" y="18"/>
                  </a:moveTo>
                  <a:lnTo>
                    <a:pt x="2061" y="1223"/>
                  </a:lnTo>
                  <a:cubicBezTo>
                    <a:pt x="2052" y="1223"/>
                    <a:pt x="2043" y="1223"/>
                    <a:pt x="2034" y="1223"/>
                  </a:cubicBezTo>
                  <a:lnTo>
                    <a:pt x="2034" y="1223"/>
                  </a:lnTo>
                  <a:cubicBezTo>
                    <a:pt x="1981" y="1223"/>
                    <a:pt x="1936" y="1267"/>
                    <a:pt x="1936" y="1321"/>
                  </a:cubicBezTo>
                  <a:lnTo>
                    <a:pt x="1936" y="1321"/>
                  </a:lnTo>
                  <a:cubicBezTo>
                    <a:pt x="1936" y="1339"/>
                    <a:pt x="1945" y="1357"/>
                    <a:pt x="1954" y="1365"/>
                  </a:cubicBezTo>
                  <a:lnTo>
                    <a:pt x="1954" y="1365"/>
                  </a:lnTo>
                  <a:lnTo>
                    <a:pt x="437" y="2900"/>
                  </a:lnTo>
                  <a:cubicBezTo>
                    <a:pt x="428" y="2900"/>
                    <a:pt x="411" y="2900"/>
                    <a:pt x="402" y="2900"/>
                  </a:cubicBezTo>
                  <a:lnTo>
                    <a:pt x="402" y="2900"/>
                  </a:lnTo>
                  <a:cubicBezTo>
                    <a:pt x="348" y="2900"/>
                    <a:pt x="303" y="2944"/>
                    <a:pt x="303" y="2998"/>
                  </a:cubicBezTo>
                  <a:lnTo>
                    <a:pt x="303" y="2998"/>
                  </a:lnTo>
                  <a:cubicBezTo>
                    <a:pt x="303" y="3034"/>
                    <a:pt x="321" y="3060"/>
                    <a:pt x="357" y="3078"/>
                  </a:cubicBezTo>
                  <a:lnTo>
                    <a:pt x="357" y="3078"/>
                  </a:lnTo>
                  <a:lnTo>
                    <a:pt x="63" y="4827"/>
                  </a:lnTo>
                  <a:cubicBezTo>
                    <a:pt x="27" y="4845"/>
                    <a:pt x="0" y="4880"/>
                    <a:pt x="0" y="4925"/>
                  </a:cubicBezTo>
                  <a:lnTo>
                    <a:pt x="0" y="4925"/>
                  </a:lnTo>
                  <a:cubicBezTo>
                    <a:pt x="0" y="4970"/>
                    <a:pt x="36" y="5014"/>
                    <a:pt x="89" y="5023"/>
                  </a:cubicBezTo>
                  <a:lnTo>
                    <a:pt x="89" y="5023"/>
                  </a:lnTo>
                  <a:lnTo>
                    <a:pt x="660" y="6227"/>
                  </a:lnTo>
                  <a:cubicBezTo>
                    <a:pt x="634" y="6245"/>
                    <a:pt x="625" y="6272"/>
                    <a:pt x="625" y="6308"/>
                  </a:cubicBezTo>
                  <a:lnTo>
                    <a:pt x="625" y="6308"/>
                  </a:lnTo>
                  <a:cubicBezTo>
                    <a:pt x="625" y="6361"/>
                    <a:pt x="669" y="6406"/>
                    <a:pt x="723" y="6406"/>
                  </a:cubicBezTo>
                  <a:lnTo>
                    <a:pt x="723" y="6406"/>
                  </a:lnTo>
                  <a:cubicBezTo>
                    <a:pt x="741" y="6406"/>
                    <a:pt x="758" y="6397"/>
                    <a:pt x="767" y="6388"/>
                  </a:cubicBezTo>
                  <a:lnTo>
                    <a:pt x="767" y="6388"/>
                  </a:lnTo>
                  <a:cubicBezTo>
                    <a:pt x="1338" y="6745"/>
                    <a:pt x="2177" y="7280"/>
                    <a:pt x="2409" y="7467"/>
                  </a:cubicBezTo>
                  <a:lnTo>
                    <a:pt x="2409" y="7467"/>
                  </a:lnTo>
                  <a:cubicBezTo>
                    <a:pt x="2400" y="7476"/>
                    <a:pt x="2400" y="7494"/>
                    <a:pt x="2400" y="7512"/>
                  </a:cubicBezTo>
                  <a:lnTo>
                    <a:pt x="2400" y="7512"/>
                  </a:lnTo>
                  <a:cubicBezTo>
                    <a:pt x="2400" y="7566"/>
                    <a:pt x="2445" y="7610"/>
                    <a:pt x="2498" y="7610"/>
                  </a:cubicBezTo>
                  <a:lnTo>
                    <a:pt x="2498" y="7610"/>
                  </a:lnTo>
                  <a:cubicBezTo>
                    <a:pt x="2525" y="7610"/>
                    <a:pt x="2552" y="7592"/>
                    <a:pt x="2569" y="7574"/>
                  </a:cubicBezTo>
                  <a:lnTo>
                    <a:pt x="2569" y="7574"/>
                  </a:lnTo>
                  <a:lnTo>
                    <a:pt x="3934" y="8065"/>
                  </a:lnTo>
                  <a:cubicBezTo>
                    <a:pt x="3943" y="8119"/>
                    <a:pt x="3979" y="8163"/>
                    <a:pt x="4032" y="8163"/>
                  </a:cubicBezTo>
                  <a:lnTo>
                    <a:pt x="4032" y="8163"/>
                  </a:lnTo>
                  <a:cubicBezTo>
                    <a:pt x="4068" y="8163"/>
                    <a:pt x="4095" y="8145"/>
                    <a:pt x="4113" y="8128"/>
                  </a:cubicBezTo>
                  <a:lnTo>
                    <a:pt x="4113" y="8128"/>
                  </a:lnTo>
                  <a:lnTo>
                    <a:pt x="5915" y="8788"/>
                  </a:lnTo>
                  <a:lnTo>
                    <a:pt x="5915" y="8788"/>
                  </a:lnTo>
                  <a:lnTo>
                    <a:pt x="5915" y="8788"/>
                  </a:lnTo>
                  <a:cubicBezTo>
                    <a:pt x="5915" y="8841"/>
                    <a:pt x="5959" y="8886"/>
                    <a:pt x="6013" y="8886"/>
                  </a:cubicBezTo>
                  <a:lnTo>
                    <a:pt x="6013" y="8886"/>
                  </a:lnTo>
                  <a:cubicBezTo>
                    <a:pt x="6075" y="8886"/>
                    <a:pt x="6120" y="8841"/>
                    <a:pt x="6120" y="8788"/>
                  </a:cubicBezTo>
                  <a:lnTo>
                    <a:pt x="6120" y="8788"/>
                  </a:lnTo>
                  <a:cubicBezTo>
                    <a:pt x="6120" y="8779"/>
                    <a:pt x="6111" y="8770"/>
                    <a:pt x="6111" y="8761"/>
                  </a:cubicBezTo>
                  <a:lnTo>
                    <a:pt x="6111" y="8761"/>
                  </a:lnTo>
                  <a:lnTo>
                    <a:pt x="8636" y="6861"/>
                  </a:lnTo>
                  <a:cubicBezTo>
                    <a:pt x="8645" y="6870"/>
                    <a:pt x="8671" y="6879"/>
                    <a:pt x="8689" y="6879"/>
                  </a:cubicBezTo>
                  <a:lnTo>
                    <a:pt x="8689" y="6879"/>
                  </a:lnTo>
                  <a:cubicBezTo>
                    <a:pt x="8743" y="6879"/>
                    <a:pt x="8787" y="6834"/>
                    <a:pt x="8787" y="6780"/>
                  </a:cubicBezTo>
                  <a:lnTo>
                    <a:pt x="8787" y="6780"/>
                  </a:lnTo>
                  <a:cubicBezTo>
                    <a:pt x="8787" y="6763"/>
                    <a:pt x="8787" y="6754"/>
                    <a:pt x="8778" y="6736"/>
                  </a:cubicBezTo>
                  <a:lnTo>
                    <a:pt x="8778" y="6736"/>
                  </a:lnTo>
                  <a:lnTo>
                    <a:pt x="10438" y="5210"/>
                  </a:lnTo>
                  <a:cubicBezTo>
                    <a:pt x="10447" y="5219"/>
                    <a:pt x="10465" y="5228"/>
                    <a:pt x="10482" y="5228"/>
                  </a:cubicBezTo>
                  <a:lnTo>
                    <a:pt x="10482" y="5228"/>
                  </a:lnTo>
                  <a:cubicBezTo>
                    <a:pt x="10536" y="5228"/>
                    <a:pt x="10580" y="5184"/>
                    <a:pt x="10580" y="5130"/>
                  </a:cubicBezTo>
                  <a:lnTo>
                    <a:pt x="10580" y="5130"/>
                  </a:lnTo>
                  <a:cubicBezTo>
                    <a:pt x="10580" y="5103"/>
                    <a:pt x="10572" y="5077"/>
                    <a:pt x="10554" y="5059"/>
                  </a:cubicBezTo>
                  <a:lnTo>
                    <a:pt x="10554" y="5059"/>
                  </a:lnTo>
                  <a:lnTo>
                    <a:pt x="11330" y="3506"/>
                  </a:lnTo>
                  <a:cubicBezTo>
                    <a:pt x="11330" y="3506"/>
                    <a:pt x="11330" y="3506"/>
                    <a:pt x="11339" y="3506"/>
                  </a:cubicBezTo>
                  <a:lnTo>
                    <a:pt x="11339" y="3506"/>
                  </a:lnTo>
                  <a:cubicBezTo>
                    <a:pt x="11392" y="3506"/>
                    <a:pt x="11437" y="3462"/>
                    <a:pt x="11437" y="3408"/>
                  </a:cubicBezTo>
                  <a:lnTo>
                    <a:pt x="11437" y="3408"/>
                  </a:lnTo>
                  <a:cubicBezTo>
                    <a:pt x="11437" y="3364"/>
                    <a:pt x="11410" y="3328"/>
                    <a:pt x="11374" y="3310"/>
                  </a:cubicBezTo>
                  <a:lnTo>
                    <a:pt x="11374" y="3310"/>
                  </a:lnTo>
                  <a:cubicBezTo>
                    <a:pt x="11321" y="3052"/>
                    <a:pt x="11053" y="2418"/>
                    <a:pt x="10812" y="1856"/>
                  </a:cubicBezTo>
                  <a:lnTo>
                    <a:pt x="10812" y="1856"/>
                  </a:lnTo>
                  <a:cubicBezTo>
                    <a:pt x="10830" y="1838"/>
                    <a:pt x="10839" y="1811"/>
                    <a:pt x="10839" y="1785"/>
                  </a:cubicBezTo>
                  <a:lnTo>
                    <a:pt x="10839" y="1785"/>
                  </a:lnTo>
                  <a:cubicBezTo>
                    <a:pt x="10839" y="1731"/>
                    <a:pt x="10795" y="1687"/>
                    <a:pt x="10741" y="1687"/>
                  </a:cubicBezTo>
                  <a:lnTo>
                    <a:pt x="10741" y="1687"/>
                  </a:lnTo>
                  <a:cubicBezTo>
                    <a:pt x="10723" y="1687"/>
                    <a:pt x="10705" y="1696"/>
                    <a:pt x="10688" y="1704"/>
                  </a:cubicBezTo>
                  <a:lnTo>
                    <a:pt x="10688" y="1704"/>
                  </a:lnTo>
                  <a:lnTo>
                    <a:pt x="8877" y="536"/>
                  </a:lnTo>
                  <a:cubicBezTo>
                    <a:pt x="8877" y="527"/>
                    <a:pt x="8886" y="518"/>
                    <a:pt x="8886" y="509"/>
                  </a:cubicBezTo>
                  <a:lnTo>
                    <a:pt x="8886" y="509"/>
                  </a:lnTo>
                  <a:cubicBezTo>
                    <a:pt x="8886" y="456"/>
                    <a:pt x="8841" y="411"/>
                    <a:pt x="8778" y="411"/>
                  </a:cubicBezTo>
                  <a:lnTo>
                    <a:pt x="8778" y="411"/>
                  </a:lnTo>
                  <a:cubicBezTo>
                    <a:pt x="8752" y="411"/>
                    <a:pt x="8716" y="429"/>
                    <a:pt x="8698" y="456"/>
                  </a:cubicBezTo>
                  <a:lnTo>
                    <a:pt x="8698" y="456"/>
                  </a:lnTo>
                  <a:lnTo>
                    <a:pt x="7440" y="143"/>
                  </a:lnTo>
                  <a:cubicBezTo>
                    <a:pt x="7431" y="99"/>
                    <a:pt x="7387" y="63"/>
                    <a:pt x="7342" y="63"/>
                  </a:cubicBezTo>
                  <a:lnTo>
                    <a:pt x="7342" y="63"/>
                  </a:lnTo>
                  <a:cubicBezTo>
                    <a:pt x="7298" y="63"/>
                    <a:pt x="7262" y="90"/>
                    <a:pt x="7253" y="125"/>
                  </a:cubicBezTo>
                  <a:lnTo>
                    <a:pt x="7253" y="125"/>
                  </a:lnTo>
                  <a:cubicBezTo>
                    <a:pt x="7083" y="117"/>
                    <a:pt x="6736" y="117"/>
                    <a:pt x="5977" y="117"/>
                  </a:cubicBezTo>
                  <a:lnTo>
                    <a:pt x="5977" y="117"/>
                  </a:lnTo>
                  <a:cubicBezTo>
                    <a:pt x="5460" y="125"/>
                    <a:pt x="4942" y="125"/>
                    <a:pt x="4719" y="125"/>
                  </a:cubicBezTo>
                  <a:lnTo>
                    <a:pt x="4719" y="125"/>
                  </a:lnTo>
                  <a:cubicBezTo>
                    <a:pt x="4702" y="99"/>
                    <a:pt x="4666" y="81"/>
                    <a:pt x="4630" y="81"/>
                  </a:cubicBezTo>
                  <a:lnTo>
                    <a:pt x="4630" y="81"/>
                  </a:lnTo>
                  <a:cubicBezTo>
                    <a:pt x="4594" y="81"/>
                    <a:pt x="4568" y="99"/>
                    <a:pt x="4550" y="125"/>
                  </a:cubicBezTo>
                  <a:lnTo>
                    <a:pt x="4550" y="125"/>
                  </a:lnTo>
                  <a:lnTo>
                    <a:pt x="2891" y="1"/>
                  </a:lnTo>
                  <a:cubicBezTo>
                    <a:pt x="2891" y="1"/>
                    <a:pt x="2882" y="1"/>
                    <a:pt x="2882" y="1"/>
                  </a:cubicBezTo>
                  <a:lnTo>
                    <a:pt x="2882" y="1"/>
                  </a:lnTo>
                  <a:cubicBezTo>
                    <a:pt x="2873" y="1"/>
                    <a:pt x="2864" y="9"/>
                    <a:pt x="2855" y="18"/>
                  </a:cubicBezTo>
                  <a:moveTo>
                    <a:pt x="2132" y="1330"/>
                  </a:moveTo>
                  <a:cubicBezTo>
                    <a:pt x="2132" y="1330"/>
                    <a:pt x="2132" y="1330"/>
                    <a:pt x="2132" y="1321"/>
                  </a:cubicBezTo>
                  <a:lnTo>
                    <a:pt x="2132" y="1321"/>
                  </a:lnTo>
                  <a:cubicBezTo>
                    <a:pt x="2132" y="1303"/>
                    <a:pt x="2123" y="1276"/>
                    <a:pt x="2114" y="1258"/>
                  </a:cubicBezTo>
                  <a:lnTo>
                    <a:pt x="2114" y="1258"/>
                  </a:lnTo>
                  <a:lnTo>
                    <a:pt x="2899" y="63"/>
                  </a:lnTo>
                  <a:lnTo>
                    <a:pt x="4532" y="188"/>
                  </a:lnTo>
                  <a:cubicBezTo>
                    <a:pt x="4541" y="232"/>
                    <a:pt x="4586" y="277"/>
                    <a:pt x="4630" y="277"/>
                  </a:cubicBezTo>
                  <a:lnTo>
                    <a:pt x="4630" y="277"/>
                  </a:lnTo>
                  <a:lnTo>
                    <a:pt x="5719" y="2088"/>
                  </a:lnTo>
                  <a:cubicBezTo>
                    <a:pt x="5710" y="2097"/>
                    <a:pt x="5701" y="2106"/>
                    <a:pt x="5701" y="2115"/>
                  </a:cubicBezTo>
                  <a:lnTo>
                    <a:pt x="5701" y="2115"/>
                  </a:lnTo>
                  <a:lnTo>
                    <a:pt x="4755" y="2008"/>
                  </a:lnTo>
                  <a:cubicBezTo>
                    <a:pt x="4746" y="1963"/>
                    <a:pt x="4710" y="1936"/>
                    <a:pt x="4666" y="1936"/>
                  </a:cubicBezTo>
                  <a:lnTo>
                    <a:pt x="4666" y="1936"/>
                  </a:lnTo>
                  <a:cubicBezTo>
                    <a:pt x="4630" y="1936"/>
                    <a:pt x="4594" y="1945"/>
                    <a:pt x="4577" y="1972"/>
                  </a:cubicBezTo>
                  <a:lnTo>
                    <a:pt x="4577" y="1972"/>
                  </a:lnTo>
                  <a:close/>
                  <a:moveTo>
                    <a:pt x="4764" y="188"/>
                  </a:moveTo>
                  <a:cubicBezTo>
                    <a:pt x="5674" y="179"/>
                    <a:pt x="6869" y="179"/>
                    <a:pt x="7244" y="188"/>
                  </a:cubicBezTo>
                  <a:lnTo>
                    <a:pt x="7244" y="188"/>
                  </a:lnTo>
                  <a:cubicBezTo>
                    <a:pt x="7253" y="215"/>
                    <a:pt x="7271" y="232"/>
                    <a:pt x="7298" y="250"/>
                  </a:cubicBezTo>
                  <a:lnTo>
                    <a:pt x="7298" y="250"/>
                  </a:lnTo>
                  <a:cubicBezTo>
                    <a:pt x="7244" y="384"/>
                    <a:pt x="7155" y="634"/>
                    <a:pt x="7039" y="1000"/>
                  </a:cubicBezTo>
                  <a:lnTo>
                    <a:pt x="7039" y="1000"/>
                  </a:lnTo>
                  <a:cubicBezTo>
                    <a:pt x="7012" y="1000"/>
                    <a:pt x="6985" y="1018"/>
                    <a:pt x="6967" y="1035"/>
                  </a:cubicBezTo>
                  <a:lnTo>
                    <a:pt x="6967" y="1035"/>
                  </a:lnTo>
                  <a:close/>
                  <a:moveTo>
                    <a:pt x="7449" y="3132"/>
                  </a:moveTo>
                  <a:lnTo>
                    <a:pt x="7092" y="1187"/>
                  </a:lnTo>
                  <a:cubicBezTo>
                    <a:pt x="7119" y="1169"/>
                    <a:pt x="7146" y="1134"/>
                    <a:pt x="7146" y="1098"/>
                  </a:cubicBezTo>
                  <a:lnTo>
                    <a:pt x="7146" y="1098"/>
                  </a:lnTo>
                  <a:cubicBezTo>
                    <a:pt x="7146" y="1062"/>
                    <a:pt x="7128" y="1035"/>
                    <a:pt x="7101" y="1018"/>
                  </a:cubicBezTo>
                  <a:lnTo>
                    <a:pt x="7101" y="1018"/>
                  </a:lnTo>
                  <a:cubicBezTo>
                    <a:pt x="7191" y="750"/>
                    <a:pt x="7298" y="411"/>
                    <a:pt x="7351" y="259"/>
                  </a:cubicBezTo>
                  <a:lnTo>
                    <a:pt x="7351" y="259"/>
                  </a:lnTo>
                  <a:cubicBezTo>
                    <a:pt x="7387" y="250"/>
                    <a:pt x="7414" y="232"/>
                    <a:pt x="7422" y="206"/>
                  </a:cubicBezTo>
                  <a:lnTo>
                    <a:pt x="7422" y="206"/>
                  </a:lnTo>
                  <a:lnTo>
                    <a:pt x="8680" y="518"/>
                  </a:lnTo>
                  <a:cubicBezTo>
                    <a:pt x="8689" y="563"/>
                    <a:pt x="8725" y="598"/>
                    <a:pt x="8770" y="607"/>
                  </a:cubicBezTo>
                  <a:lnTo>
                    <a:pt x="8770" y="607"/>
                  </a:lnTo>
                  <a:lnTo>
                    <a:pt x="8912" y="1535"/>
                  </a:lnTo>
                  <a:cubicBezTo>
                    <a:pt x="8886" y="1553"/>
                    <a:pt x="8868" y="1580"/>
                    <a:pt x="8868" y="1615"/>
                  </a:cubicBezTo>
                  <a:lnTo>
                    <a:pt x="8868" y="1615"/>
                  </a:lnTo>
                  <a:cubicBezTo>
                    <a:pt x="8868" y="1633"/>
                    <a:pt x="8868" y="1651"/>
                    <a:pt x="8877" y="1660"/>
                  </a:cubicBezTo>
                  <a:lnTo>
                    <a:pt x="8877" y="1660"/>
                  </a:lnTo>
                  <a:lnTo>
                    <a:pt x="7485" y="3141"/>
                  </a:lnTo>
                  <a:cubicBezTo>
                    <a:pt x="7476" y="3132"/>
                    <a:pt x="7467" y="3132"/>
                    <a:pt x="7449" y="3132"/>
                  </a:cubicBezTo>
                  <a:close/>
                  <a:moveTo>
                    <a:pt x="4693" y="259"/>
                  </a:moveTo>
                  <a:cubicBezTo>
                    <a:pt x="4702" y="250"/>
                    <a:pt x="4710" y="241"/>
                    <a:pt x="4710" y="232"/>
                  </a:cubicBezTo>
                  <a:lnTo>
                    <a:pt x="4710" y="232"/>
                  </a:lnTo>
                  <a:lnTo>
                    <a:pt x="6950" y="1098"/>
                  </a:lnTo>
                  <a:cubicBezTo>
                    <a:pt x="6950" y="1098"/>
                    <a:pt x="6950" y="1098"/>
                    <a:pt x="6950" y="1098"/>
                  </a:cubicBezTo>
                  <a:lnTo>
                    <a:pt x="6950" y="1098"/>
                  </a:lnTo>
                  <a:cubicBezTo>
                    <a:pt x="6950" y="1107"/>
                    <a:pt x="6950" y="1125"/>
                    <a:pt x="6950" y="1134"/>
                  </a:cubicBezTo>
                  <a:lnTo>
                    <a:pt x="6950" y="1134"/>
                  </a:lnTo>
                  <a:lnTo>
                    <a:pt x="5835" y="2070"/>
                  </a:lnTo>
                  <a:cubicBezTo>
                    <a:pt x="5826" y="2061"/>
                    <a:pt x="5808" y="2061"/>
                    <a:pt x="5790" y="2061"/>
                  </a:cubicBezTo>
                  <a:lnTo>
                    <a:pt x="5790" y="2061"/>
                  </a:lnTo>
                  <a:cubicBezTo>
                    <a:pt x="5781" y="2061"/>
                    <a:pt x="5772" y="2061"/>
                    <a:pt x="5772" y="2061"/>
                  </a:cubicBezTo>
                  <a:lnTo>
                    <a:pt x="5772" y="2061"/>
                  </a:lnTo>
                  <a:close/>
                  <a:moveTo>
                    <a:pt x="9055" y="1588"/>
                  </a:moveTo>
                  <a:cubicBezTo>
                    <a:pt x="9046" y="1553"/>
                    <a:pt x="9019" y="1526"/>
                    <a:pt x="8975" y="1517"/>
                  </a:cubicBezTo>
                  <a:lnTo>
                    <a:pt x="8975" y="1517"/>
                  </a:lnTo>
                  <a:lnTo>
                    <a:pt x="8832" y="598"/>
                  </a:lnTo>
                  <a:cubicBezTo>
                    <a:pt x="8832" y="589"/>
                    <a:pt x="8841" y="589"/>
                    <a:pt x="8841" y="589"/>
                  </a:cubicBezTo>
                  <a:lnTo>
                    <a:pt x="8841" y="589"/>
                  </a:lnTo>
                  <a:lnTo>
                    <a:pt x="10598" y="1713"/>
                  </a:lnTo>
                  <a:cubicBezTo>
                    <a:pt x="10411" y="1696"/>
                    <a:pt x="9992" y="1660"/>
                    <a:pt x="9055" y="1588"/>
                  </a:cubicBezTo>
                  <a:close/>
                  <a:moveTo>
                    <a:pt x="5888" y="2159"/>
                  </a:moveTo>
                  <a:cubicBezTo>
                    <a:pt x="5888" y="2142"/>
                    <a:pt x="5888" y="2133"/>
                    <a:pt x="5879" y="2115"/>
                  </a:cubicBezTo>
                  <a:lnTo>
                    <a:pt x="5879" y="2115"/>
                  </a:lnTo>
                  <a:lnTo>
                    <a:pt x="6994" y="1178"/>
                  </a:lnTo>
                  <a:cubicBezTo>
                    <a:pt x="7003" y="1187"/>
                    <a:pt x="7021" y="1196"/>
                    <a:pt x="7030" y="1196"/>
                  </a:cubicBezTo>
                  <a:lnTo>
                    <a:pt x="7030" y="1196"/>
                  </a:lnTo>
                  <a:lnTo>
                    <a:pt x="7396" y="3141"/>
                  </a:lnTo>
                  <a:cubicBezTo>
                    <a:pt x="7360" y="3159"/>
                    <a:pt x="7342" y="3194"/>
                    <a:pt x="7342" y="3230"/>
                  </a:cubicBezTo>
                  <a:lnTo>
                    <a:pt x="7342" y="3230"/>
                  </a:lnTo>
                  <a:cubicBezTo>
                    <a:pt x="7342" y="3230"/>
                    <a:pt x="7342" y="3239"/>
                    <a:pt x="7342" y="3239"/>
                  </a:cubicBezTo>
                  <a:lnTo>
                    <a:pt x="7342" y="3239"/>
                  </a:lnTo>
                  <a:lnTo>
                    <a:pt x="4764" y="4488"/>
                  </a:lnTo>
                  <a:cubicBezTo>
                    <a:pt x="4746" y="4479"/>
                    <a:pt x="4728" y="4470"/>
                    <a:pt x="4710" y="4470"/>
                  </a:cubicBezTo>
                  <a:lnTo>
                    <a:pt x="4710" y="4470"/>
                  </a:lnTo>
                  <a:cubicBezTo>
                    <a:pt x="4710" y="4470"/>
                    <a:pt x="4710" y="4470"/>
                    <a:pt x="4710" y="4470"/>
                  </a:cubicBezTo>
                  <a:lnTo>
                    <a:pt x="4710" y="4470"/>
                  </a:lnTo>
                  <a:lnTo>
                    <a:pt x="4728" y="4274"/>
                  </a:lnTo>
                  <a:cubicBezTo>
                    <a:pt x="4773" y="4265"/>
                    <a:pt x="4809" y="4220"/>
                    <a:pt x="4809" y="4176"/>
                  </a:cubicBezTo>
                  <a:lnTo>
                    <a:pt x="4809" y="4176"/>
                  </a:lnTo>
                  <a:cubicBezTo>
                    <a:pt x="4809" y="4149"/>
                    <a:pt x="4791" y="4122"/>
                    <a:pt x="4773" y="4104"/>
                  </a:cubicBezTo>
                  <a:lnTo>
                    <a:pt x="4773" y="4104"/>
                  </a:lnTo>
                  <a:lnTo>
                    <a:pt x="5772" y="2249"/>
                  </a:lnTo>
                  <a:cubicBezTo>
                    <a:pt x="5772" y="2258"/>
                    <a:pt x="5781" y="2258"/>
                    <a:pt x="5790" y="2258"/>
                  </a:cubicBezTo>
                  <a:lnTo>
                    <a:pt x="5790" y="2258"/>
                  </a:lnTo>
                  <a:cubicBezTo>
                    <a:pt x="5843" y="2258"/>
                    <a:pt x="5888" y="2213"/>
                    <a:pt x="5888" y="2159"/>
                  </a:cubicBezTo>
                  <a:close/>
                  <a:moveTo>
                    <a:pt x="2132" y="1392"/>
                  </a:moveTo>
                  <a:lnTo>
                    <a:pt x="4568" y="2035"/>
                  </a:lnTo>
                  <a:cubicBezTo>
                    <a:pt x="4568" y="2052"/>
                    <a:pt x="4568" y="2061"/>
                    <a:pt x="4577" y="2070"/>
                  </a:cubicBezTo>
                  <a:lnTo>
                    <a:pt x="4577" y="2070"/>
                  </a:lnTo>
                  <a:lnTo>
                    <a:pt x="3711" y="2909"/>
                  </a:lnTo>
                  <a:cubicBezTo>
                    <a:pt x="3702" y="2900"/>
                    <a:pt x="3693" y="2900"/>
                    <a:pt x="3676" y="2900"/>
                  </a:cubicBezTo>
                  <a:lnTo>
                    <a:pt x="3676" y="2900"/>
                  </a:lnTo>
                  <a:cubicBezTo>
                    <a:pt x="3667" y="2900"/>
                    <a:pt x="3649" y="2900"/>
                    <a:pt x="3640" y="2900"/>
                  </a:cubicBezTo>
                  <a:lnTo>
                    <a:pt x="3640" y="2900"/>
                  </a:lnTo>
                  <a:close/>
                  <a:moveTo>
                    <a:pt x="500" y="2998"/>
                  </a:moveTo>
                  <a:lnTo>
                    <a:pt x="500" y="2998"/>
                  </a:lnTo>
                  <a:lnTo>
                    <a:pt x="500" y="2998"/>
                  </a:lnTo>
                  <a:cubicBezTo>
                    <a:pt x="500" y="2980"/>
                    <a:pt x="500" y="2962"/>
                    <a:pt x="482" y="2944"/>
                  </a:cubicBezTo>
                  <a:lnTo>
                    <a:pt x="482" y="2944"/>
                  </a:lnTo>
                  <a:lnTo>
                    <a:pt x="1998" y="1410"/>
                  </a:lnTo>
                  <a:cubicBezTo>
                    <a:pt x="2007" y="1419"/>
                    <a:pt x="2025" y="1419"/>
                    <a:pt x="2034" y="1419"/>
                  </a:cubicBezTo>
                  <a:lnTo>
                    <a:pt x="2034" y="1419"/>
                  </a:lnTo>
                  <a:cubicBezTo>
                    <a:pt x="2043" y="1419"/>
                    <a:pt x="2052" y="1419"/>
                    <a:pt x="2061" y="1419"/>
                  </a:cubicBezTo>
                  <a:lnTo>
                    <a:pt x="2061" y="1419"/>
                  </a:lnTo>
                  <a:lnTo>
                    <a:pt x="3595" y="2944"/>
                  </a:lnTo>
                  <a:cubicBezTo>
                    <a:pt x="3586" y="2962"/>
                    <a:pt x="3577" y="2980"/>
                    <a:pt x="3577" y="2998"/>
                  </a:cubicBezTo>
                  <a:lnTo>
                    <a:pt x="3577" y="2998"/>
                  </a:lnTo>
                  <a:cubicBezTo>
                    <a:pt x="3577" y="3025"/>
                    <a:pt x="3586" y="3052"/>
                    <a:pt x="3613" y="3069"/>
                  </a:cubicBezTo>
                  <a:lnTo>
                    <a:pt x="3613" y="3069"/>
                  </a:lnTo>
                  <a:lnTo>
                    <a:pt x="3140" y="4193"/>
                  </a:lnTo>
                  <a:cubicBezTo>
                    <a:pt x="3131" y="4193"/>
                    <a:pt x="3123" y="4193"/>
                    <a:pt x="3114" y="4193"/>
                  </a:cubicBezTo>
                  <a:lnTo>
                    <a:pt x="3114" y="4193"/>
                  </a:lnTo>
                  <a:cubicBezTo>
                    <a:pt x="3105" y="4193"/>
                    <a:pt x="3087" y="4193"/>
                    <a:pt x="3078" y="4193"/>
                  </a:cubicBezTo>
                  <a:lnTo>
                    <a:pt x="3078" y="4193"/>
                  </a:lnTo>
                  <a:close/>
                  <a:moveTo>
                    <a:pt x="9055" y="1651"/>
                  </a:moveTo>
                  <a:cubicBezTo>
                    <a:pt x="9626" y="1696"/>
                    <a:pt x="10384" y="1749"/>
                    <a:pt x="10643" y="1785"/>
                  </a:cubicBezTo>
                  <a:lnTo>
                    <a:pt x="10643" y="1785"/>
                  </a:lnTo>
                  <a:lnTo>
                    <a:pt x="10643" y="1785"/>
                  </a:lnTo>
                  <a:lnTo>
                    <a:pt x="10643" y="1785"/>
                  </a:lnTo>
                  <a:cubicBezTo>
                    <a:pt x="10643" y="1811"/>
                    <a:pt x="10652" y="1838"/>
                    <a:pt x="10670" y="1856"/>
                  </a:cubicBezTo>
                  <a:lnTo>
                    <a:pt x="10670" y="1856"/>
                  </a:lnTo>
                  <a:lnTo>
                    <a:pt x="9751" y="3979"/>
                  </a:lnTo>
                  <a:cubicBezTo>
                    <a:pt x="9742" y="3979"/>
                    <a:pt x="9742" y="3979"/>
                    <a:pt x="9742" y="3979"/>
                  </a:cubicBezTo>
                  <a:lnTo>
                    <a:pt x="9742" y="3979"/>
                  </a:lnTo>
                  <a:cubicBezTo>
                    <a:pt x="9706" y="3979"/>
                    <a:pt x="9679" y="3988"/>
                    <a:pt x="9662" y="4015"/>
                  </a:cubicBezTo>
                  <a:lnTo>
                    <a:pt x="9662" y="4015"/>
                  </a:lnTo>
                  <a:lnTo>
                    <a:pt x="7538" y="3230"/>
                  </a:lnTo>
                  <a:cubicBezTo>
                    <a:pt x="7538" y="3230"/>
                    <a:pt x="7538" y="3230"/>
                    <a:pt x="7538" y="3230"/>
                  </a:cubicBezTo>
                  <a:lnTo>
                    <a:pt x="7538" y="3230"/>
                  </a:lnTo>
                  <a:cubicBezTo>
                    <a:pt x="7538" y="3212"/>
                    <a:pt x="7530" y="3194"/>
                    <a:pt x="7530" y="3185"/>
                  </a:cubicBezTo>
                  <a:lnTo>
                    <a:pt x="7530" y="3185"/>
                  </a:lnTo>
                  <a:lnTo>
                    <a:pt x="8921" y="1704"/>
                  </a:lnTo>
                  <a:cubicBezTo>
                    <a:pt x="8930" y="1713"/>
                    <a:pt x="8948" y="1713"/>
                    <a:pt x="8966" y="1713"/>
                  </a:cubicBezTo>
                  <a:lnTo>
                    <a:pt x="8966" y="1713"/>
                  </a:lnTo>
                  <a:cubicBezTo>
                    <a:pt x="9001" y="1713"/>
                    <a:pt x="9037" y="1687"/>
                    <a:pt x="9055" y="1651"/>
                  </a:cubicBezTo>
                  <a:moveTo>
                    <a:pt x="10759" y="1883"/>
                  </a:moveTo>
                  <a:cubicBezTo>
                    <a:pt x="10759" y="1883"/>
                    <a:pt x="10759" y="1883"/>
                    <a:pt x="10759" y="1883"/>
                  </a:cubicBezTo>
                  <a:lnTo>
                    <a:pt x="10759" y="1883"/>
                  </a:lnTo>
                  <a:cubicBezTo>
                    <a:pt x="10857" y="2133"/>
                    <a:pt x="11098" y="2811"/>
                    <a:pt x="11276" y="3328"/>
                  </a:cubicBezTo>
                  <a:lnTo>
                    <a:pt x="11276" y="3328"/>
                  </a:lnTo>
                  <a:cubicBezTo>
                    <a:pt x="11258" y="3337"/>
                    <a:pt x="11250" y="3364"/>
                    <a:pt x="11241" y="3382"/>
                  </a:cubicBezTo>
                  <a:lnTo>
                    <a:pt x="11241" y="3382"/>
                  </a:lnTo>
                  <a:cubicBezTo>
                    <a:pt x="10928" y="3453"/>
                    <a:pt x="10126" y="3845"/>
                    <a:pt x="9813" y="4006"/>
                  </a:cubicBezTo>
                  <a:lnTo>
                    <a:pt x="9813" y="4006"/>
                  </a:lnTo>
                  <a:cubicBezTo>
                    <a:pt x="9804" y="4006"/>
                    <a:pt x="9804" y="4006"/>
                    <a:pt x="9804" y="4006"/>
                  </a:cubicBezTo>
                  <a:lnTo>
                    <a:pt x="9804" y="4006"/>
                  </a:lnTo>
                  <a:lnTo>
                    <a:pt x="10732" y="1883"/>
                  </a:lnTo>
                  <a:cubicBezTo>
                    <a:pt x="10732" y="1883"/>
                    <a:pt x="10741" y="1883"/>
                    <a:pt x="10741" y="1883"/>
                  </a:cubicBezTo>
                  <a:lnTo>
                    <a:pt x="10741" y="1883"/>
                  </a:lnTo>
                  <a:cubicBezTo>
                    <a:pt x="10750" y="1883"/>
                    <a:pt x="10750" y="1883"/>
                    <a:pt x="10759" y="1883"/>
                  </a:cubicBezTo>
                  <a:close/>
                  <a:moveTo>
                    <a:pt x="4755" y="2070"/>
                  </a:moveTo>
                  <a:lnTo>
                    <a:pt x="5692" y="2177"/>
                  </a:lnTo>
                  <a:cubicBezTo>
                    <a:pt x="5692" y="2195"/>
                    <a:pt x="5701" y="2213"/>
                    <a:pt x="5719" y="2222"/>
                  </a:cubicBezTo>
                  <a:lnTo>
                    <a:pt x="5719" y="2222"/>
                  </a:lnTo>
                  <a:lnTo>
                    <a:pt x="4719" y="4077"/>
                  </a:lnTo>
                  <a:cubicBezTo>
                    <a:pt x="4719" y="4077"/>
                    <a:pt x="4710" y="4077"/>
                    <a:pt x="4710" y="4077"/>
                  </a:cubicBezTo>
                  <a:lnTo>
                    <a:pt x="4710" y="4077"/>
                  </a:lnTo>
                  <a:cubicBezTo>
                    <a:pt x="4693" y="4077"/>
                    <a:pt x="4684" y="4077"/>
                    <a:pt x="4666" y="4086"/>
                  </a:cubicBezTo>
                  <a:lnTo>
                    <a:pt x="4666" y="4086"/>
                  </a:lnTo>
                  <a:lnTo>
                    <a:pt x="3765" y="3043"/>
                  </a:lnTo>
                  <a:cubicBezTo>
                    <a:pt x="3774" y="3025"/>
                    <a:pt x="3774" y="3007"/>
                    <a:pt x="3774" y="2998"/>
                  </a:cubicBezTo>
                  <a:lnTo>
                    <a:pt x="3774" y="2998"/>
                  </a:lnTo>
                  <a:cubicBezTo>
                    <a:pt x="3774" y="2980"/>
                    <a:pt x="3774" y="2962"/>
                    <a:pt x="3765" y="2944"/>
                  </a:cubicBezTo>
                  <a:lnTo>
                    <a:pt x="3765" y="2944"/>
                  </a:lnTo>
                  <a:lnTo>
                    <a:pt x="4621" y="2115"/>
                  </a:lnTo>
                  <a:cubicBezTo>
                    <a:pt x="4630" y="2124"/>
                    <a:pt x="4648" y="2133"/>
                    <a:pt x="4666" y="2133"/>
                  </a:cubicBezTo>
                  <a:lnTo>
                    <a:pt x="4666" y="2133"/>
                  </a:lnTo>
                  <a:cubicBezTo>
                    <a:pt x="4702" y="2133"/>
                    <a:pt x="4737" y="2106"/>
                    <a:pt x="4755" y="2070"/>
                  </a:cubicBezTo>
                  <a:close/>
                  <a:moveTo>
                    <a:pt x="1017" y="4862"/>
                  </a:moveTo>
                  <a:lnTo>
                    <a:pt x="464" y="3069"/>
                  </a:lnTo>
                  <a:cubicBezTo>
                    <a:pt x="473" y="3069"/>
                    <a:pt x="473" y="3060"/>
                    <a:pt x="482" y="3052"/>
                  </a:cubicBezTo>
                  <a:lnTo>
                    <a:pt x="482" y="3052"/>
                  </a:lnTo>
                  <a:lnTo>
                    <a:pt x="3024" y="4238"/>
                  </a:lnTo>
                  <a:cubicBezTo>
                    <a:pt x="3024" y="4247"/>
                    <a:pt x="3015" y="4265"/>
                    <a:pt x="3015" y="4274"/>
                  </a:cubicBezTo>
                  <a:lnTo>
                    <a:pt x="3015" y="4274"/>
                  </a:lnTo>
                  <a:lnTo>
                    <a:pt x="1089" y="4898"/>
                  </a:lnTo>
                  <a:cubicBezTo>
                    <a:pt x="1071" y="4871"/>
                    <a:pt x="1044" y="4862"/>
                    <a:pt x="1017" y="4862"/>
                  </a:cubicBezTo>
                  <a:close/>
                  <a:moveTo>
                    <a:pt x="3720" y="3087"/>
                  </a:moveTo>
                  <a:lnTo>
                    <a:pt x="4621" y="4131"/>
                  </a:lnTo>
                  <a:cubicBezTo>
                    <a:pt x="4612" y="4140"/>
                    <a:pt x="4612" y="4158"/>
                    <a:pt x="4612" y="4176"/>
                  </a:cubicBezTo>
                  <a:lnTo>
                    <a:pt x="4612" y="4176"/>
                  </a:lnTo>
                  <a:cubicBezTo>
                    <a:pt x="4612" y="4211"/>
                    <a:pt x="4630" y="4247"/>
                    <a:pt x="4666" y="4265"/>
                  </a:cubicBezTo>
                  <a:lnTo>
                    <a:pt x="4666" y="4265"/>
                  </a:lnTo>
                  <a:lnTo>
                    <a:pt x="4639" y="4497"/>
                  </a:lnTo>
                  <a:cubicBezTo>
                    <a:pt x="4621" y="4515"/>
                    <a:pt x="4612" y="4541"/>
                    <a:pt x="4612" y="4568"/>
                  </a:cubicBezTo>
                  <a:lnTo>
                    <a:pt x="4612" y="4568"/>
                  </a:lnTo>
                  <a:cubicBezTo>
                    <a:pt x="4612" y="4568"/>
                    <a:pt x="4612" y="4568"/>
                    <a:pt x="4612" y="4568"/>
                  </a:cubicBezTo>
                  <a:lnTo>
                    <a:pt x="4612" y="4568"/>
                  </a:lnTo>
                  <a:lnTo>
                    <a:pt x="2418" y="6156"/>
                  </a:lnTo>
                  <a:lnTo>
                    <a:pt x="3131" y="4390"/>
                  </a:lnTo>
                  <a:cubicBezTo>
                    <a:pt x="3176" y="4381"/>
                    <a:pt x="3212" y="4336"/>
                    <a:pt x="3212" y="4292"/>
                  </a:cubicBezTo>
                  <a:lnTo>
                    <a:pt x="3212" y="4292"/>
                  </a:lnTo>
                  <a:cubicBezTo>
                    <a:pt x="3212" y="4265"/>
                    <a:pt x="3203" y="4247"/>
                    <a:pt x="3194" y="4229"/>
                  </a:cubicBezTo>
                  <a:lnTo>
                    <a:pt x="3194" y="4229"/>
                  </a:lnTo>
                  <a:lnTo>
                    <a:pt x="3667" y="3096"/>
                  </a:lnTo>
                  <a:cubicBezTo>
                    <a:pt x="3667" y="3096"/>
                    <a:pt x="3676" y="3096"/>
                    <a:pt x="3676" y="3096"/>
                  </a:cubicBezTo>
                  <a:lnTo>
                    <a:pt x="3676" y="3096"/>
                  </a:lnTo>
                  <a:cubicBezTo>
                    <a:pt x="3693" y="3096"/>
                    <a:pt x="3711" y="3087"/>
                    <a:pt x="3720" y="3087"/>
                  </a:cubicBezTo>
                  <a:moveTo>
                    <a:pt x="187" y="4889"/>
                  </a:moveTo>
                  <a:cubicBezTo>
                    <a:pt x="179" y="4862"/>
                    <a:pt x="152" y="4836"/>
                    <a:pt x="125" y="4827"/>
                  </a:cubicBezTo>
                  <a:lnTo>
                    <a:pt x="125" y="4827"/>
                  </a:lnTo>
                  <a:lnTo>
                    <a:pt x="411" y="3123"/>
                  </a:lnTo>
                  <a:lnTo>
                    <a:pt x="955" y="4880"/>
                  </a:lnTo>
                  <a:cubicBezTo>
                    <a:pt x="946" y="4889"/>
                    <a:pt x="928" y="4907"/>
                    <a:pt x="919" y="4916"/>
                  </a:cubicBezTo>
                  <a:lnTo>
                    <a:pt x="919" y="4916"/>
                  </a:lnTo>
                  <a:close/>
                  <a:moveTo>
                    <a:pt x="7512" y="3292"/>
                  </a:moveTo>
                  <a:lnTo>
                    <a:pt x="9608" y="4060"/>
                  </a:lnTo>
                  <a:lnTo>
                    <a:pt x="7654" y="4345"/>
                  </a:lnTo>
                  <a:cubicBezTo>
                    <a:pt x="7637" y="4318"/>
                    <a:pt x="7610" y="4300"/>
                    <a:pt x="7574" y="4300"/>
                  </a:cubicBezTo>
                  <a:lnTo>
                    <a:pt x="7574" y="4300"/>
                  </a:lnTo>
                  <a:cubicBezTo>
                    <a:pt x="7530" y="4300"/>
                    <a:pt x="7494" y="4327"/>
                    <a:pt x="7476" y="4363"/>
                  </a:cubicBezTo>
                  <a:lnTo>
                    <a:pt x="7476" y="4363"/>
                  </a:lnTo>
                  <a:lnTo>
                    <a:pt x="4826" y="4532"/>
                  </a:lnTo>
                  <a:lnTo>
                    <a:pt x="7369" y="3292"/>
                  </a:lnTo>
                  <a:cubicBezTo>
                    <a:pt x="7387" y="3310"/>
                    <a:pt x="7414" y="3328"/>
                    <a:pt x="7440" y="3328"/>
                  </a:cubicBezTo>
                  <a:lnTo>
                    <a:pt x="7440" y="3328"/>
                  </a:lnTo>
                  <a:cubicBezTo>
                    <a:pt x="7467" y="3328"/>
                    <a:pt x="7494" y="3310"/>
                    <a:pt x="7512" y="3292"/>
                  </a:cubicBezTo>
                  <a:close/>
                  <a:moveTo>
                    <a:pt x="9822" y="4131"/>
                  </a:moveTo>
                  <a:cubicBezTo>
                    <a:pt x="9831" y="4122"/>
                    <a:pt x="9840" y="4095"/>
                    <a:pt x="9840" y="4077"/>
                  </a:cubicBezTo>
                  <a:lnTo>
                    <a:pt x="9840" y="4077"/>
                  </a:lnTo>
                  <a:cubicBezTo>
                    <a:pt x="9840" y="4069"/>
                    <a:pt x="9840" y="4069"/>
                    <a:pt x="9840" y="4060"/>
                  </a:cubicBezTo>
                  <a:lnTo>
                    <a:pt x="9840" y="4060"/>
                  </a:lnTo>
                  <a:cubicBezTo>
                    <a:pt x="10420" y="3774"/>
                    <a:pt x="11027" y="3498"/>
                    <a:pt x="11250" y="3444"/>
                  </a:cubicBezTo>
                  <a:lnTo>
                    <a:pt x="11250" y="3444"/>
                  </a:lnTo>
                  <a:cubicBezTo>
                    <a:pt x="11250" y="3453"/>
                    <a:pt x="11258" y="3462"/>
                    <a:pt x="11267" y="3471"/>
                  </a:cubicBezTo>
                  <a:lnTo>
                    <a:pt x="11267" y="3471"/>
                  </a:lnTo>
                  <a:lnTo>
                    <a:pt x="10500" y="5032"/>
                  </a:lnTo>
                  <a:cubicBezTo>
                    <a:pt x="10491" y="5032"/>
                    <a:pt x="10491" y="5032"/>
                    <a:pt x="10482" y="5032"/>
                  </a:cubicBezTo>
                  <a:lnTo>
                    <a:pt x="10482" y="5032"/>
                  </a:lnTo>
                  <a:cubicBezTo>
                    <a:pt x="10473" y="5032"/>
                    <a:pt x="10465" y="5032"/>
                    <a:pt x="10456" y="5032"/>
                  </a:cubicBezTo>
                  <a:lnTo>
                    <a:pt x="10456" y="5032"/>
                  </a:lnTo>
                  <a:close/>
                  <a:moveTo>
                    <a:pt x="7672" y="4408"/>
                  </a:moveTo>
                  <a:lnTo>
                    <a:pt x="9260" y="4176"/>
                  </a:lnTo>
                  <a:lnTo>
                    <a:pt x="9564" y="4131"/>
                  </a:lnTo>
                  <a:lnTo>
                    <a:pt x="6843" y="5567"/>
                  </a:lnTo>
                  <a:lnTo>
                    <a:pt x="7530" y="4488"/>
                  </a:lnTo>
                  <a:cubicBezTo>
                    <a:pt x="7547" y="4488"/>
                    <a:pt x="7556" y="4497"/>
                    <a:pt x="7574" y="4497"/>
                  </a:cubicBezTo>
                  <a:lnTo>
                    <a:pt x="7574" y="4497"/>
                  </a:lnTo>
                  <a:cubicBezTo>
                    <a:pt x="7619" y="4497"/>
                    <a:pt x="7663" y="4452"/>
                    <a:pt x="7672" y="4408"/>
                  </a:cubicBezTo>
                  <a:moveTo>
                    <a:pt x="6860" y="5674"/>
                  </a:moveTo>
                  <a:cubicBezTo>
                    <a:pt x="6860" y="5674"/>
                    <a:pt x="6860" y="5665"/>
                    <a:pt x="6860" y="5656"/>
                  </a:cubicBezTo>
                  <a:lnTo>
                    <a:pt x="6860" y="5656"/>
                  </a:lnTo>
                  <a:cubicBezTo>
                    <a:pt x="6860" y="5648"/>
                    <a:pt x="6860" y="5639"/>
                    <a:pt x="6860" y="5630"/>
                  </a:cubicBezTo>
                  <a:lnTo>
                    <a:pt x="6860" y="5630"/>
                  </a:lnTo>
                  <a:lnTo>
                    <a:pt x="9671" y="4149"/>
                  </a:lnTo>
                  <a:cubicBezTo>
                    <a:pt x="9671" y="4149"/>
                    <a:pt x="9679" y="4149"/>
                    <a:pt x="9679" y="4149"/>
                  </a:cubicBezTo>
                  <a:lnTo>
                    <a:pt x="9679" y="4149"/>
                  </a:lnTo>
                  <a:lnTo>
                    <a:pt x="8689" y="6682"/>
                  </a:lnTo>
                  <a:cubicBezTo>
                    <a:pt x="8689" y="6682"/>
                    <a:pt x="8689" y="6682"/>
                    <a:pt x="8689" y="6682"/>
                  </a:cubicBezTo>
                  <a:lnTo>
                    <a:pt x="8689" y="6682"/>
                  </a:lnTo>
                  <a:cubicBezTo>
                    <a:pt x="8662" y="6682"/>
                    <a:pt x="8645" y="6691"/>
                    <a:pt x="8627" y="6700"/>
                  </a:cubicBezTo>
                  <a:lnTo>
                    <a:pt x="8627" y="6700"/>
                  </a:lnTo>
                  <a:close/>
                  <a:moveTo>
                    <a:pt x="9769" y="4167"/>
                  </a:moveTo>
                  <a:lnTo>
                    <a:pt x="10402" y="5068"/>
                  </a:lnTo>
                  <a:cubicBezTo>
                    <a:pt x="10393" y="5086"/>
                    <a:pt x="10384" y="5103"/>
                    <a:pt x="10384" y="5130"/>
                  </a:cubicBezTo>
                  <a:lnTo>
                    <a:pt x="10384" y="5130"/>
                  </a:lnTo>
                  <a:cubicBezTo>
                    <a:pt x="10384" y="5139"/>
                    <a:pt x="10384" y="5157"/>
                    <a:pt x="10393" y="5166"/>
                  </a:cubicBezTo>
                  <a:lnTo>
                    <a:pt x="10393" y="5166"/>
                  </a:lnTo>
                  <a:lnTo>
                    <a:pt x="8770" y="6665"/>
                  </a:lnTo>
                  <a:lnTo>
                    <a:pt x="9733" y="4176"/>
                  </a:lnTo>
                  <a:cubicBezTo>
                    <a:pt x="9733" y="4176"/>
                    <a:pt x="9742" y="4176"/>
                    <a:pt x="9742" y="4176"/>
                  </a:cubicBezTo>
                  <a:lnTo>
                    <a:pt x="9742" y="4176"/>
                  </a:lnTo>
                  <a:cubicBezTo>
                    <a:pt x="9751" y="4176"/>
                    <a:pt x="9760" y="4176"/>
                    <a:pt x="9769" y="4167"/>
                  </a:cubicBezTo>
                  <a:moveTo>
                    <a:pt x="812" y="6343"/>
                  </a:moveTo>
                  <a:cubicBezTo>
                    <a:pt x="821" y="6334"/>
                    <a:pt x="821" y="6317"/>
                    <a:pt x="821" y="6308"/>
                  </a:cubicBezTo>
                  <a:lnTo>
                    <a:pt x="821" y="6308"/>
                  </a:lnTo>
                  <a:cubicBezTo>
                    <a:pt x="821" y="6272"/>
                    <a:pt x="812" y="6254"/>
                    <a:pt x="794" y="6236"/>
                  </a:cubicBezTo>
                  <a:lnTo>
                    <a:pt x="794" y="6236"/>
                  </a:lnTo>
                  <a:lnTo>
                    <a:pt x="1026" y="5059"/>
                  </a:lnTo>
                  <a:cubicBezTo>
                    <a:pt x="1071" y="5050"/>
                    <a:pt x="1115" y="5014"/>
                    <a:pt x="1115" y="4961"/>
                  </a:cubicBezTo>
                  <a:lnTo>
                    <a:pt x="1115" y="4961"/>
                  </a:lnTo>
                  <a:cubicBezTo>
                    <a:pt x="1115" y="4961"/>
                    <a:pt x="1115" y="4961"/>
                    <a:pt x="1115" y="4952"/>
                  </a:cubicBezTo>
                  <a:lnTo>
                    <a:pt x="1115" y="4952"/>
                  </a:lnTo>
                  <a:lnTo>
                    <a:pt x="3024" y="4336"/>
                  </a:lnTo>
                  <a:cubicBezTo>
                    <a:pt x="3033" y="4354"/>
                    <a:pt x="3051" y="4363"/>
                    <a:pt x="3069" y="4372"/>
                  </a:cubicBezTo>
                  <a:lnTo>
                    <a:pt x="3069" y="4372"/>
                  </a:lnTo>
                  <a:lnTo>
                    <a:pt x="2355" y="6138"/>
                  </a:lnTo>
                  <a:cubicBezTo>
                    <a:pt x="2346" y="6138"/>
                    <a:pt x="2346" y="6138"/>
                    <a:pt x="2346" y="6138"/>
                  </a:cubicBezTo>
                  <a:lnTo>
                    <a:pt x="2346" y="6138"/>
                  </a:lnTo>
                  <a:cubicBezTo>
                    <a:pt x="2293" y="6138"/>
                    <a:pt x="2248" y="6183"/>
                    <a:pt x="2248" y="6236"/>
                  </a:cubicBezTo>
                  <a:lnTo>
                    <a:pt x="2248" y="6236"/>
                  </a:lnTo>
                  <a:cubicBezTo>
                    <a:pt x="2248" y="6281"/>
                    <a:pt x="2275" y="6326"/>
                    <a:pt x="2320" y="6334"/>
                  </a:cubicBezTo>
                  <a:lnTo>
                    <a:pt x="2320" y="6334"/>
                  </a:lnTo>
                  <a:lnTo>
                    <a:pt x="2453" y="7423"/>
                  </a:lnTo>
                  <a:cubicBezTo>
                    <a:pt x="2453" y="7423"/>
                    <a:pt x="2453" y="7423"/>
                    <a:pt x="2453" y="7423"/>
                  </a:cubicBezTo>
                  <a:lnTo>
                    <a:pt x="2453" y="7423"/>
                  </a:lnTo>
                  <a:cubicBezTo>
                    <a:pt x="2195" y="7209"/>
                    <a:pt x="1374" y="6691"/>
                    <a:pt x="812" y="6343"/>
                  </a:cubicBezTo>
                  <a:moveTo>
                    <a:pt x="4800" y="4604"/>
                  </a:moveTo>
                  <a:cubicBezTo>
                    <a:pt x="4800" y="4604"/>
                    <a:pt x="4800" y="4595"/>
                    <a:pt x="4800" y="4595"/>
                  </a:cubicBezTo>
                  <a:lnTo>
                    <a:pt x="4800" y="4595"/>
                  </a:lnTo>
                  <a:lnTo>
                    <a:pt x="7476" y="4425"/>
                  </a:lnTo>
                  <a:cubicBezTo>
                    <a:pt x="7476" y="4434"/>
                    <a:pt x="7485" y="4443"/>
                    <a:pt x="7485" y="4443"/>
                  </a:cubicBezTo>
                  <a:lnTo>
                    <a:pt x="7485" y="4443"/>
                  </a:lnTo>
                  <a:lnTo>
                    <a:pt x="6771" y="5558"/>
                  </a:lnTo>
                  <a:cubicBezTo>
                    <a:pt x="6771" y="5558"/>
                    <a:pt x="6762" y="5558"/>
                    <a:pt x="6762" y="5558"/>
                  </a:cubicBezTo>
                  <a:lnTo>
                    <a:pt x="6762" y="5558"/>
                  </a:lnTo>
                  <a:cubicBezTo>
                    <a:pt x="6736" y="5558"/>
                    <a:pt x="6709" y="5567"/>
                    <a:pt x="6691" y="5585"/>
                  </a:cubicBezTo>
                  <a:lnTo>
                    <a:pt x="6691" y="5585"/>
                  </a:lnTo>
                  <a:close/>
                  <a:moveTo>
                    <a:pt x="2445" y="6236"/>
                  </a:moveTo>
                  <a:cubicBezTo>
                    <a:pt x="2445" y="6236"/>
                    <a:pt x="2445" y="6236"/>
                    <a:pt x="2445" y="6236"/>
                  </a:cubicBezTo>
                  <a:lnTo>
                    <a:pt x="2445" y="6236"/>
                  </a:lnTo>
                  <a:cubicBezTo>
                    <a:pt x="2445" y="6227"/>
                    <a:pt x="2445" y="6227"/>
                    <a:pt x="2445" y="6218"/>
                  </a:cubicBezTo>
                  <a:lnTo>
                    <a:pt x="2445" y="6218"/>
                  </a:lnTo>
                  <a:lnTo>
                    <a:pt x="4630" y="4631"/>
                  </a:lnTo>
                  <a:cubicBezTo>
                    <a:pt x="4648" y="4648"/>
                    <a:pt x="4666" y="4657"/>
                    <a:pt x="4693" y="4666"/>
                  </a:cubicBezTo>
                  <a:lnTo>
                    <a:pt x="4693" y="4666"/>
                  </a:lnTo>
                  <a:lnTo>
                    <a:pt x="6343" y="7048"/>
                  </a:lnTo>
                  <a:cubicBezTo>
                    <a:pt x="6343" y="7048"/>
                    <a:pt x="6343" y="7057"/>
                    <a:pt x="6334" y="7057"/>
                  </a:cubicBezTo>
                  <a:lnTo>
                    <a:pt x="6334" y="7057"/>
                  </a:lnTo>
                  <a:close/>
                  <a:moveTo>
                    <a:pt x="4764" y="4657"/>
                  </a:moveTo>
                  <a:lnTo>
                    <a:pt x="6664" y="5639"/>
                  </a:lnTo>
                  <a:cubicBezTo>
                    <a:pt x="6664" y="5648"/>
                    <a:pt x="6664" y="5656"/>
                    <a:pt x="6664" y="5656"/>
                  </a:cubicBezTo>
                  <a:lnTo>
                    <a:pt x="6664" y="5656"/>
                  </a:lnTo>
                  <a:cubicBezTo>
                    <a:pt x="6664" y="5692"/>
                    <a:pt x="6682" y="5719"/>
                    <a:pt x="6700" y="5737"/>
                  </a:cubicBezTo>
                  <a:lnTo>
                    <a:pt x="6700" y="5737"/>
                  </a:lnTo>
                  <a:lnTo>
                    <a:pt x="6397" y="7012"/>
                  </a:lnTo>
                  <a:cubicBezTo>
                    <a:pt x="6397" y="7012"/>
                    <a:pt x="6397" y="7012"/>
                    <a:pt x="6397" y="7012"/>
                  </a:cubicBezTo>
                  <a:lnTo>
                    <a:pt x="6397" y="7012"/>
                  </a:lnTo>
                  <a:close/>
                  <a:moveTo>
                    <a:pt x="152" y="5005"/>
                  </a:moveTo>
                  <a:cubicBezTo>
                    <a:pt x="170" y="4987"/>
                    <a:pt x="179" y="4970"/>
                    <a:pt x="187" y="4952"/>
                  </a:cubicBezTo>
                  <a:lnTo>
                    <a:pt x="187" y="4952"/>
                  </a:lnTo>
                  <a:lnTo>
                    <a:pt x="919" y="4978"/>
                  </a:lnTo>
                  <a:cubicBezTo>
                    <a:pt x="919" y="5005"/>
                    <a:pt x="937" y="5032"/>
                    <a:pt x="964" y="5041"/>
                  </a:cubicBezTo>
                  <a:lnTo>
                    <a:pt x="964" y="5041"/>
                  </a:lnTo>
                  <a:lnTo>
                    <a:pt x="732" y="6210"/>
                  </a:lnTo>
                  <a:cubicBezTo>
                    <a:pt x="732" y="6210"/>
                    <a:pt x="723" y="6201"/>
                    <a:pt x="723" y="6201"/>
                  </a:cubicBezTo>
                  <a:lnTo>
                    <a:pt x="723" y="6201"/>
                  </a:lnTo>
                  <a:cubicBezTo>
                    <a:pt x="723" y="6201"/>
                    <a:pt x="714" y="6201"/>
                    <a:pt x="714" y="6210"/>
                  </a:cubicBezTo>
                  <a:lnTo>
                    <a:pt x="714" y="6210"/>
                  </a:lnTo>
                  <a:close/>
                  <a:moveTo>
                    <a:pt x="6825" y="5728"/>
                  </a:moveTo>
                  <a:lnTo>
                    <a:pt x="8591" y="6763"/>
                  </a:lnTo>
                  <a:cubicBezTo>
                    <a:pt x="8591" y="6763"/>
                    <a:pt x="8591" y="6772"/>
                    <a:pt x="8591" y="6780"/>
                  </a:cubicBezTo>
                  <a:lnTo>
                    <a:pt x="8591" y="6780"/>
                  </a:lnTo>
                  <a:cubicBezTo>
                    <a:pt x="8591" y="6789"/>
                    <a:pt x="8591" y="6798"/>
                    <a:pt x="8591" y="6807"/>
                  </a:cubicBezTo>
                  <a:lnTo>
                    <a:pt x="8591" y="6807"/>
                  </a:lnTo>
                  <a:lnTo>
                    <a:pt x="6075" y="8707"/>
                  </a:lnTo>
                  <a:cubicBezTo>
                    <a:pt x="6075" y="8707"/>
                    <a:pt x="6066" y="8707"/>
                    <a:pt x="6066" y="8707"/>
                  </a:cubicBezTo>
                  <a:lnTo>
                    <a:pt x="6066" y="8707"/>
                  </a:lnTo>
                  <a:lnTo>
                    <a:pt x="6423" y="7209"/>
                  </a:lnTo>
                  <a:cubicBezTo>
                    <a:pt x="6423" y="7209"/>
                    <a:pt x="6423" y="7209"/>
                    <a:pt x="6423" y="7209"/>
                  </a:cubicBezTo>
                  <a:lnTo>
                    <a:pt x="6423" y="7209"/>
                  </a:lnTo>
                  <a:cubicBezTo>
                    <a:pt x="6477" y="7209"/>
                    <a:pt x="6521" y="7164"/>
                    <a:pt x="6521" y="7111"/>
                  </a:cubicBezTo>
                  <a:lnTo>
                    <a:pt x="6521" y="7111"/>
                  </a:lnTo>
                  <a:cubicBezTo>
                    <a:pt x="6521" y="7075"/>
                    <a:pt x="6504" y="7039"/>
                    <a:pt x="6477" y="7021"/>
                  </a:cubicBezTo>
                  <a:lnTo>
                    <a:pt x="6477" y="7021"/>
                  </a:lnTo>
                  <a:lnTo>
                    <a:pt x="6762" y="5755"/>
                  </a:lnTo>
                  <a:cubicBezTo>
                    <a:pt x="6762" y="5755"/>
                    <a:pt x="6762" y="5755"/>
                    <a:pt x="6762" y="5755"/>
                  </a:cubicBezTo>
                  <a:lnTo>
                    <a:pt x="6762" y="5755"/>
                  </a:lnTo>
                  <a:cubicBezTo>
                    <a:pt x="6789" y="5755"/>
                    <a:pt x="6807" y="5746"/>
                    <a:pt x="6825" y="5728"/>
                  </a:cubicBezTo>
                  <a:moveTo>
                    <a:pt x="2596" y="7512"/>
                  </a:moveTo>
                  <a:cubicBezTo>
                    <a:pt x="2596" y="7512"/>
                    <a:pt x="2596" y="7512"/>
                    <a:pt x="2596" y="7512"/>
                  </a:cubicBezTo>
                  <a:lnTo>
                    <a:pt x="2596" y="7512"/>
                  </a:lnTo>
                  <a:cubicBezTo>
                    <a:pt x="2596" y="7458"/>
                    <a:pt x="2560" y="7423"/>
                    <a:pt x="2516" y="7414"/>
                  </a:cubicBezTo>
                  <a:lnTo>
                    <a:pt x="2516" y="7414"/>
                  </a:lnTo>
                  <a:lnTo>
                    <a:pt x="2382" y="6326"/>
                  </a:lnTo>
                  <a:cubicBezTo>
                    <a:pt x="2400" y="6317"/>
                    <a:pt x="2409" y="6308"/>
                    <a:pt x="2418" y="6299"/>
                  </a:cubicBezTo>
                  <a:lnTo>
                    <a:pt x="2418" y="6299"/>
                  </a:lnTo>
                  <a:lnTo>
                    <a:pt x="6316" y="7119"/>
                  </a:lnTo>
                  <a:lnTo>
                    <a:pt x="4113" y="8003"/>
                  </a:lnTo>
                  <a:cubicBezTo>
                    <a:pt x="4095" y="7976"/>
                    <a:pt x="4068" y="7967"/>
                    <a:pt x="4032" y="7967"/>
                  </a:cubicBezTo>
                  <a:lnTo>
                    <a:pt x="4032" y="7967"/>
                  </a:lnTo>
                  <a:cubicBezTo>
                    <a:pt x="4006" y="7967"/>
                    <a:pt x="3979" y="7976"/>
                    <a:pt x="3961" y="8003"/>
                  </a:cubicBezTo>
                  <a:lnTo>
                    <a:pt x="3961" y="8003"/>
                  </a:lnTo>
                  <a:close/>
                  <a:moveTo>
                    <a:pt x="4131" y="8074"/>
                  </a:moveTo>
                  <a:cubicBezTo>
                    <a:pt x="4131" y="8065"/>
                    <a:pt x="4131" y="8065"/>
                    <a:pt x="4131" y="8065"/>
                  </a:cubicBezTo>
                  <a:lnTo>
                    <a:pt x="4131" y="8065"/>
                  </a:lnTo>
                  <a:cubicBezTo>
                    <a:pt x="4131" y="8065"/>
                    <a:pt x="4131" y="8056"/>
                    <a:pt x="4131" y="8056"/>
                  </a:cubicBezTo>
                  <a:lnTo>
                    <a:pt x="4131" y="8056"/>
                  </a:lnTo>
                  <a:lnTo>
                    <a:pt x="6343" y="7173"/>
                  </a:lnTo>
                  <a:cubicBezTo>
                    <a:pt x="6352" y="7173"/>
                    <a:pt x="6352" y="7182"/>
                    <a:pt x="6361" y="7182"/>
                  </a:cubicBezTo>
                  <a:lnTo>
                    <a:pt x="6361" y="7182"/>
                  </a:lnTo>
                  <a:lnTo>
                    <a:pt x="6004" y="8690"/>
                  </a:lnTo>
                  <a:cubicBezTo>
                    <a:pt x="5977" y="8699"/>
                    <a:pt x="5959" y="8707"/>
                    <a:pt x="5942" y="8725"/>
                  </a:cubicBezTo>
                  <a:lnTo>
                    <a:pt x="5942" y="872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4" name="Google Shape;864;g33bf68fd281_3_525"/>
          <p:cNvSpPr/>
          <p:nvPr/>
        </p:nvSpPr>
        <p:spPr>
          <a:xfrm>
            <a:off x="7464915" y="1230392"/>
            <a:ext cx="660023" cy="660100"/>
          </a:xfrm>
          <a:custGeom>
            <a:rect b="b" l="l" r="r" t="t"/>
            <a:pathLst>
              <a:path extrusionOk="0" h="4810" w="4809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g33bf68fd281_3_525"/>
          <p:cNvSpPr/>
          <p:nvPr/>
        </p:nvSpPr>
        <p:spPr>
          <a:xfrm>
            <a:off x="5062740" y="3110817"/>
            <a:ext cx="660023" cy="660100"/>
          </a:xfrm>
          <a:custGeom>
            <a:rect b="b" l="l" r="r" t="t"/>
            <a:pathLst>
              <a:path extrusionOk="0" h="4810" w="4809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g33bf68fd281_3_525"/>
          <p:cNvSpPr/>
          <p:nvPr/>
        </p:nvSpPr>
        <p:spPr>
          <a:xfrm>
            <a:off x="7063573" y="3110827"/>
            <a:ext cx="327012" cy="327044"/>
          </a:xfrm>
          <a:custGeom>
            <a:rect b="b" l="l" r="r" t="t"/>
            <a:pathLst>
              <a:path extrusionOk="0" h="4810" w="4809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7" name="Google Shape;867;g33bf68fd281_3_525"/>
          <p:cNvSpPr/>
          <p:nvPr/>
        </p:nvSpPr>
        <p:spPr>
          <a:xfrm>
            <a:off x="5260079" y="372478"/>
            <a:ext cx="945630" cy="945730"/>
          </a:xfrm>
          <a:custGeom>
            <a:rect b="b" l="l" r="r" t="t"/>
            <a:pathLst>
              <a:path extrusionOk="0" h="4810" w="4809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8" name="Google Shape;868;g33bf68fd281_3_525"/>
          <p:cNvSpPr/>
          <p:nvPr/>
        </p:nvSpPr>
        <p:spPr>
          <a:xfrm>
            <a:off x="5062747" y="1480390"/>
            <a:ext cx="238346" cy="238372"/>
          </a:xfrm>
          <a:custGeom>
            <a:rect b="b" l="l" r="r" t="t"/>
            <a:pathLst>
              <a:path extrusionOk="0" h="4810" w="4809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4"/>
          <p:cNvSpPr txBox="1"/>
          <p:nvPr>
            <p:ph type="title"/>
          </p:nvPr>
        </p:nvSpPr>
        <p:spPr>
          <a:xfrm>
            <a:off x="2004300" y="-308730"/>
            <a:ext cx="5135400" cy="10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i="0" lang="en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Data Pipeline Introduction</a:t>
            </a:r>
            <a:endParaRPr b="1"/>
          </a:p>
        </p:txBody>
      </p:sp>
      <p:sp>
        <p:nvSpPr>
          <p:cNvPr id="663" name="Google Shape;663;p4"/>
          <p:cNvSpPr txBox="1"/>
          <p:nvPr>
            <p:ph idx="1" type="body"/>
          </p:nvPr>
        </p:nvSpPr>
        <p:spPr>
          <a:xfrm>
            <a:off x="317125" y="1235050"/>
            <a:ext cx="4633500" cy="3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700"/>
              <a:t>A </a:t>
            </a:r>
            <a:r>
              <a:rPr b="1" lang="en" sz="1700"/>
              <a:t>data pipeline</a:t>
            </a:r>
            <a:r>
              <a:rPr lang="en" sz="1700"/>
              <a:t> is a sequence of steps that move data from </a:t>
            </a:r>
            <a:r>
              <a:rPr b="1" lang="en" sz="1700"/>
              <a:t>source to destination</a:t>
            </a:r>
            <a:r>
              <a:rPr lang="en" sz="1700"/>
              <a:t>, ensuring it is </a:t>
            </a:r>
            <a:r>
              <a:rPr b="1" lang="en" sz="1700"/>
              <a:t>cleaned, transformed, and stored</a:t>
            </a:r>
            <a:r>
              <a:rPr lang="en" sz="1700"/>
              <a:t> for analysis.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1"/>
                </a:solidFill>
              </a:rPr>
              <a:t>             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                 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>
                <a:solidFill>
                  <a:schemeClr val="dk1"/>
                </a:solidFill>
              </a:rPr>
              <a:t>                                       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                                                                             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/>
              <a:t>     Extract                                            Load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>
                <a:solidFill>
                  <a:schemeClr val="dk1"/>
                </a:solidFill>
              </a:rPr>
              <a:t>                                        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                          </a:t>
            </a:r>
            <a:r>
              <a:rPr b="1" lang="en"/>
              <a:t>  Transform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664" name="Google Shape;664;p4"/>
          <p:cNvGrpSpPr/>
          <p:nvPr/>
        </p:nvGrpSpPr>
        <p:grpSpPr>
          <a:xfrm>
            <a:off x="538163" y="3400346"/>
            <a:ext cx="3826437" cy="767273"/>
            <a:chOff x="3417981" y="2143776"/>
            <a:chExt cx="1535550" cy="391506"/>
          </a:xfrm>
        </p:grpSpPr>
        <p:grpSp>
          <p:nvGrpSpPr>
            <p:cNvPr id="665" name="Google Shape;665;p4"/>
            <p:cNvGrpSpPr/>
            <p:nvPr/>
          </p:nvGrpSpPr>
          <p:grpSpPr>
            <a:xfrm>
              <a:off x="3417981" y="2143776"/>
              <a:ext cx="502587" cy="318177"/>
              <a:chOff x="3417981" y="2143776"/>
              <a:chExt cx="502587" cy="318177"/>
            </a:xfrm>
          </p:grpSpPr>
          <p:cxnSp>
            <p:nvCxnSpPr>
              <p:cNvPr id="666" name="Google Shape;666;p4"/>
              <p:cNvCxnSpPr/>
              <p:nvPr/>
            </p:nvCxnSpPr>
            <p:spPr>
              <a:xfrm>
                <a:off x="3651468" y="2345269"/>
                <a:ext cx="2691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67" name="Google Shape;667;p4"/>
              <p:cNvCxnSpPr/>
              <p:nvPr/>
            </p:nvCxnSpPr>
            <p:spPr>
              <a:xfrm rot="10800000">
                <a:off x="3534651" y="2143776"/>
                <a:ext cx="0" cy="114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668" name="Google Shape;668;p4"/>
              <p:cNvSpPr/>
              <p:nvPr/>
            </p:nvSpPr>
            <p:spPr>
              <a:xfrm>
                <a:off x="3417981" y="2228553"/>
                <a:ext cx="233400" cy="233400"/>
              </a:xfrm>
              <a:prstGeom prst="ellipse">
                <a:avLst/>
              </a:prstGeom>
              <a:noFill/>
              <a:ln cap="flat" cmpd="sng" w="2857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69" name="Google Shape;669;p4"/>
            <p:cNvGrpSpPr/>
            <p:nvPr/>
          </p:nvGrpSpPr>
          <p:grpSpPr>
            <a:xfrm>
              <a:off x="3896091" y="2222564"/>
              <a:ext cx="497462" cy="312718"/>
              <a:chOff x="3896091" y="2222564"/>
              <a:chExt cx="497462" cy="312718"/>
            </a:xfrm>
          </p:grpSpPr>
          <p:cxnSp>
            <p:nvCxnSpPr>
              <p:cNvPr id="670" name="Google Shape;670;p4"/>
              <p:cNvCxnSpPr/>
              <p:nvPr/>
            </p:nvCxnSpPr>
            <p:spPr>
              <a:xfrm>
                <a:off x="4124453" y="2357453"/>
                <a:ext cx="2691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71" name="Google Shape;671;p4"/>
              <p:cNvCxnSpPr/>
              <p:nvPr/>
            </p:nvCxnSpPr>
            <p:spPr>
              <a:xfrm>
                <a:off x="4007365" y="2432082"/>
                <a:ext cx="0" cy="1032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672" name="Google Shape;672;p4"/>
              <p:cNvSpPr/>
              <p:nvPr/>
            </p:nvSpPr>
            <p:spPr>
              <a:xfrm>
                <a:off x="3896091" y="2222564"/>
                <a:ext cx="233700" cy="233700"/>
              </a:xfrm>
              <a:prstGeom prst="ellipse">
                <a:avLst/>
              </a:prstGeom>
              <a:noFill/>
              <a:ln cap="flat" cmpd="sng" w="2857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2</a:t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3" name="Google Shape;673;p4"/>
            <p:cNvGrpSpPr/>
            <p:nvPr/>
          </p:nvGrpSpPr>
          <p:grpSpPr>
            <a:xfrm>
              <a:off x="4363849" y="2143776"/>
              <a:ext cx="502800" cy="318177"/>
              <a:chOff x="4363849" y="2143776"/>
              <a:chExt cx="502800" cy="318177"/>
            </a:xfrm>
          </p:grpSpPr>
          <p:cxnSp>
            <p:nvCxnSpPr>
              <p:cNvPr id="674" name="Google Shape;674;p4"/>
              <p:cNvCxnSpPr>
                <a:stCxn id="675" idx="6"/>
              </p:cNvCxnSpPr>
              <p:nvPr/>
            </p:nvCxnSpPr>
            <p:spPr>
              <a:xfrm>
                <a:off x="4597249" y="2345253"/>
                <a:ext cx="2694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76" name="Google Shape;676;p4"/>
              <p:cNvCxnSpPr/>
              <p:nvPr/>
            </p:nvCxnSpPr>
            <p:spPr>
              <a:xfrm rot="10800000">
                <a:off x="4480518" y="2143776"/>
                <a:ext cx="0" cy="114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675" name="Google Shape;675;p4"/>
              <p:cNvSpPr/>
              <p:nvPr/>
            </p:nvSpPr>
            <p:spPr>
              <a:xfrm>
                <a:off x="4363849" y="2228553"/>
                <a:ext cx="233400" cy="233400"/>
              </a:xfrm>
              <a:prstGeom prst="ellipse">
                <a:avLst/>
              </a:prstGeom>
              <a:noFill/>
              <a:ln cap="flat" cmpd="sng" w="2857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677" name="Google Shape;677;p4"/>
            <p:cNvCxnSpPr/>
            <p:nvPr/>
          </p:nvCxnSpPr>
          <p:spPr>
            <a:xfrm>
              <a:off x="4953531" y="2432216"/>
              <a:ext cx="0" cy="10290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78" name="Google Shape;678;p4"/>
          <p:cNvSpPr/>
          <p:nvPr/>
        </p:nvSpPr>
        <p:spPr>
          <a:xfrm>
            <a:off x="3017119" y="3650523"/>
            <a:ext cx="581700" cy="457500"/>
          </a:xfrm>
          <a:prstGeom prst="ellipse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9" name="Google Shape;679;p4"/>
          <p:cNvCxnSpPr/>
          <p:nvPr/>
        </p:nvCxnSpPr>
        <p:spPr>
          <a:xfrm>
            <a:off x="808773" y="3338364"/>
            <a:ext cx="0" cy="24540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80" name="Google Shape;68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725" y="1056950"/>
            <a:ext cx="4276276" cy="3771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3"/>
          <p:cNvSpPr/>
          <p:nvPr/>
        </p:nvSpPr>
        <p:spPr>
          <a:xfrm>
            <a:off x="1255644" y="1560179"/>
            <a:ext cx="1044900" cy="1044900"/>
          </a:xfrm>
          <a:prstGeom prst="ellipse">
            <a:avLst/>
          </a:prstGeom>
          <a:gradFill>
            <a:gsLst>
              <a:gs pos="0">
                <a:srgbClr val="E7ECFF">
                  <a:alpha val="49019"/>
                </a:srgbClr>
              </a:gs>
              <a:gs pos="77000">
                <a:srgbClr val="FFFFFF">
                  <a:alpha val="49019"/>
                </a:srgbClr>
              </a:gs>
              <a:gs pos="100000">
                <a:srgbClr val="FFFFFF">
                  <a:alpha val="49019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3"/>
          <p:cNvSpPr/>
          <p:nvPr/>
        </p:nvSpPr>
        <p:spPr>
          <a:xfrm>
            <a:off x="4684650" y="1560179"/>
            <a:ext cx="1044900" cy="1044900"/>
          </a:xfrm>
          <a:prstGeom prst="ellipse">
            <a:avLst/>
          </a:prstGeom>
          <a:gradFill>
            <a:gsLst>
              <a:gs pos="0">
                <a:srgbClr val="E7ECFF">
                  <a:alpha val="49019"/>
                </a:srgbClr>
              </a:gs>
              <a:gs pos="77000">
                <a:srgbClr val="FFFFFF">
                  <a:alpha val="49019"/>
                </a:srgbClr>
              </a:gs>
              <a:gs pos="100000">
                <a:srgbClr val="FFFFFF">
                  <a:alpha val="49019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3"/>
          <p:cNvSpPr/>
          <p:nvPr/>
        </p:nvSpPr>
        <p:spPr>
          <a:xfrm>
            <a:off x="1255644" y="3065179"/>
            <a:ext cx="1044900" cy="1044900"/>
          </a:xfrm>
          <a:prstGeom prst="ellipse">
            <a:avLst/>
          </a:prstGeom>
          <a:gradFill>
            <a:gsLst>
              <a:gs pos="0">
                <a:srgbClr val="E7ECFF">
                  <a:alpha val="49019"/>
                </a:srgbClr>
              </a:gs>
              <a:gs pos="77000">
                <a:srgbClr val="FFFFFF">
                  <a:alpha val="49019"/>
                </a:srgbClr>
              </a:gs>
              <a:gs pos="100000">
                <a:srgbClr val="FFFFFF">
                  <a:alpha val="49019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3"/>
          <p:cNvSpPr/>
          <p:nvPr/>
        </p:nvSpPr>
        <p:spPr>
          <a:xfrm>
            <a:off x="4684650" y="3065179"/>
            <a:ext cx="1044900" cy="1044900"/>
          </a:xfrm>
          <a:prstGeom prst="ellipse">
            <a:avLst/>
          </a:prstGeom>
          <a:gradFill>
            <a:gsLst>
              <a:gs pos="0">
                <a:srgbClr val="E7ECFF">
                  <a:alpha val="49019"/>
                </a:srgbClr>
              </a:gs>
              <a:gs pos="77000">
                <a:srgbClr val="FFFFFF">
                  <a:alpha val="49019"/>
                </a:srgbClr>
              </a:gs>
              <a:gs pos="100000">
                <a:srgbClr val="FFFFFF">
                  <a:alpha val="49019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p3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" sz="2400">
                <a:solidFill>
                  <a:schemeClr val="dk2"/>
                </a:solidFill>
              </a:rPr>
              <a:t>Why Companies Need Data Pipelines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690" name="Google Shape;690;p3"/>
          <p:cNvSpPr txBox="1"/>
          <p:nvPr>
            <p:ph idx="2" type="title"/>
          </p:nvPr>
        </p:nvSpPr>
        <p:spPr>
          <a:xfrm>
            <a:off x="1255644" y="1753825"/>
            <a:ext cx="10449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91" name="Google Shape;691;p3"/>
          <p:cNvSpPr txBox="1"/>
          <p:nvPr>
            <p:ph idx="3" type="title"/>
          </p:nvPr>
        </p:nvSpPr>
        <p:spPr>
          <a:xfrm>
            <a:off x="1255644" y="3258829"/>
            <a:ext cx="10449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92" name="Google Shape;692;p3"/>
          <p:cNvSpPr txBox="1"/>
          <p:nvPr>
            <p:ph idx="4" type="title"/>
          </p:nvPr>
        </p:nvSpPr>
        <p:spPr>
          <a:xfrm>
            <a:off x="4684638" y="1753829"/>
            <a:ext cx="10449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93" name="Google Shape;693;p3"/>
          <p:cNvSpPr txBox="1"/>
          <p:nvPr>
            <p:ph idx="5" type="title"/>
          </p:nvPr>
        </p:nvSpPr>
        <p:spPr>
          <a:xfrm>
            <a:off x="4684638" y="3258829"/>
            <a:ext cx="10449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94" name="Google Shape;694;p3"/>
          <p:cNvSpPr txBox="1"/>
          <p:nvPr>
            <p:ph idx="1" type="subTitle"/>
          </p:nvPr>
        </p:nvSpPr>
        <p:spPr>
          <a:xfrm>
            <a:off x="2307450" y="1753825"/>
            <a:ext cx="21519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600"/>
              <a:t>Data Volume &amp; Velocity</a:t>
            </a:r>
            <a:endParaRPr/>
          </a:p>
        </p:txBody>
      </p:sp>
      <p:sp>
        <p:nvSpPr>
          <p:cNvPr id="695" name="Google Shape;695;p3"/>
          <p:cNvSpPr txBox="1"/>
          <p:nvPr>
            <p:ph idx="6" type="subTitle"/>
          </p:nvPr>
        </p:nvSpPr>
        <p:spPr>
          <a:xfrm>
            <a:off x="5736450" y="1753825"/>
            <a:ext cx="21519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Scalability</a:t>
            </a:r>
            <a:endParaRPr/>
          </a:p>
        </p:txBody>
      </p:sp>
      <p:sp>
        <p:nvSpPr>
          <p:cNvPr id="696" name="Google Shape;696;p3"/>
          <p:cNvSpPr txBox="1"/>
          <p:nvPr>
            <p:ph idx="7" type="subTitle"/>
          </p:nvPr>
        </p:nvSpPr>
        <p:spPr>
          <a:xfrm>
            <a:off x="2307450" y="3258824"/>
            <a:ext cx="21519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Reliability &amp; Error Handling</a:t>
            </a:r>
            <a:endParaRPr/>
          </a:p>
        </p:txBody>
      </p:sp>
      <p:sp>
        <p:nvSpPr>
          <p:cNvPr id="697" name="Google Shape;697;p3"/>
          <p:cNvSpPr txBox="1"/>
          <p:nvPr>
            <p:ph idx="8" type="subTitle"/>
          </p:nvPr>
        </p:nvSpPr>
        <p:spPr>
          <a:xfrm>
            <a:off x="5736450" y="3258824"/>
            <a:ext cx="21519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Cost Optimization</a:t>
            </a:r>
            <a:endParaRPr/>
          </a:p>
        </p:txBody>
      </p:sp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6"/>
          <p:cNvSpPr txBox="1"/>
          <p:nvPr>
            <p:ph type="title"/>
          </p:nvPr>
        </p:nvSpPr>
        <p:spPr>
          <a:xfrm>
            <a:off x="720000" y="253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Data Pipeline Tools &amp; Technologies</a:t>
            </a:r>
            <a:endParaRPr sz="3700"/>
          </a:p>
        </p:txBody>
      </p:sp>
      <p:sp>
        <p:nvSpPr>
          <p:cNvPr id="703" name="Google Shape;703;p6"/>
          <p:cNvSpPr txBox="1"/>
          <p:nvPr>
            <p:ph idx="2" type="subTitle"/>
          </p:nvPr>
        </p:nvSpPr>
        <p:spPr>
          <a:xfrm>
            <a:off x="364000" y="1553175"/>
            <a:ext cx="3098400" cy="30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🔹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04" name="Google Shape;704;p6"/>
          <p:cNvGraphicFramePr/>
          <p:nvPr/>
        </p:nvGraphicFramePr>
        <p:xfrm>
          <a:off x="0" y="95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{107DB05A-1CF5-41EA-A8BE-C12DE5F30C30}</a:tableStyleId>
              </a:tblPr>
              <a:tblGrid>
                <a:gridCol w="2255575"/>
                <a:gridCol w="2255575"/>
                <a:gridCol w="2255575"/>
                <a:gridCol w="2255575"/>
              </a:tblGrid>
              <a:tr h="580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Pipeline Type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Tools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Best Use Case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Real-World Example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095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Batch Processing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Apache Spark, AWS Glue, Airflow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Historical analytics, ETL workflows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</a:rPr>
                        <a:t>Netflix</a:t>
                      </a:r>
                      <a:r>
                        <a:rPr lang="en" sz="1500">
                          <a:solidFill>
                            <a:schemeClr val="dk1"/>
                          </a:solidFill>
                        </a:rPr>
                        <a:t> uses batch Spark jobs to analyze user watch history overnight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095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Streaming (Real-Time)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Apache Kafka, Flink, AWS Kinesis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Fraud detection, live recommendations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</a:rPr>
                        <a:t>Uber</a:t>
                      </a:r>
                      <a:r>
                        <a:rPr lang="en" sz="1500">
                          <a:solidFill>
                            <a:schemeClr val="dk1"/>
                          </a:solidFill>
                        </a:rPr>
                        <a:t> processes real-time ride requests &amp; traffic data using Kafka + Flink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095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Hybrid Processing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Spark Structured Streaming, Kafka Streams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Personalized user experiences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</a:rPr>
                        <a:t>Amazon</a:t>
                      </a:r>
                      <a:r>
                        <a:rPr lang="en" sz="1500">
                          <a:solidFill>
                            <a:schemeClr val="dk1"/>
                          </a:solidFill>
                        </a:rPr>
                        <a:t> combines batch ETL for inventory and real-time streaming for order tracking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33bc1e69c1a_0_15"/>
          <p:cNvSpPr txBox="1"/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AWS Data Pipeline Architecture</a:t>
            </a:r>
            <a:endParaRPr sz="1800"/>
          </a:p>
        </p:txBody>
      </p:sp>
      <p:sp>
        <p:nvSpPr>
          <p:cNvPr id="710" name="Google Shape;710;g33bc1e69c1a_0_15"/>
          <p:cNvSpPr txBox="1"/>
          <p:nvPr>
            <p:ph idx="1" type="subTitle"/>
          </p:nvPr>
        </p:nvSpPr>
        <p:spPr>
          <a:xfrm>
            <a:off x="5041779" y="2992900"/>
            <a:ext cx="3098400" cy="13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g33bc1e69c1a_0_15"/>
          <p:cNvSpPr txBox="1"/>
          <p:nvPr>
            <p:ph idx="2" type="subTitle"/>
          </p:nvPr>
        </p:nvSpPr>
        <p:spPr>
          <a:xfrm>
            <a:off x="1003675" y="2992900"/>
            <a:ext cx="3098400" cy="13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g33bc1e69c1a_0_15"/>
          <p:cNvSpPr txBox="1"/>
          <p:nvPr>
            <p:ph idx="3" type="subTitle"/>
          </p:nvPr>
        </p:nvSpPr>
        <p:spPr>
          <a:xfrm>
            <a:off x="1003675" y="2674275"/>
            <a:ext cx="30984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g33bc1e69c1a_0_15"/>
          <p:cNvSpPr txBox="1"/>
          <p:nvPr>
            <p:ph idx="4" type="subTitle"/>
          </p:nvPr>
        </p:nvSpPr>
        <p:spPr>
          <a:xfrm>
            <a:off x="5041786" y="2674275"/>
            <a:ext cx="3098400" cy="40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4" name="Google Shape;714;g33bc1e69c1a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6050"/>
            <a:ext cx="9144002" cy="459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33bbeb385cb_0_14"/>
          <p:cNvSpPr txBox="1"/>
          <p:nvPr>
            <p:ph idx="1" type="body"/>
          </p:nvPr>
        </p:nvSpPr>
        <p:spPr>
          <a:xfrm>
            <a:off x="2374475" y="1850100"/>
            <a:ext cx="3474000" cy="18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g33bbeb385cb_0_14"/>
          <p:cNvSpPr txBox="1"/>
          <p:nvPr>
            <p:ph type="title"/>
          </p:nvPr>
        </p:nvSpPr>
        <p:spPr>
          <a:xfrm>
            <a:off x="2788450" y="63425"/>
            <a:ext cx="3917400" cy="6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Apache Kafka</a:t>
            </a:r>
            <a:endParaRPr/>
          </a:p>
        </p:txBody>
      </p:sp>
      <p:pic>
        <p:nvPicPr>
          <p:cNvPr id="721" name="Google Shape;721;g33bbeb385cb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025" y="673925"/>
            <a:ext cx="8689949" cy="455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33bbeb385cb_0_19"/>
          <p:cNvSpPr txBox="1"/>
          <p:nvPr>
            <p:ph idx="1" type="body"/>
          </p:nvPr>
        </p:nvSpPr>
        <p:spPr>
          <a:xfrm>
            <a:off x="713100" y="1850100"/>
            <a:ext cx="5135400" cy="20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g33bbeb385cb_0_19"/>
          <p:cNvSpPr txBox="1"/>
          <p:nvPr>
            <p:ph type="title"/>
          </p:nvPr>
        </p:nvSpPr>
        <p:spPr>
          <a:xfrm>
            <a:off x="1583300" y="115800"/>
            <a:ext cx="5135400" cy="60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Apache Spark</a:t>
            </a:r>
            <a:endParaRPr/>
          </a:p>
        </p:txBody>
      </p:sp>
      <p:pic>
        <p:nvPicPr>
          <p:cNvPr id="728" name="Google Shape;728;g33bbeb385cb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25" y="721200"/>
            <a:ext cx="8377525" cy="442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33bbeb385cb_0_7"/>
          <p:cNvSpPr txBox="1"/>
          <p:nvPr>
            <p:ph idx="1" type="body"/>
          </p:nvPr>
        </p:nvSpPr>
        <p:spPr>
          <a:xfrm>
            <a:off x="118500" y="655200"/>
            <a:ext cx="9025500" cy="44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Orchestration is the </a:t>
            </a:r>
            <a:r>
              <a:rPr b="1" lang="en" sz="1800">
                <a:latin typeface="Arial"/>
                <a:ea typeface="Arial"/>
                <a:cs typeface="Arial"/>
                <a:sym typeface="Arial"/>
              </a:rPr>
              <a:t>automated coordination, scheduling, and management</a:t>
            </a:r>
            <a:r>
              <a:rPr lang="en" sz="1800">
                <a:latin typeface="Arial"/>
                <a:ea typeface="Arial"/>
                <a:cs typeface="Arial"/>
                <a:sym typeface="Arial"/>
              </a:rPr>
              <a:t> of tasks, workflows, and data pipelines across multiple systems. 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🔹 Why is Orchestration Important?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✅ </a:t>
            </a:r>
            <a:r>
              <a:rPr b="1" lang="en" sz="1700">
                <a:latin typeface="Arial"/>
                <a:ea typeface="Arial"/>
                <a:cs typeface="Arial"/>
                <a:sym typeface="Arial"/>
              </a:rPr>
              <a:t>Automation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" sz="1700">
                <a:latin typeface="Arial"/>
                <a:ea typeface="Arial"/>
                <a:cs typeface="Arial"/>
                <a:sym typeface="Arial"/>
              </a:rPr>
            </a:br>
            <a:r>
              <a:rPr lang="en" sz="1700">
                <a:latin typeface="Arial"/>
                <a:ea typeface="Arial"/>
                <a:cs typeface="Arial"/>
                <a:sym typeface="Arial"/>
              </a:rPr>
              <a:t>✅ </a:t>
            </a:r>
            <a:r>
              <a:rPr b="1" lang="en" sz="1700">
                <a:latin typeface="Arial"/>
                <a:ea typeface="Arial"/>
                <a:cs typeface="Arial"/>
                <a:sym typeface="Arial"/>
              </a:rPr>
              <a:t>Scalability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" sz="1700">
                <a:latin typeface="Arial"/>
                <a:ea typeface="Arial"/>
                <a:cs typeface="Arial"/>
                <a:sym typeface="Arial"/>
              </a:rPr>
            </a:br>
            <a:r>
              <a:rPr lang="en" sz="1700">
                <a:latin typeface="Arial"/>
                <a:ea typeface="Arial"/>
                <a:cs typeface="Arial"/>
                <a:sym typeface="Arial"/>
              </a:rPr>
              <a:t>✅ </a:t>
            </a:r>
            <a:r>
              <a:rPr b="1" lang="en" sz="1700">
                <a:latin typeface="Arial"/>
                <a:ea typeface="Arial"/>
                <a:cs typeface="Arial"/>
                <a:sym typeface="Arial"/>
              </a:rPr>
              <a:t>Dependency Management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" sz="1700">
                <a:latin typeface="Arial"/>
                <a:ea typeface="Arial"/>
                <a:cs typeface="Arial"/>
                <a:sym typeface="Arial"/>
              </a:rPr>
            </a:br>
            <a:r>
              <a:rPr lang="en" sz="1700">
                <a:latin typeface="Arial"/>
                <a:ea typeface="Arial"/>
                <a:cs typeface="Arial"/>
                <a:sym typeface="Arial"/>
              </a:rPr>
              <a:t>✅ </a:t>
            </a:r>
            <a:r>
              <a:rPr b="1" lang="en" sz="1700">
                <a:latin typeface="Arial"/>
                <a:ea typeface="Arial"/>
                <a:cs typeface="Arial"/>
                <a:sym typeface="Arial"/>
              </a:rPr>
              <a:t>Error Handling &amp; Recovery</a:t>
            </a:r>
            <a:r>
              <a:rPr lang="en" sz="1700">
                <a:latin typeface="Arial"/>
                <a:ea typeface="Arial"/>
                <a:cs typeface="Arial"/>
                <a:sym typeface="Arial"/>
              </a:rPr>
              <a:t> 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latin typeface="Arial"/>
                <a:ea typeface="Arial"/>
                <a:cs typeface="Arial"/>
                <a:sym typeface="Arial"/>
              </a:rPr>
              <a:t>🔹 Types of Orchestration</a:t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1️⃣ </a:t>
            </a:r>
            <a:r>
              <a:rPr b="1" lang="en" sz="1600">
                <a:latin typeface="Arial"/>
                <a:ea typeface="Arial"/>
                <a:cs typeface="Arial"/>
                <a:sym typeface="Arial"/>
              </a:rPr>
              <a:t>Workflow Orchestration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– Automates ETL, ML workflows (e.g., Airflow, Prefect).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2️⃣ </a:t>
            </a:r>
            <a:r>
              <a:rPr b="1" lang="en" sz="1600">
                <a:latin typeface="Arial"/>
                <a:ea typeface="Arial"/>
                <a:cs typeface="Arial"/>
                <a:sym typeface="Arial"/>
              </a:rPr>
              <a:t>Container Orchestration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– Manages Dockerized apps (e.g., Kubernetes).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3️⃣ </a:t>
            </a:r>
            <a:r>
              <a:rPr b="1" lang="en" sz="1600">
                <a:latin typeface="Arial"/>
                <a:ea typeface="Arial"/>
                <a:cs typeface="Arial"/>
                <a:sym typeface="Arial"/>
              </a:rPr>
              <a:t>Cloud Orchestration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– Automates cloud services (e.g., AWS Step Functions).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4️⃣ </a:t>
            </a:r>
            <a:r>
              <a:rPr b="1" lang="en" sz="1600">
                <a:latin typeface="Arial"/>
                <a:ea typeface="Arial"/>
                <a:cs typeface="Arial"/>
                <a:sym typeface="Arial"/>
              </a:rPr>
              <a:t>Data Orchestration</a:t>
            </a:r>
            <a:r>
              <a:rPr lang="en" sz="1600">
                <a:latin typeface="Arial"/>
                <a:ea typeface="Arial"/>
                <a:cs typeface="Arial"/>
                <a:sym typeface="Arial"/>
              </a:rPr>
              <a:t> – Manages large-scale data movement (e.g., Dagster).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g33bbeb385cb_0_7"/>
          <p:cNvSpPr txBox="1"/>
          <p:nvPr>
            <p:ph type="title"/>
          </p:nvPr>
        </p:nvSpPr>
        <p:spPr>
          <a:xfrm>
            <a:off x="1867975" y="-144775"/>
            <a:ext cx="5135400" cy="120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Orchestration Introduction</a:t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33abe0da18e_5_89"/>
          <p:cNvSpPr txBox="1"/>
          <p:nvPr>
            <p:ph idx="1" type="body"/>
          </p:nvPr>
        </p:nvSpPr>
        <p:spPr>
          <a:xfrm>
            <a:off x="66350" y="492400"/>
            <a:ext cx="4048500" cy="38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🔹 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What is it?</a:t>
            </a:r>
            <a:br>
              <a:rPr b="1" lang="en" sz="1500">
                <a:latin typeface="Arial"/>
                <a:ea typeface="Arial"/>
                <a:cs typeface="Arial"/>
                <a:sym typeface="Arial"/>
              </a:rPr>
            </a:br>
            <a:r>
              <a:rPr lang="en" sz="1500"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open-source workflow orchestration tool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that automates 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ETL, data pipelines, ML workflows, and cloud automation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using 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Directed Acyclic Graphs (DAGs)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🔹 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Why Use It?</a:t>
            </a:r>
            <a:br>
              <a:rPr b="1" lang="en" sz="1500">
                <a:latin typeface="Arial"/>
                <a:ea typeface="Arial"/>
                <a:cs typeface="Arial"/>
                <a:sym typeface="Arial"/>
              </a:rPr>
            </a:br>
            <a:r>
              <a:rPr lang="en" sz="1500">
                <a:latin typeface="Arial"/>
                <a:ea typeface="Arial"/>
                <a:cs typeface="Arial"/>
                <a:sym typeface="Arial"/>
              </a:rPr>
              <a:t>✅ 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Scalable &amp; Flexible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" sz="1500">
                <a:latin typeface="Arial"/>
                <a:ea typeface="Arial"/>
                <a:cs typeface="Arial"/>
                <a:sym typeface="Arial"/>
              </a:rPr>
            </a:br>
            <a:r>
              <a:rPr lang="en" sz="1500">
                <a:latin typeface="Arial"/>
                <a:ea typeface="Arial"/>
                <a:cs typeface="Arial"/>
                <a:sym typeface="Arial"/>
              </a:rPr>
              <a:t>✅ 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Monitoring &amp; Logging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" sz="1500">
                <a:latin typeface="Arial"/>
                <a:ea typeface="Arial"/>
                <a:cs typeface="Arial"/>
                <a:sym typeface="Arial"/>
              </a:rPr>
            </a:br>
            <a:r>
              <a:rPr lang="en" sz="1500">
                <a:latin typeface="Arial"/>
                <a:ea typeface="Arial"/>
                <a:cs typeface="Arial"/>
                <a:sym typeface="Arial"/>
              </a:rPr>
              <a:t>✅ 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Integration Ready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🔹 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Best Use Cases</a:t>
            </a:r>
            <a:br>
              <a:rPr b="1" lang="en" sz="1500">
                <a:latin typeface="Arial"/>
                <a:ea typeface="Arial"/>
                <a:cs typeface="Arial"/>
                <a:sym typeface="Arial"/>
              </a:rPr>
            </a:br>
            <a:r>
              <a:rPr lang="en" sz="1500">
                <a:latin typeface="Arial"/>
                <a:ea typeface="Arial"/>
                <a:cs typeface="Arial"/>
                <a:sym typeface="Arial"/>
              </a:rPr>
              <a:t>✔ 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ETL &amp; Data Pipelines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" sz="1500">
                <a:latin typeface="Arial"/>
                <a:ea typeface="Arial"/>
                <a:cs typeface="Arial"/>
                <a:sym typeface="Arial"/>
              </a:rPr>
            </a:br>
            <a:r>
              <a:rPr lang="en" sz="1500">
                <a:latin typeface="Arial"/>
                <a:ea typeface="Arial"/>
                <a:cs typeface="Arial"/>
                <a:sym typeface="Arial"/>
              </a:rPr>
              <a:t>✔ 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Machine Learning Automation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" sz="1500">
                <a:latin typeface="Arial"/>
                <a:ea typeface="Arial"/>
                <a:cs typeface="Arial"/>
                <a:sym typeface="Arial"/>
              </a:rPr>
            </a:br>
            <a:r>
              <a:rPr lang="en" sz="1500">
                <a:latin typeface="Arial"/>
                <a:ea typeface="Arial"/>
                <a:cs typeface="Arial"/>
                <a:sym typeface="Arial"/>
              </a:rPr>
              <a:t>✔ 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Cloud Automation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" sz="1500">
                <a:latin typeface="Arial"/>
                <a:ea typeface="Arial"/>
                <a:cs typeface="Arial"/>
                <a:sym typeface="Arial"/>
              </a:rPr>
            </a:br>
            <a:r>
              <a:rPr lang="en" sz="1500">
                <a:latin typeface="Arial"/>
                <a:ea typeface="Arial"/>
                <a:cs typeface="Arial"/>
                <a:sym typeface="Arial"/>
              </a:rPr>
              <a:t>✔ </a:t>
            </a:r>
            <a:r>
              <a:rPr b="1" lang="en" sz="1500">
                <a:latin typeface="Arial"/>
                <a:ea typeface="Arial"/>
                <a:cs typeface="Arial"/>
                <a:sym typeface="Arial"/>
              </a:rPr>
              <a:t>Big Data Processing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g33abe0da18e_5_89"/>
          <p:cNvSpPr txBox="1"/>
          <p:nvPr>
            <p:ph type="title"/>
          </p:nvPr>
        </p:nvSpPr>
        <p:spPr>
          <a:xfrm>
            <a:off x="2425450" y="-65650"/>
            <a:ext cx="5135400" cy="60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Apache Airflow </a:t>
            </a:r>
            <a:endParaRPr sz="3700"/>
          </a:p>
        </p:txBody>
      </p:sp>
      <p:pic>
        <p:nvPicPr>
          <p:cNvPr id="741" name="Google Shape;741;g33abe0da18e_5_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8125" y="753450"/>
            <a:ext cx="4878050" cy="39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I App Pitch Deck Blue Variant by Slidesgo">
  <a:themeElements>
    <a:clrScheme name="Simple Light">
      <a:dk1>
        <a:srgbClr val="FFFFFF"/>
      </a:dk1>
      <a:lt1>
        <a:srgbClr val="191D30"/>
      </a:lt1>
      <a:dk2>
        <a:srgbClr val="B5C4FC"/>
      </a:dk2>
      <a:lt2>
        <a:srgbClr val="4B6EF8"/>
      </a:lt2>
      <a:accent1>
        <a:srgbClr val="131E4B"/>
      </a:accent1>
      <a:accent2>
        <a:srgbClr val="3327CF"/>
      </a:accent2>
      <a:accent3>
        <a:srgbClr val="68CAFB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AI App Pitch Deck Blue Variant by Slidesgo">
  <a:themeElements>
    <a:clrScheme name="Simple Light">
      <a:dk1>
        <a:srgbClr val="FFFFFF"/>
      </a:dk1>
      <a:lt1>
        <a:srgbClr val="191D30"/>
      </a:lt1>
      <a:dk2>
        <a:srgbClr val="B5C4FC"/>
      </a:dk2>
      <a:lt2>
        <a:srgbClr val="4B6EF8"/>
      </a:lt2>
      <a:accent1>
        <a:srgbClr val="131E4B"/>
      </a:accent1>
      <a:accent2>
        <a:srgbClr val="3327CF"/>
      </a:accent2>
      <a:accent3>
        <a:srgbClr val="68CAFB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Dell</dc:creator>
</cp:coreProperties>
</file>