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028190" y="121285"/>
            <a:ext cx="9202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</a:rPr>
              <a:t>中兴捧月神算师算法大赛</a:t>
            </a:r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</a:rPr>
              <a:t>----</a:t>
            </a:r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</a:rPr>
              <a:t>作品提交指南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 descr="906856634"/>
          <p:cNvPicPr>
            <a:picLocks noChangeAspect="1"/>
          </p:cNvPicPr>
          <p:nvPr/>
        </p:nvPicPr>
        <p:blipFill>
          <a:blip r:embed="rId1"/>
          <a:srcRect t="9398" b="18459"/>
          <a:stretch>
            <a:fillRect/>
          </a:stretch>
        </p:blipFill>
        <p:spPr>
          <a:xfrm>
            <a:off x="4491990" y="1001395"/>
            <a:ext cx="3943350" cy="5844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3575" y="2224405"/>
            <a:ext cx="2657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赛事官网手机端暂不支持赛题作品提交，需到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端提交作品。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challenge.zte.net</a:t>
            </a:r>
            <a:endParaRPr lang="en-US" altLang="zh-CN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631815" y="5849620"/>
            <a:ext cx="2324735" cy="4705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553085" y="2182495"/>
            <a:ext cx="2684780" cy="2006600"/>
          </a:xfrm>
          <a:prstGeom prst="wedgeRectCallout">
            <a:avLst>
              <a:gd name="adj1" fmla="val 133798"/>
              <a:gd name="adj2" fmla="val 141107"/>
            </a:avLst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d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80" y="13335"/>
            <a:ext cx="6664325" cy="6779260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8981440" y="4217035"/>
            <a:ext cx="2753360" cy="1337945"/>
          </a:xfrm>
          <a:prstGeom prst="wedgeRectCallout">
            <a:avLst>
              <a:gd name="adj1" fmla="val -101798"/>
              <a:gd name="adj2" fmla="val 15401"/>
            </a:avLst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19235" y="4217035"/>
            <a:ext cx="25323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点击这里跳转赛题提交系统，便可查看完整赛题、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提交初赛作品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69130" y="4812030"/>
            <a:ext cx="2989580" cy="650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13970" y="4327525"/>
            <a:ext cx="314261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自动显示赛题名称、成绩及排名，若想获得当前最新成绩及排名，请手动刷新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-13970" y="4326890"/>
            <a:ext cx="2962275" cy="1502410"/>
          </a:xfrm>
          <a:prstGeom prst="wedgeRectCallout">
            <a:avLst>
              <a:gd name="adj1" fmla="val 66934"/>
              <a:gd name="adj2" fmla="val 84995"/>
            </a:avLst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625215" y="5511165"/>
            <a:ext cx="4552950" cy="12312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040" y="796925"/>
            <a:ext cx="6167120" cy="581088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452110" y="5988685"/>
            <a:ext cx="1577340" cy="7054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0860" y="3745865"/>
            <a:ext cx="3652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每个参赛选手在完整赛题发布之后（即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25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日之后</a:t>
            </a:r>
            <a:r>
              <a:rPr lang="zh-CN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）有且只有一次更改门派的机会，门派更改后，之前提交的作品成绩作无效处理，请谨慎更改门派。</a:t>
            </a:r>
            <a:endParaRPr lang="zh-CN" alt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061325" y="3643630"/>
            <a:ext cx="3742055" cy="1799590"/>
          </a:xfrm>
          <a:prstGeom prst="wedgeRectCallout">
            <a:avLst>
              <a:gd name="adj1" fmla="val -63049"/>
              <a:gd name="adj2" fmla="val 78367"/>
            </a:avLst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e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0" y="66675"/>
            <a:ext cx="3397250" cy="68453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317365" y="4618355"/>
            <a:ext cx="1964690" cy="10934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152400" y="3402965"/>
            <a:ext cx="3679825" cy="1753870"/>
          </a:xfrm>
          <a:prstGeom prst="wedgeRectCallout">
            <a:avLst>
              <a:gd name="adj1" fmla="val 58488"/>
              <a:gd name="adj2" fmla="val 63287"/>
            </a:avLst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2400" y="3402965"/>
            <a:ext cx="38328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门派升级任务为本门派初赛赛题，但不包括完成数据。获取完整赛题，请在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我的作品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中点击提交作品，进入作品提交系统查看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仿宋_GB2312</vt:lpstr>
      <vt:lpstr>楷体</vt:lpstr>
      <vt:lpstr>新宋体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2015-05-05T08:02:00Z</dcterms:created>
  <dcterms:modified xsi:type="dcterms:W3CDTF">2019-03-25T03:27:09Z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