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72" r:id="rId4"/>
    <p:sldId id="273" r:id="rId5"/>
    <p:sldId id="274" r:id="rId6"/>
    <p:sldId id="275" r:id="rId7"/>
    <p:sldId id="277"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9E08E-1D9F-4BDB-8BE5-ED7BD0E9F6FC}" v="1224" dt="2024-02-13T09:31:30.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2" autoAdjust="0"/>
  </p:normalViewPr>
  <p:slideViewPr>
    <p:cSldViewPr snapToGrid="0">
      <p:cViewPr varScale="1">
        <p:scale>
          <a:sx n="96" d="100"/>
          <a:sy n="96" d="100"/>
        </p:scale>
        <p:origin x="10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EEEB0-A837-4C02-87B0-1B7CE73B570D}" type="doc">
      <dgm:prSet loTypeId="urn:microsoft.com/office/officeart/2008/layout/VerticalCurvedList" loCatId="list" qsTypeId="urn:microsoft.com/office/officeart/2005/8/quickstyle/simple4" qsCatId="simple" csTypeId="urn:microsoft.com/office/officeart/2005/8/colors/accent2_1" csCatId="accent2" phldr="1"/>
      <dgm:spPr/>
      <dgm:t>
        <a:bodyPr/>
        <a:lstStyle/>
        <a:p>
          <a:endParaRPr lang="en-GB"/>
        </a:p>
      </dgm:t>
    </dgm:pt>
    <dgm:pt modelId="{40CD7D04-F071-429A-BF8F-9F01741C362A}">
      <dgm:prSet phldrT="[Text]"/>
      <dgm:spPr/>
      <dgm:t>
        <a:bodyPr/>
        <a:lstStyle/>
        <a:p>
          <a:pPr>
            <a:buFont typeface="Arial" panose="020B0604020202020204" pitchFamily="34" charset="0"/>
            <a:buChar char="•"/>
          </a:pPr>
          <a:r>
            <a:rPr lang="en-US" dirty="0">
              <a:latin typeface="Abadi" panose="020B0604020104020204" pitchFamily="34" charset="0"/>
            </a:rPr>
            <a:t>To utilize clustering techniques to segment </a:t>
          </a:r>
          <a:r>
            <a:rPr lang="en-US" dirty="0" err="1">
              <a:latin typeface="Abadi" panose="020B0604020104020204" pitchFamily="34" charset="0"/>
            </a:rPr>
            <a:t>SyriaTel's</a:t>
          </a:r>
          <a:r>
            <a:rPr lang="en-US" dirty="0">
              <a:latin typeface="Abadi" panose="020B0604020104020204" pitchFamily="34" charset="0"/>
            </a:rPr>
            <a:t> customer base into distinct groups based on usage patterns, demographics, and other relevant factors.</a:t>
          </a:r>
          <a:endParaRPr lang="en-GB" dirty="0">
            <a:latin typeface="Abadi" panose="020B0604020104020204" pitchFamily="34" charset="0"/>
          </a:endParaRPr>
        </a:p>
      </dgm:t>
    </dgm:pt>
    <dgm:pt modelId="{2A2269DF-E074-44A7-AD95-F74AFAF73B30}" type="parTrans" cxnId="{812D7DF7-58DC-494F-8083-D077947F00A7}">
      <dgm:prSet/>
      <dgm:spPr/>
      <dgm:t>
        <a:bodyPr/>
        <a:lstStyle/>
        <a:p>
          <a:endParaRPr lang="en-GB"/>
        </a:p>
      </dgm:t>
    </dgm:pt>
    <dgm:pt modelId="{260AA47A-6913-4D44-93B4-C563470A47D0}" type="sibTrans" cxnId="{812D7DF7-58DC-494F-8083-D077947F00A7}">
      <dgm:prSet/>
      <dgm:spPr/>
      <dgm:t>
        <a:bodyPr/>
        <a:lstStyle/>
        <a:p>
          <a:endParaRPr lang="en-GB"/>
        </a:p>
      </dgm:t>
    </dgm:pt>
    <dgm:pt modelId="{214E9D7A-3E20-4BDC-AD53-4050B0FF0169}">
      <dgm:prSet phldrT="[Text]"/>
      <dgm:spPr/>
      <dgm:t>
        <a:bodyPr/>
        <a:lstStyle/>
        <a:p>
          <a:pPr>
            <a:buFont typeface="Arial" panose="020B0604020202020204" pitchFamily="34" charset="0"/>
            <a:buChar char="•"/>
          </a:pPr>
          <a:r>
            <a:rPr lang="en-US" dirty="0">
              <a:latin typeface="Abadi" panose="020B0604020104020204" pitchFamily="34" charset="0"/>
            </a:rPr>
            <a:t>To assess the impact of various service features on customer retention using predictive modeling techniques.</a:t>
          </a:r>
          <a:endParaRPr lang="en-GB" dirty="0">
            <a:latin typeface="Abadi" panose="020B0604020104020204" pitchFamily="34" charset="0"/>
          </a:endParaRPr>
        </a:p>
      </dgm:t>
    </dgm:pt>
    <dgm:pt modelId="{D15342D7-8EAC-4FE5-A3F0-1D8B31D39333}" type="parTrans" cxnId="{441ECAEF-16AD-4257-A9A2-EFECFA79922F}">
      <dgm:prSet/>
      <dgm:spPr/>
      <dgm:t>
        <a:bodyPr/>
        <a:lstStyle/>
        <a:p>
          <a:endParaRPr lang="en-GB"/>
        </a:p>
      </dgm:t>
    </dgm:pt>
    <dgm:pt modelId="{0AF1B506-CFC3-4B74-8589-B35F6B1A309E}" type="sibTrans" cxnId="{441ECAEF-16AD-4257-A9A2-EFECFA79922F}">
      <dgm:prSet/>
      <dgm:spPr/>
      <dgm:t>
        <a:bodyPr/>
        <a:lstStyle/>
        <a:p>
          <a:endParaRPr lang="en-GB"/>
        </a:p>
      </dgm:t>
    </dgm:pt>
    <dgm:pt modelId="{1DA32E97-A528-4B22-8036-E1FAF88803C6}">
      <dgm:prSet phldrT="[Text]"/>
      <dgm:spPr/>
      <dgm:t>
        <a:bodyPr/>
        <a:lstStyle/>
        <a:p>
          <a:pPr>
            <a:buFont typeface="Arial" panose="020B0604020202020204" pitchFamily="34" charset="0"/>
            <a:buChar char="•"/>
          </a:pPr>
          <a:r>
            <a:rPr lang="en-US" dirty="0">
              <a:latin typeface="Abadi" panose="020B0604020104020204" pitchFamily="34" charset="0"/>
            </a:rPr>
            <a:t>To validate the predictive model's performance using appropriate evaluation metrics and refine it to improve accuracy and generalizability.</a:t>
          </a:r>
          <a:endParaRPr lang="en-GB" dirty="0">
            <a:latin typeface="Abadi" panose="020B0604020104020204" pitchFamily="34" charset="0"/>
          </a:endParaRPr>
        </a:p>
      </dgm:t>
    </dgm:pt>
    <dgm:pt modelId="{F1C34303-B4C2-40EA-9F41-1383016BBCC5}" type="parTrans" cxnId="{BF4E5895-49D0-469E-8CFA-2BBE9588AE46}">
      <dgm:prSet/>
      <dgm:spPr/>
      <dgm:t>
        <a:bodyPr/>
        <a:lstStyle/>
        <a:p>
          <a:endParaRPr lang="en-GB"/>
        </a:p>
      </dgm:t>
    </dgm:pt>
    <dgm:pt modelId="{3E4A4D49-483E-4E47-9485-54A53EC41363}" type="sibTrans" cxnId="{BF4E5895-49D0-469E-8CFA-2BBE9588AE46}">
      <dgm:prSet/>
      <dgm:spPr/>
      <dgm:t>
        <a:bodyPr/>
        <a:lstStyle/>
        <a:p>
          <a:endParaRPr lang="en-GB"/>
        </a:p>
      </dgm:t>
    </dgm:pt>
    <dgm:pt modelId="{312D01B8-3679-4C42-A8C4-C859C5E67256}">
      <dgm:prSet phldrT="[Text]"/>
      <dgm:spPr/>
      <dgm:t>
        <a:bodyPr/>
        <a:lstStyle/>
        <a:p>
          <a:pPr>
            <a:buFont typeface="Arial" panose="020B0604020202020204" pitchFamily="34" charset="0"/>
            <a:buChar char="•"/>
          </a:pPr>
          <a:r>
            <a:rPr lang="en-US" dirty="0">
              <a:latin typeface="Abadi" panose="020B0604020104020204" pitchFamily="34" charset="0"/>
            </a:rPr>
            <a:t>To evaluate the long-term effectiveness of implemented retention strategies through monitoring and analyzing churn rates over time.</a:t>
          </a:r>
          <a:endParaRPr lang="en-GB" dirty="0">
            <a:latin typeface="Abadi" panose="020B0604020104020204" pitchFamily="34" charset="0"/>
          </a:endParaRPr>
        </a:p>
      </dgm:t>
    </dgm:pt>
    <dgm:pt modelId="{0AE4A68A-D21B-44C6-AA2A-015C15C60AC9}" type="parTrans" cxnId="{D4E60ABA-75E3-4844-8A49-301573744122}">
      <dgm:prSet/>
      <dgm:spPr/>
      <dgm:t>
        <a:bodyPr/>
        <a:lstStyle/>
        <a:p>
          <a:endParaRPr lang="en-GB"/>
        </a:p>
      </dgm:t>
    </dgm:pt>
    <dgm:pt modelId="{5AE48C40-696B-4FFD-B705-17B51C51FFDA}" type="sibTrans" cxnId="{D4E60ABA-75E3-4844-8A49-301573744122}">
      <dgm:prSet/>
      <dgm:spPr/>
      <dgm:t>
        <a:bodyPr/>
        <a:lstStyle/>
        <a:p>
          <a:endParaRPr lang="en-GB"/>
        </a:p>
      </dgm:t>
    </dgm:pt>
    <dgm:pt modelId="{7B1AFD2F-F402-4CAF-A88B-6FB5FFD839D6}">
      <dgm:prSet phldrT="[Text]"/>
      <dgm:spPr/>
      <dgm:t>
        <a:bodyPr/>
        <a:lstStyle/>
        <a:p>
          <a:pPr>
            <a:buFont typeface="Arial" panose="020B0604020202020204" pitchFamily="34" charset="0"/>
            <a:buChar char="•"/>
          </a:pPr>
          <a:r>
            <a:rPr lang="en-US" dirty="0">
              <a:latin typeface="Abadi" panose="020B0604020104020204" pitchFamily="34" charset="0"/>
            </a:rPr>
            <a:t>To formulate and recommend bespoke retention strategies based on the analytical findings.</a:t>
          </a:r>
          <a:endParaRPr lang="en-GB" dirty="0">
            <a:latin typeface="Abadi" panose="020B0604020104020204" pitchFamily="34" charset="0"/>
          </a:endParaRPr>
        </a:p>
      </dgm:t>
    </dgm:pt>
    <dgm:pt modelId="{F2A2A5AF-3A37-4245-A92B-EEE552557DBB}" type="parTrans" cxnId="{5E456209-7496-4FA4-A10E-8E0B95D16BDB}">
      <dgm:prSet/>
      <dgm:spPr/>
      <dgm:t>
        <a:bodyPr/>
        <a:lstStyle/>
        <a:p>
          <a:endParaRPr lang="en-GB"/>
        </a:p>
      </dgm:t>
    </dgm:pt>
    <dgm:pt modelId="{71AC9A18-99DD-4CCC-97F4-DBDE073A40CC}" type="sibTrans" cxnId="{5E456209-7496-4FA4-A10E-8E0B95D16BDB}">
      <dgm:prSet/>
      <dgm:spPr/>
      <dgm:t>
        <a:bodyPr/>
        <a:lstStyle/>
        <a:p>
          <a:endParaRPr lang="en-GB"/>
        </a:p>
      </dgm:t>
    </dgm:pt>
    <dgm:pt modelId="{1EA25353-BAB4-4629-AF84-5EE7CF944DA6}" type="pres">
      <dgm:prSet presAssocID="{4A3EEEB0-A837-4C02-87B0-1B7CE73B570D}" presName="Name0" presStyleCnt="0">
        <dgm:presLayoutVars>
          <dgm:chMax val="7"/>
          <dgm:chPref val="7"/>
          <dgm:dir/>
        </dgm:presLayoutVars>
      </dgm:prSet>
      <dgm:spPr/>
    </dgm:pt>
    <dgm:pt modelId="{3DB2A071-CB08-4464-A881-CF24471CD7BB}" type="pres">
      <dgm:prSet presAssocID="{4A3EEEB0-A837-4C02-87B0-1B7CE73B570D}" presName="Name1" presStyleCnt="0"/>
      <dgm:spPr/>
    </dgm:pt>
    <dgm:pt modelId="{3B7AEA8E-6F34-45AE-A8E3-BE4506702FDD}" type="pres">
      <dgm:prSet presAssocID="{4A3EEEB0-A837-4C02-87B0-1B7CE73B570D}" presName="cycle" presStyleCnt="0"/>
      <dgm:spPr/>
    </dgm:pt>
    <dgm:pt modelId="{A5388185-A6E8-49E7-8636-976AAA259922}" type="pres">
      <dgm:prSet presAssocID="{4A3EEEB0-A837-4C02-87B0-1B7CE73B570D}" presName="srcNode" presStyleLbl="node1" presStyleIdx="0" presStyleCnt="5"/>
      <dgm:spPr/>
    </dgm:pt>
    <dgm:pt modelId="{6175CE62-F5F5-435C-83D3-01F38FB8CB08}" type="pres">
      <dgm:prSet presAssocID="{4A3EEEB0-A837-4C02-87B0-1B7CE73B570D}" presName="conn" presStyleLbl="parChTrans1D2" presStyleIdx="0" presStyleCnt="1"/>
      <dgm:spPr/>
    </dgm:pt>
    <dgm:pt modelId="{BB53160F-2197-4A70-A5D4-6AC7052F9841}" type="pres">
      <dgm:prSet presAssocID="{4A3EEEB0-A837-4C02-87B0-1B7CE73B570D}" presName="extraNode" presStyleLbl="node1" presStyleIdx="0" presStyleCnt="5"/>
      <dgm:spPr/>
    </dgm:pt>
    <dgm:pt modelId="{94D56C87-FCF5-4ECC-B900-57B7088025B6}" type="pres">
      <dgm:prSet presAssocID="{4A3EEEB0-A837-4C02-87B0-1B7CE73B570D}" presName="dstNode" presStyleLbl="node1" presStyleIdx="0" presStyleCnt="5"/>
      <dgm:spPr/>
    </dgm:pt>
    <dgm:pt modelId="{E94F3BED-1E15-4E1C-9EDD-84BDC5D2B09D}" type="pres">
      <dgm:prSet presAssocID="{40CD7D04-F071-429A-BF8F-9F01741C362A}" presName="text_1" presStyleLbl="node1" presStyleIdx="0" presStyleCnt="5">
        <dgm:presLayoutVars>
          <dgm:bulletEnabled val="1"/>
        </dgm:presLayoutVars>
      </dgm:prSet>
      <dgm:spPr/>
    </dgm:pt>
    <dgm:pt modelId="{238DA4BD-179A-46FC-AD34-8835D143027F}" type="pres">
      <dgm:prSet presAssocID="{40CD7D04-F071-429A-BF8F-9F01741C362A}" presName="accent_1" presStyleCnt="0"/>
      <dgm:spPr/>
    </dgm:pt>
    <dgm:pt modelId="{219B48C4-BA5D-4DCA-8869-B8D8B35F8E56}" type="pres">
      <dgm:prSet presAssocID="{40CD7D04-F071-429A-BF8F-9F01741C362A}" presName="accentRepeatNode" presStyleLbl="solidFgAcc1" presStyleIdx="0" presStyleCnt="5"/>
      <dgm:spPr/>
    </dgm:pt>
    <dgm:pt modelId="{24B021ED-7C3D-422A-AB3F-C34D13352A59}" type="pres">
      <dgm:prSet presAssocID="{214E9D7A-3E20-4BDC-AD53-4050B0FF0169}" presName="text_2" presStyleLbl="node1" presStyleIdx="1" presStyleCnt="5">
        <dgm:presLayoutVars>
          <dgm:bulletEnabled val="1"/>
        </dgm:presLayoutVars>
      </dgm:prSet>
      <dgm:spPr/>
    </dgm:pt>
    <dgm:pt modelId="{F15AE04D-CDB1-4A1E-ADE4-5AB9DC1572C2}" type="pres">
      <dgm:prSet presAssocID="{214E9D7A-3E20-4BDC-AD53-4050B0FF0169}" presName="accent_2" presStyleCnt="0"/>
      <dgm:spPr/>
    </dgm:pt>
    <dgm:pt modelId="{F046F54C-A923-44D6-A59C-3872EEFDF033}" type="pres">
      <dgm:prSet presAssocID="{214E9D7A-3E20-4BDC-AD53-4050B0FF0169}" presName="accentRepeatNode" presStyleLbl="solidFgAcc1" presStyleIdx="1" presStyleCnt="5"/>
      <dgm:spPr/>
    </dgm:pt>
    <dgm:pt modelId="{05268AAF-D35C-4CEC-84E0-6696500C32AC}" type="pres">
      <dgm:prSet presAssocID="{1DA32E97-A528-4B22-8036-E1FAF88803C6}" presName="text_3" presStyleLbl="node1" presStyleIdx="2" presStyleCnt="5">
        <dgm:presLayoutVars>
          <dgm:bulletEnabled val="1"/>
        </dgm:presLayoutVars>
      </dgm:prSet>
      <dgm:spPr/>
    </dgm:pt>
    <dgm:pt modelId="{8D210970-2E9A-4E9F-911D-EF0D106BC341}" type="pres">
      <dgm:prSet presAssocID="{1DA32E97-A528-4B22-8036-E1FAF88803C6}" presName="accent_3" presStyleCnt="0"/>
      <dgm:spPr/>
    </dgm:pt>
    <dgm:pt modelId="{171224C8-973D-4FD6-9D11-5389B360BD97}" type="pres">
      <dgm:prSet presAssocID="{1DA32E97-A528-4B22-8036-E1FAF88803C6}" presName="accentRepeatNode" presStyleLbl="solidFgAcc1" presStyleIdx="2" presStyleCnt="5"/>
      <dgm:spPr/>
    </dgm:pt>
    <dgm:pt modelId="{39CE9C05-33D9-41B5-AA4D-9DC003B74D67}" type="pres">
      <dgm:prSet presAssocID="{312D01B8-3679-4C42-A8C4-C859C5E67256}" presName="text_4" presStyleLbl="node1" presStyleIdx="3" presStyleCnt="5">
        <dgm:presLayoutVars>
          <dgm:bulletEnabled val="1"/>
        </dgm:presLayoutVars>
      </dgm:prSet>
      <dgm:spPr/>
    </dgm:pt>
    <dgm:pt modelId="{3C5E4783-D88B-4DD1-88A2-ACC3797A44C8}" type="pres">
      <dgm:prSet presAssocID="{312D01B8-3679-4C42-A8C4-C859C5E67256}" presName="accent_4" presStyleCnt="0"/>
      <dgm:spPr/>
    </dgm:pt>
    <dgm:pt modelId="{B98E202B-04D2-42F1-8C27-C8501278801A}" type="pres">
      <dgm:prSet presAssocID="{312D01B8-3679-4C42-A8C4-C859C5E67256}" presName="accentRepeatNode" presStyleLbl="solidFgAcc1" presStyleIdx="3" presStyleCnt="5"/>
      <dgm:spPr/>
    </dgm:pt>
    <dgm:pt modelId="{9EA9FE9F-23E7-472B-9291-71DCB5B95D30}" type="pres">
      <dgm:prSet presAssocID="{7B1AFD2F-F402-4CAF-A88B-6FB5FFD839D6}" presName="text_5" presStyleLbl="node1" presStyleIdx="4" presStyleCnt="5">
        <dgm:presLayoutVars>
          <dgm:bulletEnabled val="1"/>
        </dgm:presLayoutVars>
      </dgm:prSet>
      <dgm:spPr/>
    </dgm:pt>
    <dgm:pt modelId="{CD0A7C21-A18A-4D3F-AD22-FE1F54BA6E19}" type="pres">
      <dgm:prSet presAssocID="{7B1AFD2F-F402-4CAF-A88B-6FB5FFD839D6}" presName="accent_5" presStyleCnt="0"/>
      <dgm:spPr/>
    </dgm:pt>
    <dgm:pt modelId="{49E0B938-4452-4315-B594-07AD9E831A01}" type="pres">
      <dgm:prSet presAssocID="{7B1AFD2F-F402-4CAF-A88B-6FB5FFD839D6}" presName="accentRepeatNode" presStyleLbl="solidFgAcc1" presStyleIdx="4" presStyleCnt="5"/>
      <dgm:spPr/>
    </dgm:pt>
  </dgm:ptLst>
  <dgm:cxnLst>
    <dgm:cxn modelId="{5E456209-7496-4FA4-A10E-8E0B95D16BDB}" srcId="{4A3EEEB0-A837-4C02-87B0-1B7CE73B570D}" destId="{7B1AFD2F-F402-4CAF-A88B-6FB5FFD839D6}" srcOrd="4" destOrd="0" parTransId="{F2A2A5AF-3A37-4245-A92B-EEE552557DBB}" sibTransId="{71AC9A18-99DD-4CCC-97F4-DBDE073A40CC}"/>
    <dgm:cxn modelId="{FD646233-A0E8-43AD-BD1F-168F37A0B521}" type="presOf" srcId="{312D01B8-3679-4C42-A8C4-C859C5E67256}" destId="{39CE9C05-33D9-41B5-AA4D-9DC003B74D67}" srcOrd="0" destOrd="0" presId="urn:microsoft.com/office/officeart/2008/layout/VerticalCurvedList"/>
    <dgm:cxn modelId="{3DA6A341-8C2C-4CA2-A45C-4982E4EAF106}" type="presOf" srcId="{7B1AFD2F-F402-4CAF-A88B-6FB5FFD839D6}" destId="{9EA9FE9F-23E7-472B-9291-71DCB5B95D30}" srcOrd="0" destOrd="0" presId="urn:microsoft.com/office/officeart/2008/layout/VerticalCurvedList"/>
    <dgm:cxn modelId="{B7F60172-3356-4424-8518-3A0D348B0399}" type="presOf" srcId="{214E9D7A-3E20-4BDC-AD53-4050B0FF0169}" destId="{24B021ED-7C3D-422A-AB3F-C34D13352A59}" srcOrd="0" destOrd="0" presId="urn:microsoft.com/office/officeart/2008/layout/VerticalCurvedList"/>
    <dgm:cxn modelId="{FA062585-FF21-4F6A-86B1-1BDCF5DDFC0E}" type="presOf" srcId="{4A3EEEB0-A837-4C02-87B0-1B7CE73B570D}" destId="{1EA25353-BAB4-4629-AF84-5EE7CF944DA6}" srcOrd="0" destOrd="0" presId="urn:microsoft.com/office/officeart/2008/layout/VerticalCurvedList"/>
    <dgm:cxn modelId="{A083DF88-F4A0-4BF7-BAA3-344E0DA89DD3}" type="presOf" srcId="{1DA32E97-A528-4B22-8036-E1FAF88803C6}" destId="{05268AAF-D35C-4CEC-84E0-6696500C32AC}" srcOrd="0" destOrd="0" presId="urn:microsoft.com/office/officeart/2008/layout/VerticalCurvedList"/>
    <dgm:cxn modelId="{BF4E5895-49D0-469E-8CFA-2BBE9588AE46}" srcId="{4A3EEEB0-A837-4C02-87B0-1B7CE73B570D}" destId="{1DA32E97-A528-4B22-8036-E1FAF88803C6}" srcOrd="2" destOrd="0" parTransId="{F1C34303-B4C2-40EA-9F41-1383016BBCC5}" sibTransId="{3E4A4D49-483E-4E47-9485-54A53EC41363}"/>
    <dgm:cxn modelId="{832AC8AF-6DA8-41D9-9FE8-CD3E98B4D9B1}" type="presOf" srcId="{260AA47A-6913-4D44-93B4-C563470A47D0}" destId="{6175CE62-F5F5-435C-83D3-01F38FB8CB08}" srcOrd="0" destOrd="0" presId="urn:microsoft.com/office/officeart/2008/layout/VerticalCurvedList"/>
    <dgm:cxn modelId="{D4E60ABA-75E3-4844-8A49-301573744122}" srcId="{4A3EEEB0-A837-4C02-87B0-1B7CE73B570D}" destId="{312D01B8-3679-4C42-A8C4-C859C5E67256}" srcOrd="3" destOrd="0" parTransId="{0AE4A68A-D21B-44C6-AA2A-015C15C60AC9}" sibTransId="{5AE48C40-696B-4FFD-B705-17B51C51FFDA}"/>
    <dgm:cxn modelId="{7E6FD5C1-D73F-42DC-BF09-FEBB0C1FBFB0}" type="presOf" srcId="{40CD7D04-F071-429A-BF8F-9F01741C362A}" destId="{E94F3BED-1E15-4E1C-9EDD-84BDC5D2B09D}" srcOrd="0" destOrd="0" presId="urn:microsoft.com/office/officeart/2008/layout/VerticalCurvedList"/>
    <dgm:cxn modelId="{441ECAEF-16AD-4257-A9A2-EFECFA79922F}" srcId="{4A3EEEB0-A837-4C02-87B0-1B7CE73B570D}" destId="{214E9D7A-3E20-4BDC-AD53-4050B0FF0169}" srcOrd="1" destOrd="0" parTransId="{D15342D7-8EAC-4FE5-A3F0-1D8B31D39333}" sibTransId="{0AF1B506-CFC3-4B74-8589-B35F6B1A309E}"/>
    <dgm:cxn modelId="{812D7DF7-58DC-494F-8083-D077947F00A7}" srcId="{4A3EEEB0-A837-4C02-87B0-1B7CE73B570D}" destId="{40CD7D04-F071-429A-BF8F-9F01741C362A}" srcOrd="0" destOrd="0" parTransId="{2A2269DF-E074-44A7-AD95-F74AFAF73B30}" sibTransId="{260AA47A-6913-4D44-93B4-C563470A47D0}"/>
    <dgm:cxn modelId="{0A68E3DC-2907-417B-819D-4E15F692055B}" type="presParOf" srcId="{1EA25353-BAB4-4629-AF84-5EE7CF944DA6}" destId="{3DB2A071-CB08-4464-A881-CF24471CD7BB}" srcOrd="0" destOrd="0" presId="urn:microsoft.com/office/officeart/2008/layout/VerticalCurvedList"/>
    <dgm:cxn modelId="{D002D98E-C0F6-48B6-B569-0146F9FD852F}" type="presParOf" srcId="{3DB2A071-CB08-4464-A881-CF24471CD7BB}" destId="{3B7AEA8E-6F34-45AE-A8E3-BE4506702FDD}" srcOrd="0" destOrd="0" presId="urn:microsoft.com/office/officeart/2008/layout/VerticalCurvedList"/>
    <dgm:cxn modelId="{BCBB5C6C-D358-4860-9656-F6594C68750D}" type="presParOf" srcId="{3B7AEA8E-6F34-45AE-A8E3-BE4506702FDD}" destId="{A5388185-A6E8-49E7-8636-976AAA259922}" srcOrd="0" destOrd="0" presId="urn:microsoft.com/office/officeart/2008/layout/VerticalCurvedList"/>
    <dgm:cxn modelId="{90AA442E-71C3-45AA-96AA-CFD898298302}" type="presParOf" srcId="{3B7AEA8E-6F34-45AE-A8E3-BE4506702FDD}" destId="{6175CE62-F5F5-435C-83D3-01F38FB8CB08}" srcOrd="1" destOrd="0" presId="urn:microsoft.com/office/officeart/2008/layout/VerticalCurvedList"/>
    <dgm:cxn modelId="{D706D996-4EEC-4F26-AB1B-0C3B6D7DDDF6}" type="presParOf" srcId="{3B7AEA8E-6F34-45AE-A8E3-BE4506702FDD}" destId="{BB53160F-2197-4A70-A5D4-6AC7052F9841}" srcOrd="2" destOrd="0" presId="urn:microsoft.com/office/officeart/2008/layout/VerticalCurvedList"/>
    <dgm:cxn modelId="{8B81D716-7DA1-4F04-AB58-53D163702D18}" type="presParOf" srcId="{3B7AEA8E-6F34-45AE-A8E3-BE4506702FDD}" destId="{94D56C87-FCF5-4ECC-B900-57B7088025B6}" srcOrd="3" destOrd="0" presId="urn:microsoft.com/office/officeart/2008/layout/VerticalCurvedList"/>
    <dgm:cxn modelId="{1AB74EC0-EA6F-4984-9D83-9638D5295E7B}" type="presParOf" srcId="{3DB2A071-CB08-4464-A881-CF24471CD7BB}" destId="{E94F3BED-1E15-4E1C-9EDD-84BDC5D2B09D}" srcOrd="1" destOrd="0" presId="urn:microsoft.com/office/officeart/2008/layout/VerticalCurvedList"/>
    <dgm:cxn modelId="{A2057ACA-9E37-4D60-A8A4-3C5B4572F9CB}" type="presParOf" srcId="{3DB2A071-CB08-4464-A881-CF24471CD7BB}" destId="{238DA4BD-179A-46FC-AD34-8835D143027F}" srcOrd="2" destOrd="0" presId="urn:microsoft.com/office/officeart/2008/layout/VerticalCurvedList"/>
    <dgm:cxn modelId="{EEC6A9E1-EBA9-4E2B-AE8F-3FA365A91575}" type="presParOf" srcId="{238DA4BD-179A-46FC-AD34-8835D143027F}" destId="{219B48C4-BA5D-4DCA-8869-B8D8B35F8E56}" srcOrd="0" destOrd="0" presId="urn:microsoft.com/office/officeart/2008/layout/VerticalCurvedList"/>
    <dgm:cxn modelId="{7085156B-2521-486F-B2AE-72318C06E918}" type="presParOf" srcId="{3DB2A071-CB08-4464-A881-CF24471CD7BB}" destId="{24B021ED-7C3D-422A-AB3F-C34D13352A59}" srcOrd="3" destOrd="0" presId="urn:microsoft.com/office/officeart/2008/layout/VerticalCurvedList"/>
    <dgm:cxn modelId="{A34A57FC-B997-40D3-A336-FA007ED6BFA5}" type="presParOf" srcId="{3DB2A071-CB08-4464-A881-CF24471CD7BB}" destId="{F15AE04D-CDB1-4A1E-ADE4-5AB9DC1572C2}" srcOrd="4" destOrd="0" presId="urn:microsoft.com/office/officeart/2008/layout/VerticalCurvedList"/>
    <dgm:cxn modelId="{6390F987-E007-4E24-871A-231F549457DC}" type="presParOf" srcId="{F15AE04D-CDB1-4A1E-ADE4-5AB9DC1572C2}" destId="{F046F54C-A923-44D6-A59C-3872EEFDF033}" srcOrd="0" destOrd="0" presId="urn:microsoft.com/office/officeart/2008/layout/VerticalCurvedList"/>
    <dgm:cxn modelId="{12E6860D-B241-4CCE-B4AD-FD18DC08AFBA}" type="presParOf" srcId="{3DB2A071-CB08-4464-A881-CF24471CD7BB}" destId="{05268AAF-D35C-4CEC-84E0-6696500C32AC}" srcOrd="5" destOrd="0" presId="urn:microsoft.com/office/officeart/2008/layout/VerticalCurvedList"/>
    <dgm:cxn modelId="{82B11F01-D5A1-431A-B579-250BEA0631AE}" type="presParOf" srcId="{3DB2A071-CB08-4464-A881-CF24471CD7BB}" destId="{8D210970-2E9A-4E9F-911D-EF0D106BC341}" srcOrd="6" destOrd="0" presId="urn:microsoft.com/office/officeart/2008/layout/VerticalCurvedList"/>
    <dgm:cxn modelId="{4036E6F1-8BF7-4D87-BF41-39F9CA5D062C}" type="presParOf" srcId="{8D210970-2E9A-4E9F-911D-EF0D106BC341}" destId="{171224C8-973D-4FD6-9D11-5389B360BD97}" srcOrd="0" destOrd="0" presId="urn:microsoft.com/office/officeart/2008/layout/VerticalCurvedList"/>
    <dgm:cxn modelId="{33A9F25B-127F-4E2E-B9BB-4A95946AB0FB}" type="presParOf" srcId="{3DB2A071-CB08-4464-A881-CF24471CD7BB}" destId="{39CE9C05-33D9-41B5-AA4D-9DC003B74D67}" srcOrd="7" destOrd="0" presId="urn:microsoft.com/office/officeart/2008/layout/VerticalCurvedList"/>
    <dgm:cxn modelId="{4B4112C9-FF39-400D-B1BA-4091C80ACC12}" type="presParOf" srcId="{3DB2A071-CB08-4464-A881-CF24471CD7BB}" destId="{3C5E4783-D88B-4DD1-88A2-ACC3797A44C8}" srcOrd="8" destOrd="0" presId="urn:microsoft.com/office/officeart/2008/layout/VerticalCurvedList"/>
    <dgm:cxn modelId="{660E16C8-B596-49BD-8BBA-584A673B7582}" type="presParOf" srcId="{3C5E4783-D88B-4DD1-88A2-ACC3797A44C8}" destId="{B98E202B-04D2-42F1-8C27-C8501278801A}" srcOrd="0" destOrd="0" presId="urn:microsoft.com/office/officeart/2008/layout/VerticalCurvedList"/>
    <dgm:cxn modelId="{20A05D66-1D89-494E-B01F-6AA6C8AF2358}" type="presParOf" srcId="{3DB2A071-CB08-4464-A881-CF24471CD7BB}" destId="{9EA9FE9F-23E7-472B-9291-71DCB5B95D30}" srcOrd="9" destOrd="0" presId="urn:microsoft.com/office/officeart/2008/layout/VerticalCurvedList"/>
    <dgm:cxn modelId="{496E3B08-1754-4175-84DB-5CB230A14E6F}" type="presParOf" srcId="{3DB2A071-CB08-4464-A881-CF24471CD7BB}" destId="{CD0A7C21-A18A-4D3F-AD22-FE1F54BA6E19}" srcOrd="10" destOrd="0" presId="urn:microsoft.com/office/officeart/2008/layout/VerticalCurvedList"/>
    <dgm:cxn modelId="{359CB3DD-FB13-4631-8DA2-FE901C404547}" type="presParOf" srcId="{CD0A7C21-A18A-4D3F-AD22-FE1F54BA6E19}" destId="{49E0B938-4452-4315-B594-07AD9E831A0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F8033-6C38-4A72-A025-5C98E8C3CB1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GB"/>
        </a:p>
      </dgm:t>
    </dgm:pt>
    <dgm:pt modelId="{0B624B72-E732-4148-8932-68B1817A860F}">
      <dgm:prSet phldrT="[Text]" custT="1"/>
      <dgm:spPr/>
      <dgm:t>
        <a:bodyPr/>
        <a:lstStyle/>
        <a:p>
          <a:pPr algn="l"/>
          <a:r>
            <a:rPr lang="en-US" sz="2400" b="1" dirty="0">
              <a:latin typeface="Abadi" panose="020B0604020104020204" pitchFamily="34" charset="0"/>
            </a:rPr>
            <a:t>Data preprocessing</a:t>
          </a:r>
          <a:endParaRPr lang="en-GB" sz="2400" dirty="0">
            <a:latin typeface="Abadi" panose="020B0604020104020204" pitchFamily="34" charset="0"/>
          </a:endParaRPr>
        </a:p>
      </dgm:t>
    </dgm:pt>
    <dgm:pt modelId="{1D603DDD-1F14-4790-A5C0-D622FFC87592}" type="parTrans" cxnId="{96AF4144-B452-4F1C-AED8-EBF49C82485A}">
      <dgm:prSet/>
      <dgm:spPr/>
      <dgm:t>
        <a:bodyPr/>
        <a:lstStyle/>
        <a:p>
          <a:endParaRPr lang="en-GB"/>
        </a:p>
      </dgm:t>
    </dgm:pt>
    <dgm:pt modelId="{2FE41D6A-F212-4DAE-98FB-6E104C3E4F28}" type="sibTrans" cxnId="{96AF4144-B452-4F1C-AED8-EBF49C82485A}">
      <dgm:prSet/>
      <dgm:spPr/>
      <dgm:t>
        <a:bodyPr/>
        <a:lstStyle/>
        <a:p>
          <a:endParaRPr lang="en-GB"/>
        </a:p>
      </dgm:t>
    </dgm:pt>
    <dgm:pt modelId="{3AB69675-B17D-4049-8640-1589B05E50AB}">
      <dgm:prSet phldrT="[Text]" custT="1"/>
      <dgm:spPr/>
      <dgm:t>
        <a:bodyPr/>
        <a:lstStyle/>
        <a:p>
          <a:r>
            <a:rPr lang="en-US" sz="1800" dirty="0">
              <a:latin typeface="Abadi" panose="020B0604020104020204" pitchFamily="34" charset="0"/>
            </a:rPr>
            <a:t>Missing values</a:t>
          </a:r>
          <a:endParaRPr lang="en-GB" sz="1800" dirty="0">
            <a:latin typeface="Abadi" panose="020B0604020104020204" pitchFamily="34" charset="0"/>
          </a:endParaRPr>
        </a:p>
      </dgm:t>
    </dgm:pt>
    <dgm:pt modelId="{EC044116-A23A-479E-8A2D-4759EDA721E2}" type="parTrans" cxnId="{1B86A11E-150B-4DAF-B6CF-B56F1F14D799}">
      <dgm:prSet/>
      <dgm:spPr/>
      <dgm:t>
        <a:bodyPr/>
        <a:lstStyle/>
        <a:p>
          <a:endParaRPr lang="en-GB"/>
        </a:p>
      </dgm:t>
    </dgm:pt>
    <dgm:pt modelId="{DEB2EB06-AD32-46EA-92E5-9E197C6DF551}" type="sibTrans" cxnId="{1B86A11E-150B-4DAF-B6CF-B56F1F14D799}">
      <dgm:prSet/>
      <dgm:spPr/>
      <dgm:t>
        <a:bodyPr/>
        <a:lstStyle/>
        <a:p>
          <a:endParaRPr lang="en-GB"/>
        </a:p>
      </dgm:t>
    </dgm:pt>
    <dgm:pt modelId="{307BC448-59EA-4F52-A28D-BA6FF57F2B33}">
      <dgm:prSet phldrT="[Text]" custT="1"/>
      <dgm:spPr/>
      <dgm:t>
        <a:bodyPr/>
        <a:lstStyle/>
        <a:p>
          <a:r>
            <a:rPr lang="en-US" sz="1800" dirty="0">
              <a:latin typeface="Abadi" panose="020B0604020104020204" pitchFamily="34" charset="0"/>
            </a:rPr>
            <a:t>Data types</a:t>
          </a:r>
          <a:endParaRPr lang="en-GB" sz="1800" dirty="0">
            <a:latin typeface="Abadi" panose="020B0604020104020204" pitchFamily="34" charset="0"/>
          </a:endParaRPr>
        </a:p>
      </dgm:t>
    </dgm:pt>
    <dgm:pt modelId="{FA842FE7-0E20-499E-8D11-FE531AC82810}" type="parTrans" cxnId="{DBF6770F-523C-45E1-AF49-517AB42695E5}">
      <dgm:prSet/>
      <dgm:spPr/>
      <dgm:t>
        <a:bodyPr/>
        <a:lstStyle/>
        <a:p>
          <a:endParaRPr lang="en-GB"/>
        </a:p>
      </dgm:t>
    </dgm:pt>
    <dgm:pt modelId="{957066FD-7EA9-4DA7-96D7-C75A3874CBDD}" type="sibTrans" cxnId="{DBF6770F-523C-45E1-AF49-517AB42695E5}">
      <dgm:prSet/>
      <dgm:spPr/>
      <dgm:t>
        <a:bodyPr/>
        <a:lstStyle/>
        <a:p>
          <a:endParaRPr lang="en-GB"/>
        </a:p>
      </dgm:t>
    </dgm:pt>
    <dgm:pt modelId="{CBA2E667-4459-4C07-915C-9074A2D7A09C}">
      <dgm:prSet phldrT="[Text]" custT="1"/>
      <dgm:spPr/>
      <dgm:t>
        <a:bodyPr/>
        <a:lstStyle/>
        <a:p>
          <a:r>
            <a:rPr lang="en-US" sz="1800" dirty="0">
              <a:latin typeface="Abadi" panose="020B0604020104020204" pitchFamily="34" charset="0"/>
            </a:rPr>
            <a:t>Categorical variables</a:t>
          </a:r>
          <a:endParaRPr lang="en-GB" sz="1800" dirty="0">
            <a:latin typeface="Abadi" panose="020B0604020104020204" pitchFamily="34" charset="0"/>
          </a:endParaRPr>
        </a:p>
      </dgm:t>
    </dgm:pt>
    <dgm:pt modelId="{3C4B8D4F-DA51-4A91-90A3-E77691A1AE96}" type="parTrans" cxnId="{092A417E-E356-468E-AEFE-C73BA5407FCF}">
      <dgm:prSet/>
      <dgm:spPr/>
      <dgm:t>
        <a:bodyPr/>
        <a:lstStyle/>
        <a:p>
          <a:endParaRPr lang="en-GB"/>
        </a:p>
      </dgm:t>
    </dgm:pt>
    <dgm:pt modelId="{7FD2B1B8-F390-4F26-822C-B0ABA5AF659C}" type="sibTrans" cxnId="{092A417E-E356-468E-AEFE-C73BA5407FCF}">
      <dgm:prSet/>
      <dgm:spPr/>
      <dgm:t>
        <a:bodyPr/>
        <a:lstStyle/>
        <a:p>
          <a:endParaRPr lang="en-GB"/>
        </a:p>
      </dgm:t>
    </dgm:pt>
    <dgm:pt modelId="{1D52F64A-7CDE-41BB-B433-D7038B5EFA95}">
      <dgm:prSet phldrT="[Text]" custT="1"/>
      <dgm:spPr/>
      <dgm:t>
        <a:bodyPr/>
        <a:lstStyle/>
        <a:p>
          <a:pPr algn="l">
            <a:buFont typeface="Arial" panose="020B0604020202020204" pitchFamily="34" charset="0"/>
            <a:buNone/>
          </a:pPr>
          <a:r>
            <a:rPr lang="en-US" sz="2400" b="1" dirty="0">
              <a:latin typeface="Abadi" panose="020B0604020104020204" pitchFamily="34" charset="0"/>
            </a:rPr>
            <a:t>EDA</a:t>
          </a:r>
          <a:endParaRPr lang="en-GB" sz="2400" dirty="0">
            <a:latin typeface="Abadi" panose="020B0604020104020204" pitchFamily="34" charset="0"/>
          </a:endParaRPr>
        </a:p>
      </dgm:t>
    </dgm:pt>
    <dgm:pt modelId="{2EEDBC73-D8C8-4A46-9058-C97DD045B03C}" type="parTrans" cxnId="{C3B2101B-4C27-4224-A048-7DF6FAAFA8D0}">
      <dgm:prSet/>
      <dgm:spPr/>
      <dgm:t>
        <a:bodyPr/>
        <a:lstStyle/>
        <a:p>
          <a:endParaRPr lang="en-GB"/>
        </a:p>
      </dgm:t>
    </dgm:pt>
    <dgm:pt modelId="{19492145-D7BA-4A46-BDB6-D57A3CFA715F}" type="sibTrans" cxnId="{C3B2101B-4C27-4224-A048-7DF6FAAFA8D0}">
      <dgm:prSet/>
      <dgm:spPr/>
      <dgm:t>
        <a:bodyPr/>
        <a:lstStyle/>
        <a:p>
          <a:endParaRPr lang="en-GB"/>
        </a:p>
      </dgm:t>
    </dgm:pt>
    <dgm:pt modelId="{B2AE18E9-FA53-4751-BD32-9E6C5D68D8E8}">
      <dgm:prSet phldrT="[Text]" custT="1"/>
      <dgm:spPr/>
      <dgm:t>
        <a:bodyPr/>
        <a:lstStyle/>
        <a:p>
          <a:r>
            <a:rPr lang="en-US" sz="1800" dirty="0">
              <a:latin typeface="Abadi" panose="020B0604020104020204" pitchFamily="34" charset="0"/>
            </a:rPr>
            <a:t>Statistical Summary</a:t>
          </a:r>
          <a:endParaRPr lang="en-GB" sz="1800" dirty="0">
            <a:latin typeface="Abadi" panose="020B0604020104020204" pitchFamily="34" charset="0"/>
          </a:endParaRPr>
        </a:p>
      </dgm:t>
    </dgm:pt>
    <dgm:pt modelId="{FBD479AC-8759-49B2-8E9B-C5DCB645814E}" type="parTrans" cxnId="{430326F0-209A-4EA4-8537-C51C4C352323}">
      <dgm:prSet/>
      <dgm:spPr/>
      <dgm:t>
        <a:bodyPr/>
        <a:lstStyle/>
        <a:p>
          <a:endParaRPr lang="en-GB"/>
        </a:p>
      </dgm:t>
    </dgm:pt>
    <dgm:pt modelId="{B9131D0C-A5AE-44F6-8498-2456AA7F8A9B}" type="sibTrans" cxnId="{430326F0-209A-4EA4-8537-C51C4C352323}">
      <dgm:prSet/>
      <dgm:spPr/>
      <dgm:t>
        <a:bodyPr/>
        <a:lstStyle/>
        <a:p>
          <a:endParaRPr lang="en-GB"/>
        </a:p>
      </dgm:t>
    </dgm:pt>
    <dgm:pt modelId="{0AEFFAE0-DD4A-4FC2-85B7-715424C183F7}">
      <dgm:prSet phldrT="[Text]" custT="1"/>
      <dgm:spPr/>
      <dgm:t>
        <a:bodyPr/>
        <a:lstStyle/>
        <a:p>
          <a:r>
            <a:rPr lang="en-US" sz="1800" dirty="0">
              <a:latin typeface="Abadi" panose="020B0604020104020204" pitchFamily="34" charset="0"/>
            </a:rPr>
            <a:t>EDA Univariate Analysis</a:t>
          </a:r>
          <a:endParaRPr lang="en-GB" sz="1800" dirty="0">
            <a:latin typeface="Abadi" panose="020B0604020104020204" pitchFamily="34" charset="0"/>
          </a:endParaRPr>
        </a:p>
      </dgm:t>
    </dgm:pt>
    <dgm:pt modelId="{860A1675-7809-4834-A818-0CB00249AC3B}" type="parTrans" cxnId="{40F1DF59-038F-456A-A8F4-BCF0029FDD25}">
      <dgm:prSet/>
      <dgm:spPr/>
      <dgm:t>
        <a:bodyPr/>
        <a:lstStyle/>
        <a:p>
          <a:endParaRPr lang="en-GB"/>
        </a:p>
      </dgm:t>
    </dgm:pt>
    <dgm:pt modelId="{7D4CE6E8-AD0A-4327-A7F7-F3A0B0AA79C3}" type="sibTrans" cxnId="{40F1DF59-038F-456A-A8F4-BCF0029FDD25}">
      <dgm:prSet/>
      <dgm:spPr/>
      <dgm:t>
        <a:bodyPr/>
        <a:lstStyle/>
        <a:p>
          <a:endParaRPr lang="en-GB"/>
        </a:p>
      </dgm:t>
    </dgm:pt>
    <dgm:pt modelId="{4E263C2F-24B2-4BC6-9BF8-728985D71BE0}">
      <dgm:prSet phldrT="[Text]" custT="1"/>
      <dgm:spPr/>
      <dgm:t>
        <a:bodyPr/>
        <a:lstStyle/>
        <a:p>
          <a:r>
            <a:rPr lang="en-US" sz="1800" dirty="0">
              <a:latin typeface="Abadi" panose="020B0604020104020204" pitchFamily="34" charset="0"/>
            </a:rPr>
            <a:t>EDA Bivariate Analysis</a:t>
          </a:r>
          <a:endParaRPr lang="en-GB" sz="1800" dirty="0">
            <a:latin typeface="Abadi" panose="020B0604020104020204" pitchFamily="34" charset="0"/>
          </a:endParaRPr>
        </a:p>
      </dgm:t>
    </dgm:pt>
    <dgm:pt modelId="{882752E1-00FF-4398-8B13-84BCC68FB357}" type="parTrans" cxnId="{AA83EA89-2CD6-4333-8F16-5538979890BD}">
      <dgm:prSet/>
      <dgm:spPr/>
      <dgm:t>
        <a:bodyPr/>
        <a:lstStyle/>
        <a:p>
          <a:endParaRPr lang="en-GB"/>
        </a:p>
      </dgm:t>
    </dgm:pt>
    <dgm:pt modelId="{A899C9F5-FE19-4C30-A7AA-C8B5C775B4EE}" type="sibTrans" cxnId="{AA83EA89-2CD6-4333-8F16-5538979890BD}">
      <dgm:prSet/>
      <dgm:spPr/>
      <dgm:t>
        <a:bodyPr/>
        <a:lstStyle/>
        <a:p>
          <a:endParaRPr lang="en-GB"/>
        </a:p>
      </dgm:t>
    </dgm:pt>
    <dgm:pt modelId="{D4E82121-A0BC-4D61-9AA7-F71CA00EF557}">
      <dgm:prSet phldrT="[Text]" custT="1"/>
      <dgm:spPr/>
      <dgm:t>
        <a:bodyPr/>
        <a:lstStyle/>
        <a:p>
          <a:r>
            <a:rPr lang="en-US" sz="1800" dirty="0">
              <a:latin typeface="Abadi" panose="020B0604020104020204" pitchFamily="34" charset="0"/>
            </a:rPr>
            <a:t>Outliers or errors</a:t>
          </a:r>
          <a:endParaRPr lang="en-GB" sz="1800" dirty="0">
            <a:latin typeface="Abadi" panose="020B0604020104020204" pitchFamily="34" charset="0"/>
          </a:endParaRPr>
        </a:p>
      </dgm:t>
    </dgm:pt>
    <dgm:pt modelId="{55796C59-4DC1-4AE4-864A-EB0464E5F1A7}" type="parTrans" cxnId="{A17332A7-4D76-42C4-AF73-8F6E8477F2F8}">
      <dgm:prSet/>
      <dgm:spPr/>
      <dgm:t>
        <a:bodyPr/>
        <a:lstStyle/>
        <a:p>
          <a:endParaRPr lang="en-GB"/>
        </a:p>
      </dgm:t>
    </dgm:pt>
    <dgm:pt modelId="{031F840D-571C-45FA-ADC8-0473E4300D4B}" type="sibTrans" cxnId="{A17332A7-4D76-42C4-AF73-8F6E8477F2F8}">
      <dgm:prSet/>
      <dgm:spPr/>
      <dgm:t>
        <a:bodyPr/>
        <a:lstStyle/>
        <a:p>
          <a:endParaRPr lang="en-GB"/>
        </a:p>
      </dgm:t>
    </dgm:pt>
    <dgm:pt modelId="{16E4C88A-F63F-4365-A0D0-3565D7543625}">
      <dgm:prSet phldrT="[Text]" custT="1"/>
      <dgm:spPr/>
      <dgm:t>
        <a:bodyPr/>
        <a:lstStyle/>
        <a:p>
          <a:r>
            <a:rPr lang="en-US" sz="1800" dirty="0">
              <a:latin typeface="Abadi" panose="020B0604020104020204" pitchFamily="34" charset="0"/>
            </a:rPr>
            <a:t>Feature Engineering/Creating </a:t>
          </a:r>
          <a:endParaRPr lang="en-GB" sz="1800" dirty="0">
            <a:latin typeface="Abadi" panose="020B0604020104020204" pitchFamily="34" charset="0"/>
          </a:endParaRPr>
        </a:p>
      </dgm:t>
    </dgm:pt>
    <dgm:pt modelId="{01018A91-F6E1-4B66-A69B-0BF9578159E6}" type="parTrans" cxnId="{FCA9A3A5-DC3A-4A7B-8883-A84FAFF3E7A0}">
      <dgm:prSet/>
      <dgm:spPr/>
      <dgm:t>
        <a:bodyPr/>
        <a:lstStyle/>
        <a:p>
          <a:endParaRPr lang="en-GB"/>
        </a:p>
      </dgm:t>
    </dgm:pt>
    <dgm:pt modelId="{94F41CE8-5F35-49B1-8513-B50A76AEF01D}" type="sibTrans" cxnId="{FCA9A3A5-DC3A-4A7B-8883-A84FAFF3E7A0}">
      <dgm:prSet/>
      <dgm:spPr/>
      <dgm:t>
        <a:bodyPr/>
        <a:lstStyle/>
        <a:p>
          <a:endParaRPr lang="en-GB"/>
        </a:p>
      </dgm:t>
    </dgm:pt>
    <dgm:pt modelId="{6EC5CF36-74FB-4626-9EFC-030D660A7DB0}">
      <dgm:prSet phldrT="[Text]" custT="1"/>
      <dgm:spPr/>
      <dgm:t>
        <a:bodyPr/>
        <a:lstStyle/>
        <a:p>
          <a:r>
            <a:rPr lang="en-US" sz="1800" dirty="0">
              <a:latin typeface="Abadi" panose="020B0604020104020204" pitchFamily="34" charset="0"/>
            </a:rPr>
            <a:t>Assumptions about data shape</a:t>
          </a:r>
          <a:endParaRPr lang="en-GB" sz="1800" dirty="0">
            <a:latin typeface="Abadi" panose="020B0604020104020204" pitchFamily="34" charset="0"/>
          </a:endParaRPr>
        </a:p>
      </dgm:t>
    </dgm:pt>
    <dgm:pt modelId="{55972FFC-F4D7-4E53-A980-B41107BEE5CD}" type="parTrans" cxnId="{CAFCEC6C-7927-4BB5-B935-88C686524539}">
      <dgm:prSet/>
      <dgm:spPr/>
      <dgm:t>
        <a:bodyPr/>
        <a:lstStyle/>
        <a:p>
          <a:endParaRPr lang="en-GB"/>
        </a:p>
      </dgm:t>
    </dgm:pt>
    <dgm:pt modelId="{F2C1CADB-5176-45A7-B44D-A0073D47EE07}" type="sibTrans" cxnId="{CAFCEC6C-7927-4BB5-B935-88C686524539}">
      <dgm:prSet/>
      <dgm:spPr/>
      <dgm:t>
        <a:bodyPr/>
        <a:lstStyle/>
        <a:p>
          <a:endParaRPr lang="en-GB"/>
        </a:p>
      </dgm:t>
    </dgm:pt>
    <dgm:pt modelId="{0841ED06-4B7E-4908-ADA0-F4E4CE977F6F}">
      <dgm:prSet phldrT="[Text]" custT="1"/>
      <dgm:spPr/>
      <dgm:t>
        <a:bodyPr/>
        <a:lstStyle/>
        <a:p>
          <a:r>
            <a:rPr lang="en-US" sz="1800" dirty="0">
              <a:latin typeface="Abadi" panose="020B0604020104020204" pitchFamily="34" charset="0"/>
            </a:rPr>
            <a:t>EDA Multivariate Analysis</a:t>
          </a:r>
          <a:endParaRPr lang="en-GB" sz="1800" dirty="0">
            <a:latin typeface="Abadi" panose="020B0604020104020204" pitchFamily="34" charset="0"/>
          </a:endParaRPr>
        </a:p>
      </dgm:t>
    </dgm:pt>
    <dgm:pt modelId="{D5FD8D8B-12C6-495C-A3A9-2A8226E248C4}" type="parTrans" cxnId="{19A20FF8-A9CC-465B-B042-09DE18B88A1A}">
      <dgm:prSet/>
      <dgm:spPr/>
      <dgm:t>
        <a:bodyPr/>
        <a:lstStyle/>
        <a:p>
          <a:endParaRPr lang="en-GB"/>
        </a:p>
      </dgm:t>
    </dgm:pt>
    <dgm:pt modelId="{4204C281-2928-472D-A4F5-B7955DD454C4}" type="sibTrans" cxnId="{19A20FF8-A9CC-465B-B042-09DE18B88A1A}">
      <dgm:prSet/>
      <dgm:spPr/>
      <dgm:t>
        <a:bodyPr/>
        <a:lstStyle/>
        <a:p>
          <a:endParaRPr lang="en-GB"/>
        </a:p>
      </dgm:t>
    </dgm:pt>
    <dgm:pt modelId="{24247ED7-3B82-4808-A2AB-7D98681CD7D6}">
      <dgm:prSet phldrT="[Text]" custT="1"/>
      <dgm:spPr/>
      <dgm:t>
        <a:bodyPr/>
        <a:lstStyle/>
        <a:p>
          <a:r>
            <a:rPr lang="en-US" sz="1800" dirty="0">
              <a:latin typeface="Abadi" panose="020B0604020104020204" pitchFamily="34" charset="0"/>
            </a:rPr>
            <a:t>Conclusion</a:t>
          </a:r>
          <a:endParaRPr lang="en-GB" sz="1800" dirty="0">
            <a:latin typeface="Abadi" panose="020B0604020104020204" pitchFamily="34" charset="0"/>
          </a:endParaRPr>
        </a:p>
      </dgm:t>
    </dgm:pt>
    <dgm:pt modelId="{A6694AF4-5ACF-4635-9F3E-DC1E89D3CC64}" type="parTrans" cxnId="{7724E5ED-C15B-426E-9165-74232961C7CF}">
      <dgm:prSet/>
      <dgm:spPr/>
      <dgm:t>
        <a:bodyPr/>
        <a:lstStyle/>
        <a:p>
          <a:endParaRPr lang="en-GB"/>
        </a:p>
      </dgm:t>
    </dgm:pt>
    <dgm:pt modelId="{4CD636A2-2856-48DA-84C7-D0ADADD9BB8A}" type="sibTrans" cxnId="{7724E5ED-C15B-426E-9165-74232961C7CF}">
      <dgm:prSet/>
      <dgm:spPr/>
      <dgm:t>
        <a:bodyPr/>
        <a:lstStyle/>
        <a:p>
          <a:endParaRPr lang="en-GB"/>
        </a:p>
      </dgm:t>
    </dgm:pt>
    <dgm:pt modelId="{00F6D278-050D-472C-9EC1-7041AD164ABC}" type="pres">
      <dgm:prSet presAssocID="{8ABF8033-6C38-4A72-A025-5C98E8C3CB1F}" presName="linear" presStyleCnt="0">
        <dgm:presLayoutVars>
          <dgm:dir/>
          <dgm:animLvl val="lvl"/>
          <dgm:resizeHandles val="exact"/>
        </dgm:presLayoutVars>
      </dgm:prSet>
      <dgm:spPr/>
    </dgm:pt>
    <dgm:pt modelId="{E4BC6FFB-C0D5-4DE2-AC21-7B988735DF33}" type="pres">
      <dgm:prSet presAssocID="{0B624B72-E732-4148-8932-68B1817A860F}" presName="parentLin" presStyleCnt="0"/>
      <dgm:spPr/>
    </dgm:pt>
    <dgm:pt modelId="{B119C94D-33FC-49D0-9CEE-31CDCD641D54}" type="pres">
      <dgm:prSet presAssocID="{0B624B72-E732-4148-8932-68B1817A860F}" presName="parentLeftMargin" presStyleLbl="node1" presStyleIdx="0" presStyleCnt="2"/>
      <dgm:spPr/>
    </dgm:pt>
    <dgm:pt modelId="{ADA9EEC9-4AAA-46F6-8F50-912DC7517847}" type="pres">
      <dgm:prSet presAssocID="{0B624B72-E732-4148-8932-68B1817A860F}" presName="parentText" presStyleLbl="node1" presStyleIdx="0" presStyleCnt="2">
        <dgm:presLayoutVars>
          <dgm:chMax val="0"/>
          <dgm:bulletEnabled val="1"/>
        </dgm:presLayoutVars>
      </dgm:prSet>
      <dgm:spPr/>
    </dgm:pt>
    <dgm:pt modelId="{C0A6ACF3-2EF6-4BF4-814C-13B1A930CE1D}" type="pres">
      <dgm:prSet presAssocID="{0B624B72-E732-4148-8932-68B1817A860F}" presName="negativeSpace" presStyleCnt="0"/>
      <dgm:spPr/>
    </dgm:pt>
    <dgm:pt modelId="{9B9D45FC-B982-4EBB-9082-E4D294B755DD}" type="pres">
      <dgm:prSet presAssocID="{0B624B72-E732-4148-8932-68B1817A860F}" presName="childText" presStyleLbl="conFgAcc1" presStyleIdx="0" presStyleCnt="2" custLinFactNeighborY="73052">
        <dgm:presLayoutVars>
          <dgm:bulletEnabled val="1"/>
        </dgm:presLayoutVars>
      </dgm:prSet>
      <dgm:spPr/>
    </dgm:pt>
    <dgm:pt modelId="{D33AC130-DD68-46F6-94B5-897A74C3F5C1}" type="pres">
      <dgm:prSet presAssocID="{2FE41D6A-F212-4DAE-98FB-6E104C3E4F28}" presName="spaceBetweenRectangles" presStyleCnt="0"/>
      <dgm:spPr/>
    </dgm:pt>
    <dgm:pt modelId="{04CD4A8F-D934-4E3F-A6FD-0C0362834F9F}" type="pres">
      <dgm:prSet presAssocID="{1D52F64A-7CDE-41BB-B433-D7038B5EFA95}" presName="parentLin" presStyleCnt="0"/>
      <dgm:spPr/>
    </dgm:pt>
    <dgm:pt modelId="{55755069-8254-47A1-9402-66308394DCAA}" type="pres">
      <dgm:prSet presAssocID="{1D52F64A-7CDE-41BB-B433-D7038B5EFA95}" presName="parentLeftMargin" presStyleLbl="node1" presStyleIdx="0" presStyleCnt="2"/>
      <dgm:spPr/>
    </dgm:pt>
    <dgm:pt modelId="{A84AB1EB-9DD1-4346-BD6A-2988CB25EF68}" type="pres">
      <dgm:prSet presAssocID="{1D52F64A-7CDE-41BB-B433-D7038B5EFA95}" presName="parentText" presStyleLbl="node1" presStyleIdx="1" presStyleCnt="2">
        <dgm:presLayoutVars>
          <dgm:chMax val="0"/>
          <dgm:bulletEnabled val="1"/>
        </dgm:presLayoutVars>
      </dgm:prSet>
      <dgm:spPr/>
    </dgm:pt>
    <dgm:pt modelId="{F5CA55C4-5250-4770-92E2-13A94159220B}" type="pres">
      <dgm:prSet presAssocID="{1D52F64A-7CDE-41BB-B433-D7038B5EFA95}" presName="negativeSpace" presStyleCnt="0"/>
      <dgm:spPr/>
    </dgm:pt>
    <dgm:pt modelId="{38D23002-D52C-4B1A-A358-E7599DFE7302}" type="pres">
      <dgm:prSet presAssocID="{1D52F64A-7CDE-41BB-B433-D7038B5EFA95}" presName="childText" presStyleLbl="conFgAcc1" presStyleIdx="1" presStyleCnt="2" custLinFactNeighborX="-6133" custLinFactNeighborY="-25474">
        <dgm:presLayoutVars>
          <dgm:bulletEnabled val="1"/>
        </dgm:presLayoutVars>
      </dgm:prSet>
      <dgm:spPr/>
    </dgm:pt>
  </dgm:ptLst>
  <dgm:cxnLst>
    <dgm:cxn modelId="{1045AC0C-FA02-499E-B0A7-4C4674FB8D9F}" type="presOf" srcId="{1D52F64A-7CDE-41BB-B433-D7038B5EFA95}" destId="{A84AB1EB-9DD1-4346-BD6A-2988CB25EF68}" srcOrd="1" destOrd="0" presId="urn:microsoft.com/office/officeart/2005/8/layout/list1"/>
    <dgm:cxn modelId="{DBF6770F-523C-45E1-AF49-517AB42695E5}" srcId="{0B624B72-E732-4148-8932-68B1817A860F}" destId="{307BC448-59EA-4F52-A28D-BA6FF57F2B33}" srcOrd="2" destOrd="0" parTransId="{FA842FE7-0E20-499E-8D11-FE531AC82810}" sibTransId="{957066FD-7EA9-4DA7-96D7-C75A3874CBDD}"/>
    <dgm:cxn modelId="{6C3E8410-47FF-4752-AA3A-CB73CDF9D28B}" type="presOf" srcId="{4E263C2F-24B2-4BC6-9BF8-728985D71BE0}" destId="{38D23002-D52C-4B1A-A358-E7599DFE7302}" srcOrd="0" destOrd="2" presId="urn:microsoft.com/office/officeart/2005/8/layout/list1"/>
    <dgm:cxn modelId="{E5214415-0B47-4024-845E-70925A8140D2}" type="presOf" srcId="{6EC5CF36-74FB-4626-9EFC-030D660A7DB0}" destId="{9B9D45FC-B982-4EBB-9082-E4D294B755DD}" srcOrd="0" destOrd="0" presId="urn:microsoft.com/office/officeart/2005/8/layout/list1"/>
    <dgm:cxn modelId="{C3B2101B-4C27-4224-A048-7DF6FAAFA8D0}" srcId="{8ABF8033-6C38-4A72-A025-5C98E8C3CB1F}" destId="{1D52F64A-7CDE-41BB-B433-D7038B5EFA95}" srcOrd="1" destOrd="0" parTransId="{2EEDBC73-D8C8-4A46-9058-C97DD045B03C}" sibTransId="{19492145-D7BA-4A46-BDB6-D57A3CFA715F}"/>
    <dgm:cxn modelId="{1B86A11E-150B-4DAF-B6CF-B56F1F14D799}" srcId="{0B624B72-E732-4148-8932-68B1817A860F}" destId="{3AB69675-B17D-4049-8640-1589B05E50AB}" srcOrd="1" destOrd="0" parTransId="{EC044116-A23A-479E-8A2D-4759EDA721E2}" sibTransId="{DEB2EB06-AD32-46EA-92E5-9E197C6DF551}"/>
    <dgm:cxn modelId="{7C6D4A20-D572-47CC-AE69-3C17C92D71F7}" type="presOf" srcId="{0B624B72-E732-4148-8932-68B1817A860F}" destId="{B119C94D-33FC-49D0-9CEE-31CDCD641D54}" srcOrd="0" destOrd="0" presId="urn:microsoft.com/office/officeart/2005/8/layout/list1"/>
    <dgm:cxn modelId="{16BA412C-10D6-4006-A661-1416873D5F23}" type="presOf" srcId="{8ABF8033-6C38-4A72-A025-5C98E8C3CB1F}" destId="{00F6D278-050D-472C-9EC1-7041AD164ABC}" srcOrd="0" destOrd="0" presId="urn:microsoft.com/office/officeart/2005/8/layout/list1"/>
    <dgm:cxn modelId="{BC5B4D2D-C406-4E2A-8F9B-4DC931EA3637}" type="presOf" srcId="{307BC448-59EA-4F52-A28D-BA6FF57F2B33}" destId="{9B9D45FC-B982-4EBB-9082-E4D294B755DD}" srcOrd="0" destOrd="2" presId="urn:microsoft.com/office/officeart/2005/8/layout/list1"/>
    <dgm:cxn modelId="{326FFE30-C308-4102-BFF4-879170C39986}" type="presOf" srcId="{3AB69675-B17D-4049-8640-1589B05E50AB}" destId="{9B9D45FC-B982-4EBB-9082-E4D294B755DD}" srcOrd="0" destOrd="1" presId="urn:microsoft.com/office/officeart/2005/8/layout/list1"/>
    <dgm:cxn modelId="{9414763E-29BB-465A-8408-AB23F54EA407}" type="presOf" srcId="{16E4C88A-F63F-4365-A0D0-3565D7543625}" destId="{9B9D45FC-B982-4EBB-9082-E4D294B755DD}" srcOrd="0" destOrd="5" presId="urn:microsoft.com/office/officeart/2005/8/layout/list1"/>
    <dgm:cxn modelId="{96AF4144-B452-4F1C-AED8-EBF49C82485A}" srcId="{8ABF8033-6C38-4A72-A025-5C98E8C3CB1F}" destId="{0B624B72-E732-4148-8932-68B1817A860F}" srcOrd="0" destOrd="0" parTransId="{1D603DDD-1F14-4790-A5C0-D622FFC87592}" sibTransId="{2FE41D6A-F212-4DAE-98FB-6E104C3E4F28}"/>
    <dgm:cxn modelId="{8D7D6067-681C-4B9D-8114-4F8079775B2A}" type="presOf" srcId="{0841ED06-4B7E-4908-ADA0-F4E4CE977F6F}" destId="{38D23002-D52C-4B1A-A358-E7599DFE7302}" srcOrd="0" destOrd="3" presId="urn:microsoft.com/office/officeart/2005/8/layout/list1"/>
    <dgm:cxn modelId="{CAFCEC6C-7927-4BB5-B935-88C686524539}" srcId="{0B624B72-E732-4148-8932-68B1817A860F}" destId="{6EC5CF36-74FB-4626-9EFC-030D660A7DB0}" srcOrd="0" destOrd="0" parTransId="{55972FFC-F4D7-4E53-A980-B41107BEE5CD}" sibTransId="{F2C1CADB-5176-45A7-B44D-A0073D47EE07}"/>
    <dgm:cxn modelId="{40F1DF59-038F-456A-A8F4-BCF0029FDD25}" srcId="{1D52F64A-7CDE-41BB-B433-D7038B5EFA95}" destId="{0AEFFAE0-DD4A-4FC2-85B7-715424C183F7}" srcOrd="1" destOrd="0" parTransId="{860A1675-7809-4834-A818-0CB00249AC3B}" sibTransId="{7D4CE6E8-AD0A-4327-A7F7-F3A0B0AA79C3}"/>
    <dgm:cxn modelId="{092A417E-E356-468E-AEFE-C73BA5407FCF}" srcId="{0B624B72-E732-4148-8932-68B1817A860F}" destId="{CBA2E667-4459-4C07-915C-9074A2D7A09C}" srcOrd="3" destOrd="0" parTransId="{3C4B8D4F-DA51-4A91-90A3-E77691A1AE96}" sibTransId="{7FD2B1B8-F390-4F26-822C-B0ABA5AF659C}"/>
    <dgm:cxn modelId="{B07CC381-A852-4EBF-A28B-09225B969777}" type="presOf" srcId="{D4E82121-A0BC-4D61-9AA7-F71CA00EF557}" destId="{9B9D45FC-B982-4EBB-9082-E4D294B755DD}" srcOrd="0" destOrd="4" presId="urn:microsoft.com/office/officeart/2005/8/layout/list1"/>
    <dgm:cxn modelId="{AA83EA89-2CD6-4333-8F16-5538979890BD}" srcId="{1D52F64A-7CDE-41BB-B433-D7038B5EFA95}" destId="{4E263C2F-24B2-4BC6-9BF8-728985D71BE0}" srcOrd="2" destOrd="0" parTransId="{882752E1-00FF-4398-8B13-84BCC68FB357}" sibTransId="{A899C9F5-FE19-4C30-A7AA-C8B5C775B4EE}"/>
    <dgm:cxn modelId="{BEFF5A94-E165-4483-A149-C154E74B7C19}" type="presOf" srcId="{B2AE18E9-FA53-4751-BD32-9E6C5D68D8E8}" destId="{38D23002-D52C-4B1A-A358-E7599DFE7302}" srcOrd="0" destOrd="0" presId="urn:microsoft.com/office/officeart/2005/8/layout/list1"/>
    <dgm:cxn modelId="{0F6EC2A0-07B0-4DD4-9856-25B87B55E416}" type="presOf" srcId="{1D52F64A-7CDE-41BB-B433-D7038B5EFA95}" destId="{55755069-8254-47A1-9402-66308394DCAA}" srcOrd="0" destOrd="0" presId="urn:microsoft.com/office/officeart/2005/8/layout/list1"/>
    <dgm:cxn modelId="{FCA9A3A5-DC3A-4A7B-8883-A84FAFF3E7A0}" srcId="{0B624B72-E732-4148-8932-68B1817A860F}" destId="{16E4C88A-F63F-4365-A0D0-3565D7543625}" srcOrd="5" destOrd="0" parTransId="{01018A91-F6E1-4B66-A69B-0BF9578159E6}" sibTransId="{94F41CE8-5F35-49B1-8513-B50A76AEF01D}"/>
    <dgm:cxn modelId="{A17332A7-4D76-42C4-AF73-8F6E8477F2F8}" srcId="{0B624B72-E732-4148-8932-68B1817A860F}" destId="{D4E82121-A0BC-4D61-9AA7-F71CA00EF557}" srcOrd="4" destOrd="0" parTransId="{55796C59-4DC1-4AE4-864A-EB0464E5F1A7}" sibTransId="{031F840D-571C-45FA-ADC8-0473E4300D4B}"/>
    <dgm:cxn modelId="{9A2099B0-61B8-46EE-AD0D-144FEBAB05E9}" type="presOf" srcId="{24247ED7-3B82-4808-A2AB-7D98681CD7D6}" destId="{38D23002-D52C-4B1A-A358-E7599DFE7302}" srcOrd="0" destOrd="4" presId="urn:microsoft.com/office/officeart/2005/8/layout/list1"/>
    <dgm:cxn modelId="{AAEA1DDF-13C0-4EFD-AAE8-A968745628FA}" type="presOf" srcId="{0B624B72-E732-4148-8932-68B1817A860F}" destId="{ADA9EEC9-4AAA-46F6-8F50-912DC7517847}" srcOrd="1" destOrd="0" presId="urn:microsoft.com/office/officeart/2005/8/layout/list1"/>
    <dgm:cxn modelId="{28FD42ED-6DAE-47C6-A3E8-BBEF13A0DAAA}" type="presOf" srcId="{0AEFFAE0-DD4A-4FC2-85B7-715424C183F7}" destId="{38D23002-D52C-4B1A-A358-E7599DFE7302}" srcOrd="0" destOrd="1" presId="urn:microsoft.com/office/officeart/2005/8/layout/list1"/>
    <dgm:cxn modelId="{7724E5ED-C15B-426E-9165-74232961C7CF}" srcId="{1D52F64A-7CDE-41BB-B433-D7038B5EFA95}" destId="{24247ED7-3B82-4808-A2AB-7D98681CD7D6}" srcOrd="4" destOrd="0" parTransId="{A6694AF4-5ACF-4635-9F3E-DC1E89D3CC64}" sibTransId="{4CD636A2-2856-48DA-84C7-D0ADADD9BB8A}"/>
    <dgm:cxn modelId="{430326F0-209A-4EA4-8537-C51C4C352323}" srcId="{1D52F64A-7CDE-41BB-B433-D7038B5EFA95}" destId="{B2AE18E9-FA53-4751-BD32-9E6C5D68D8E8}" srcOrd="0" destOrd="0" parTransId="{FBD479AC-8759-49B2-8E9B-C5DCB645814E}" sibTransId="{B9131D0C-A5AE-44F6-8498-2456AA7F8A9B}"/>
    <dgm:cxn modelId="{19A20FF8-A9CC-465B-B042-09DE18B88A1A}" srcId="{1D52F64A-7CDE-41BB-B433-D7038B5EFA95}" destId="{0841ED06-4B7E-4908-ADA0-F4E4CE977F6F}" srcOrd="3" destOrd="0" parTransId="{D5FD8D8B-12C6-495C-A3A9-2A8226E248C4}" sibTransId="{4204C281-2928-472D-A4F5-B7955DD454C4}"/>
    <dgm:cxn modelId="{581190FC-26AA-41CB-A4A5-93054323D31A}" type="presOf" srcId="{CBA2E667-4459-4C07-915C-9074A2D7A09C}" destId="{9B9D45FC-B982-4EBB-9082-E4D294B755DD}" srcOrd="0" destOrd="3" presId="urn:microsoft.com/office/officeart/2005/8/layout/list1"/>
    <dgm:cxn modelId="{8D6C12AE-0DB9-4DEE-886C-AB3B1C5B792F}" type="presParOf" srcId="{00F6D278-050D-472C-9EC1-7041AD164ABC}" destId="{E4BC6FFB-C0D5-4DE2-AC21-7B988735DF33}" srcOrd="0" destOrd="0" presId="urn:microsoft.com/office/officeart/2005/8/layout/list1"/>
    <dgm:cxn modelId="{0D375775-3033-4E04-9E9C-5F3C0A5A84D2}" type="presParOf" srcId="{E4BC6FFB-C0D5-4DE2-AC21-7B988735DF33}" destId="{B119C94D-33FC-49D0-9CEE-31CDCD641D54}" srcOrd="0" destOrd="0" presId="urn:microsoft.com/office/officeart/2005/8/layout/list1"/>
    <dgm:cxn modelId="{7F3AA913-EC0E-4C06-88A4-76D6FD29B46F}" type="presParOf" srcId="{E4BC6FFB-C0D5-4DE2-AC21-7B988735DF33}" destId="{ADA9EEC9-4AAA-46F6-8F50-912DC7517847}" srcOrd="1" destOrd="0" presId="urn:microsoft.com/office/officeart/2005/8/layout/list1"/>
    <dgm:cxn modelId="{F2A08386-38C9-49C4-8AF9-B699BCD49823}" type="presParOf" srcId="{00F6D278-050D-472C-9EC1-7041AD164ABC}" destId="{C0A6ACF3-2EF6-4BF4-814C-13B1A930CE1D}" srcOrd="1" destOrd="0" presId="urn:microsoft.com/office/officeart/2005/8/layout/list1"/>
    <dgm:cxn modelId="{E703E12D-B491-4FAE-94C5-B32CEF498983}" type="presParOf" srcId="{00F6D278-050D-472C-9EC1-7041AD164ABC}" destId="{9B9D45FC-B982-4EBB-9082-E4D294B755DD}" srcOrd="2" destOrd="0" presId="urn:microsoft.com/office/officeart/2005/8/layout/list1"/>
    <dgm:cxn modelId="{85EF06BE-F4CD-47B7-AAA5-AE090E0B4C19}" type="presParOf" srcId="{00F6D278-050D-472C-9EC1-7041AD164ABC}" destId="{D33AC130-DD68-46F6-94B5-897A74C3F5C1}" srcOrd="3" destOrd="0" presId="urn:microsoft.com/office/officeart/2005/8/layout/list1"/>
    <dgm:cxn modelId="{A7ACA6E6-DB4C-43A7-98D1-C7F06BADF33A}" type="presParOf" srcId="{00F6D278-050D-472C-9EC1-7041AD164ABC}" destId="{04CD4A8F-D934-4E3F-A6FD-0C0362834F9F}" srcOrd="4" destOrd="0" presId="urn:microsoft.com/office/officeart/2005/8/layout/list1"/>
    <dgm:cxn modelId="{04C5F91B-A466-4FF9-8B2E-3B372BAF20CE}" type="presParOf" srcId="{04CD4A8F-D934-4E3F-A6FD-0C0362834F9F}" destId="{55755069-8254-47A1-9402-66308394DCAA}" srcOrd="0" destOrd="0" presId="urn:microsoft.com/office/officeart/2005/8/layout/list1"/>
    <dgm:cxn modelId="{247EA60C-21AD-47B7-9673-917D09F2C205}" type="presParOf" srcId="{04CD4A8F-D934-4E3F-A6FD-0C0362834F9F}" destId="{A84AB1EB-9DD1-4346-BD6A-2988CB25EF68}" srcOrd="1" destOrd="0" presId="urn:microsoft.com/office/officeart/2005/8/layout/list1"/>
    <dgm:cxn modelId="{169DEDAF-203F-4F27-BB19-D96A71FAB69D}" type="presParOf" srcId="{00F6D278-050D-472C-9EC1-7041AD164ABC}" destId="{F5CA55C4-5250-4770-92E2-13A94159220B}" srcOrd="5" destOrd="0" presId="urn:microsoft.com/office/officeart/2005/8/layout/list1"/>
    <dgm:cxn modelId="{243D2327-8407-4706-B312-EE8F4C3A343D}" type="presParOf" srcId="{00F6D278-050D-472C-9EC1-7041AD164ABC}" destId="{38D23002-D52C-4B1A-A358-E7599DFE73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5507A-13D6-4065-A081-B2F0150E1E8B}" type="doc">
      <dgm:prSet loTypeId="urn:microsoft.com/office/officeart/2011/layout/RadialPictureList" loCatId="picture" qsTypeId="urn:microsoft.com/office/officeart/2005/8/quickstyle/simple5" qsCatId="simple" csTypeId="urn:microsoft.com/office/officeart/2005/8/colors/accent2_2" csCatId="accent2" phldr="1"/>
      <dgm:spPr/>
      <dgm:t>
        <a:bodyPr/>
        <a:lstStyle/>
        <a:p>
          <a:endParaRPr lang="en-GB"/>
        </a:p>
      </dgm:t>
    </dgm:pt>
    <dgm:pt modelId="{9AF4215F-9D40-4EAA-9E8F-5590BC0B222E}">
      <dgm:prSet phldrT="[Text]" custT="1"/>
      <dgm:spPr/>
      <dgm:t>
        <a:bodyPr/>
        <a:lstStyle/>
        <a:p>
          <a:r>
            <a:rPr lang="en-US" sz="2400" dirty="0">
              <a:latin typeface="Abadi" panose="020B0604020104020204" pitchFamily="34" charset="0"/>
            </a:rPr>
            <a:t>Visualizations are critical to providing insights into the relationships between different variables and the target variable (churn).</a:t>
          </a:r>
          <a:endParaRPr lang="en-GB" sz="2400" dirty="0"/>
        </a:p>
      </dgm:t>
    </dgm:pt>
    <dgm:pt modelId="{DB8F06CC-318A-446C-A241-BD7300B1DAD7}" type="parTrans" cxnId="{11E40628-CECA-4F0A-8AD1-8F796758FAB2}">
      <dgm:prSet/>
      <dgm:spPr/>
      <dgm:t>
        <a:bodyPr/>
        <a:lstStyle/>
        <a:p>
          <a:endParaRPr lang="en-GB"/>
        </a:p>
      </dgm:t>
    </dgm:pt>
    <dgm:pt modelId="{4B51F364-5BB7-491A-99EA-5A183DE19996}" type="sibTrans" cxnId="{11E40628-CECA-4F0A-8AD1-8F796758FAB2}">
      <dgm:prSet/>
      <dgm:spPr/>
      <dgm:t>
        <a:bodyPr/>
        <a:lstStyle/>
        <a:p>
          <a:endParaRPr lang="en-GB"/>
        </a:p>
      </dgm:t>
    </dgm:pt>
    <dgm:pt modelId="{07D4823D-93EC-4419-BAD5-34E4DFF5DB9A}">
      <dgm:prSet phldrT="[Text]" custT="1"/>
      <dgm:spPr/>
      <dgm:t>
        <a:bodyPr/>
        <a:lstStyle/>
        <a:p>
          <a:r>
            <a:rPr lang="en-US" sz="1400" b="1" dirty="0">
              <a:latin typeface="Abadi" panose="020B0604020104020204" pitchFamily="34" charset="0"/>
            </a:rPr>
            <a:t>    Customer Service calls by state</a:t>
          </a:r>
          <a:endParaRPr lang="en-GB" sz="1400" b="1" dirty="0">
            <a:latin typeface="Abadi" panose="020B0604020104020204" pitchFamily="34" charset="0"/>
          </a:endParaRPr>
        </a:p>
      </dgm:t>
    </dgm:pt>
    <dgm:pt modelId="{A18495BC-7838-47B7-BD87-0287E2A28F5A}" type="parTrans" cxnId="{BB48FD86-C2E7-423C-B829-09334AE2B269}">
      <dgm:prSet/>
      <dgm:spPr/>
      <dgm:t>
        <a:bodyPr/>
        <a:lstStyle/>
        <a:p>
          <a:endParaRPr lang="en-GB"/>
        </a:p>
      </dgm:t>
    </dgm:pt>
    <dgm:pt modelId="{872D655E-0ED6-461C-925F-C73910DF4093}" type="sibTrans" cxnId="{BB48FD86-C2E7-423C-B829-09334AE2B269}">
      <dgm:prSet/>
      <dgm:spPr/>
      <dgm:t>
        <a:bodyPr/>
        <a:lstStyle/>
        <a:p>
          <a:endParaRPr lang="en-GB"/>
        </a:p>
      </dgm:t>
    </dgm:pt>
    <dgm:pt modelId="{62C499E2-91CD-458A-9011-9BC3ED9F22AC}">
      <dgm:prSet phldrT="[Text]" custT="1"/>
      <dgm:spPr/>
      <dgm:t>
        <a:bodyPr/>
        <a:lstStyle/>
        <a:p>
          <a:r>
            <a:rPr lang="en-US" sz="1400" b="1" dirty="0">
              <a:latin typeface="Abadi" panose="020B0604020104020204" pitchFamily="34" charset="0"/>
            </a:rPr>
            <a:t>Customer Churn by State</a:t>
          </a:r>
          <a:endParaRPr lang="en-GB" sz="1400" b="1" dirty="0">
            <a:latin typeface="Abadi" panose="020B0604020104020204" pitchFamily="34" charset="0"/>
          </a:endParaRPr>
        </a:p>
      </dgm:t>
    </dgm:pt>
    <dgm:pt modelId="{FBEFB5DA-BBC9-4E94-8D2A-A533151533B3}" type="parTrans" cxnId="{6636D7E6-86C1-44C9-9DD4-185A37B1E35B}">
      <dgm:prSet/>
      <dgm:spPr/>
      <dgm:t>
        <a:bodyPr/>
        <a:lstStyle/>
        <a:p>
          <a:endParaRPr lang="en-GB"/>
        </a:p>
      </dgm:t>
    </dgm:pt>
    <dgm:pt modelId="{6572BAF0-6AF8-4511-95D0-E0840BACC8B8}" type="sibTrans" cxnId="{6636D7E6-86C1-44C9-9DD4-185A37B1E35B}">
      <dgm:prSet/>
      <dgm:spPr/>
      <dgm:t>
        <a:bodyPr/>
        <a:lstStyle/>
        <a:p>
          <a:endParaRPr lang="en-GB"/>
        </a:p>
      </dgm:t>
    </dgm:pt>
    <dgm:pt modelId="{A7634E6B-9048-4113-B2E9-35430BFC0F72}">
      <dgm:prSet phldrT="[Text]" custT="1"/>
      <dgm:spPr/>
      <dgm:t>
        <a:bodyPr/>
        <a:lstStyle/>
        <a:p>
          <a:r>
            <a:rPr lang="en-US" sz="1400" b="1" dirty="0">
              <a:latin typeface="Abadi" panose="020B0604020104020204" pitchFamily="34" charset="0"/>
            </a:rPr>
            <a:t>Mean customer service calls by churn</a:t>
          </a:r>
          <a:endParaRPr lang="en-GB" sz="1400" b="1" dirty="0">
            <a:latin typeface="Abadi" panose="020B0604020104020204" pitchFamily="34" charset="0"/>
          </a:endParaRPr>
        </a:p>
      </dgm:t>
    </dgm:pt>
    <dgm:pt modelId="{8A2CFD68-B3E7-4930-A6C5-C70DB6749EF8}" type="parTrans" cxnId="{48640AFC-6EF3-4394-9140-B68284E12CC9}">
      <dgm:prSet/>
      <dgm:spPr/>
      <dgm:t>
        <a:bodyPr/>
        <a:lstStyle/>
        <a:p>
          <a:endParaRPr lang="en-GB"/>
        </a:p>
      </dgm:t>
    </dgm:pt>
    <dgm:pt modelId="{AA283757-6DC8-417E-8116-FADC7B071A0A}" type="sibTrans" cxnId="{48640AFC-6EF3-4394-9140-B68284E12CC9}">
      <dgm:prSet/>
      <dgm:spPr/>
      <dgm:t>
        <a:bodyPr/>
        <a:lstStyle/>
        <a:p>
          <a:endParaRPr lang="en-GB"/>
        </a:p>
      </dgm:t>
    </dgm:pt>
    <dgm:pt modelId="{46B04FC1-C98F-4FD3-990E-238D0A0E7B13}" type="pres">
      <dgm:prSet presAssocID="{E205507A-13D6-4065-A081-B2F0150E1E8B}" presName="Name0" presStyleCnt="0">
        <dgm:presLayoutVars>
          <dgm:chMax val="1"/>
          <dgm:chPref val="1"/>
          <dgm:dir/>
          <dgm:resizeHandles/>
        </dgm:presLayoutVars>
      </dgm:prSet>
      <dgm:spPr/>
    </dgm:pt>
    <dgm:pt modelId="{765F939C-975E-446A-B112-7B8D9BC1FD7C}" type="pres">
      <dgm:prSet presAssocID="{9AF4215F-9D40-4EAA-9E8F-5590BC0B222E}" presName="Parent" presStyleLbl="node1" presStyleIdx="0" presStyleCnt="2" custScaleX="118134" custScaleY="110596" custLinFactNeighborX="-22549" custLinFactNeighborY="-8123">
        <dgm:presLayoutVars>
          <dgm:chMax val="4"/>
          <dgm:chPref val="3"/>
        </dgm:presLayoutVars>
      </dgm:prSet>
      <dgm:spPr/>
    </dgm:pt>
    <dgm:pt modelId="{19EB1987-66D8-4517-8D72-E267F7D239EA}" type="pres">
      <dgm:prSet presAssocID="{07D4823D-93EC-4419-BAD5-34E4DFF5DB9A}" presName="Accent" presStyleLbl="node1" presStyleIdx="1" presStyleCnt="2" custScaleX="128703" custScaleY="103975"/>
      <dgm:spPr/>
    </dgm:pt>
    <dgm:pt modelId="{4097B898-0174-4B0D-99A1-247F38A5756A}" type="pres">
      <dgm:prSet presAssocID="{07D4823D-93EC-4419-BAD5-34E4DFF5DB9A}" presName="Image1" presStyleLbl="fgImgPlace1" presStyleIdx="0" presStyleCnt="3" custScaleX="134694" custScaleY="110759" custLinFactNeighborX="30089" custLinFactNeighborY="-4169"/>
      <dgm:spPr>
        <a:blipFill rotWithShape="1">
          <a:blip xmlns:r="http://schemas.openxmlformats.org/officeDocument/2006/relationships" r:embed="rId1"/>
          <a:srcRect/>
          <a:stretch>
            <a:fillRect l="-61000" r="-61000"/>
          </a:stretch>
        </a:blipFill>
      </dgm:spPr>
    </dgm:pt>
    <dgm:pt modelId="{D772C16E-27A6-4ACA-8CA2-17EB8B487DF2}" type="pres">
      <dgm:prSet presAssocID="{07D4823D-93EC-4419-BAD5-34E4DFF5DB9A}" presName="Child1" presStyleLbl="revTx" presStyleIdx="0" presStyleCnt="3" custScaleX="119327" custScaleY="105824" custLinFactNeighborX="61003" custLinFactNeighborY="-14349">
        <dgm:presLayoutVars>
          <dgm:chMax val="0"/>
          <dgm:chPref val="0"/>
          <dgm:bulletEnabled val="1"/>
        </dgm:presLayoutVars>
      </dgm:prSet>
      <dgm:spPr/>
    </dgm:pt>
    <dgm:pt modelId="{9353FB9F-AB43-4B08-8CC9-F2A8C92CF131}" type="pres">
      <dgm:prSet presAssocID="{62C499E2-91CD-458A-9011-9BC3ED9F22AC}" presName="Image2" presStyleCnt="0"/>
      <dgm:spPr/>
    </dgm:pt>
    <dgm:pt modelId="{4D458C7A-2181-44CF-8E3E-38C08CCF8D45}" type="pres">
      <dgm:prSet presAssocID="{62C499E2-91CD-458A-9011-9BC3ED9F22AC}" presName="Image" presStyleLbl="fgImgPlace1" presStyleIdx="1" presStyleCnt="3" custScaleX="113252" custScaleY="91323" custLinFactNeighborX="23127" custLinFactNeighborY="3894"/>
      <dgm:spPr>
        <a:blipFill rotWithShape="1">
          <a:blip xmlns:r="http://schemas.openxmlformats.org/officeDocument/2006/relationships" r:embed="rId2"/>
          <a:srcRect/>
          <a:stretch>
            <a:fillRect l="-32000" r="-32000"/>
          </a:stretch>
        </a:blipFill>
      </dgm:spPr>
    </dgm:pt>
    <dgm:pt modelId="{857E9A11-6EEE-4165-AFD0-2F5511285EDA}" type="pres">
      <dgm:prSet presAssocID="{62C499E2-91CD-458A-9011-9BC3ED9F22AC}" presName="Child2" presStyleLbl="revTx" presStyleIdx="1" presStyleCnt="3" custScaleX="104206" custLinFactNeighborX="48257">
        <dgm:presLayoutVars>
          <dgm:chMax val="0"/>
          <dgm:chPref val="0"/>
          <dgm:bulletEnabled val="1"/>
        </dgm:presLayoutVars>
      </dgm:prSet>
      <dgm:spPr/>
    </dgm:pt>
    <dgm:pt modelId="{1F34A2EC-694B-4C0A-801B-1BF611892933}" type="pres">
      <dgm:prSet presAssocID="{A7634E6B-9048-4113-B2E9-35430BFC0F72}" presName="Image3" presStyleCnt="0"/>
      <dgm:spPr/>
    </dgm:pt>
    <dgm:pt modelId="{6AF7C9E4-8251-47F9-81CE-F6D6865FF071}" type="pres">
      <dgm:prSet presAssocID="{A7634E6B-9048-4113-B2E9-35430BFC0F72}" presName="Image" presStyleLbl="fgImgPlace1" presStyleIdx="2" presStyleCnt="3" custScaleX="135345" custScaleY="117234" custLinFactNeighborX="1117" custLinFactNeighborY="8930"/>
      <dgm:spPr>
        <a:blipFill rotWithShape="1">
          <a:blip xmlns:r="http://schemas.openxmlformats.org/officeDocument/2006/relationships" r:embed="rId3"/>
          <a:srcRect/>
          <a:stretch>
            <a:fillRect t="-2000" b="-2000"/>
          </a:stretch>
        </a:blipFill>
      </dgm:spPr>
    </dgm:pt>
    <dgm:pt modelId="{4F7640D4-08F0-41AC-82BB-D3DE65F44C36}" type="pres">
      <dgm:prSet presAssocID="{A7634E6B-9048-4113-B2E9-35430BFC0F72}" presName="Child3" presStyleLbl="revTx" presStyleIdx="2" presStyleCnt="3" custScaleX="78042" custLinFactNeighborX="18921" custLinFactNeighborY="10119">
        <dgm:presLayoutVars>
          <dgm:chMax val="0"/>
          <dgm:chPref val="0"/>
          <dgm:bulletEnabled val="1"/>
        </dgm:presLayoutVars>
      </dgm:prSet>
      <dgm:spPr/>
    </dgm:pt>
  </dgm:ptLst>
  <dgm:cxnLst>
    <dgm:cxn modelId="{D9C41012-752F-4330-9A2B-9FE7C83898F5}" type="presOf" srcId="{E205507A-13D6-4065-A081-B2F0150E1E8B}" destId="{46B04FC1-C98F-4FD3-990E-238D0A0E7B13}" srcOrd="0" destOrd="0" presId="urn:microsoft.com/office/officeart/2011/layout/RadialPictureList"/>
    <dgm:cxn modelId="{11E40628-CECA-4F0A-8AD1-8F796758FAB2}" srcId="{E205507A-13D6-4065-A081-B2F0150E1E8B}" destId="{9AF4215F-9D40-4EAA-9E8F-5590BC0B222E}" srcOrd="0" destOrd="0" parTransId="{DB8F06CC-318A-446C-A241-BD7300B1DAD7}" sibTransId="{4B51F364-5BB7-491A-99EA-5A183DE19996}"/>
    <dgm:cxn modelId="{E53E4C42-181D-4889-9DFA-A26B2BC3B8AA}" type="presOf" srcId="{A7634E6B-9048-4113-B2E9-35430BFC0F72}" destId="{4F7640D4-08F0-41AC-82BB-D3DE65F44C36}" srcOrd="0" destOrd="0" presId="urn:microsoft.com/office/officeart/2011/layout/RadialPictureList"/>
    <dgm:cxn modelId="{09DA1355-52F0-40D0-AABC-96F2891D20B1}" type="presOf" srcId="{62C499E2-91CD-458A-9011-9BC3ED9F22AC}" destId="{857E9A11-6EEE-4165-AFD0-2F5511285EDA}" srcOrd="0" destOrd="0" presId="urn:microsoft.com/office/officeart/2011/layout/RadialPictureList"/>
    <dgm:cxn modelId="{6C0EF479-E983-40E6-A69B-032919A072FA}" type="presOf" srcId="{9AF4215F-9D40-4EAA-9E8F-5590BC0B222E}" destId="{765F939C-975E-446A-B112-7B8D9BC1FD7C}" srcOrd="0" destOrd="0" presId="urn:microsoft.com/office/officeart/2011/layout/RadialPictureList"/>
    <dgm:cxn modelId="{BB48FD86-C2E7-423C-B829-09334AE2B269}" srcId="{9AF4215F-9D40-4EAA-9E8F-5590BC0B222E}" destId="{07D4823D-93EC-4419-BAD5-34E4DFF5DB9A}" srcOrd="0" destOrd="0" parTransId="{A18495BC-7838-47B7-BD87-0287E2A28F5A}" sibTransId="{872D655E-0ED6-461C-925F-C73910DF4093}"/>
    <dgm:cxn modelId="{6636D7E6-86C1-44C9-9DD4-185A37B1E35B}" srcId="{9AF4215F-9D40-4EAA-9E8F-5590BC0B222E}" destId="{62C499E2-91CD-458A-9011-9BC3ED9F22AC}" srcOrd="1" destOrd="0" parTransId="{FBEFB5DA-BBC9-4E94-8D2A-A533151533B3}" sibTransId="{6572BAF0-6AF8-4511-95D0-E0840BACC8B8}"/>
    <dgm:cxn modelId="{DA904EFB-06C6-4290-AFC9-D4CB668A5FA4}" type="presOf" srcId="{07D4823D-93EC-4419-BAD5-34E4DFF5DB9A}" destId="{D772C16E-27A6-4ACA-8CA2-17EB8B487DF2}" srcOrd="0" destOrd="0" presId="urn:microsoft.com/office/officeart/2011/layout/RadialPictureList"/>
    <dgm:cxn modelId="{48640AFC-6EF3-4394-9140-B68284E12CC9}" srcId="{9AF4215F-9D40-4EAA-9E8F-5590BC0B222E}" destId="{A7634E6B-9048-4113-B2E9-35430BFC0F72}" srcOrd="2" destOrd="0" parTransId="{8A2CFD68-B3E7-4930-A6C5-C70DB6749EF8}" sibTransId="{AA283757-6DC8-417E-8116-FADC7B071A0A}"/>
    <dgm:cxn modelId="{FF70CD53-5EA3-473C-AA5A-F25D14E195B4}" type="presParOf" srcId="{46B04FC1-C98F-4FD3-990E-238D0A0E7B13}" destId="{765F939C-975E-446A-B112-7B8D9BC1FD7C}" srcOrd="0" destOrd="0" presId="urn:microsoft.com/office/officeart/2011/layout/RadialPictureList"/>
    <dgm:cxn modelId="{F3D574AF-1E59-46A0-82BF-5DF07AD60EC0}" type="presParOf" srcId="{46B04FC1-C98F-4FD3-990E-238D0A0E7B13}" destId="{19EB1987-66D8-4517-8D72-E267F7D239EA}" srcOrd="1" destOrd="0" presId="urn:microsoft.com/office/officeart/2011/layout/RadialPictureList"/>
    <dgm:cxn modelId="{AED15C08-C4CB-44AA-A08E-D6B3B13F3212}" type="presParOf" srcId="{46B04FC1-C98F-4FD3-990E-238D0A0E7B13}" destId="{4097B898-0174-4B0D-99A1-247F38A5756A}" srcOrd="2" destOrd="0" presId="urn:microsoft.com/office/officeart/2011/layout/RadialPictureList"/>
    <dgm:cxn modelId="{E82BAA89-B356-4E79-9391-DCEFA4A68EC1}" type="presParOf" srcId="{46B04FC1-C98F-4FD3-990E-238D0A0E7B13}" destId="{D772C16E-27A6-4ACA-8CA2-17EB8B487DF2}" srcOrd="3" destOrd="0" presId="urn:microsoft.com/office/officeart/2011/layout/RadialPictureList"/>
    <dgm:cxn modelId="{5BEAA558-5695-496E-AEC4-5E9B67C70FE1}" type="presParOf" srcId="{46B04FC1-C98F-4FD3-990E-238D0A0E7B13}" destId="{9353FB9F-AB43-4B08-8CC9-F2A8C92CF131}" srcOrd="4" destOrd="0" presId="urn:microsoft.com/office/officeart/2011/layout/RadialPictureList"/>
    <dgm:cxn modelId="{1CC99572-8E83-4840-AA0B-82C8BDF7C05C}" type="presParOf" srcId="{9353FB9F-AB43-4B08-8CC9-F2A8C92CF131}" destId="{4D458C7A-2181-44CF-8E3E-38C08CCF8D45}" srcOrd="0" destOrd="0" presId="urn:microsoft.com/office/officeart/2011/layout/RadialPictureList"/>
    <dgm:cxn modelId="{B7FC93FE-526E-4D6E-997F-A97240B29106}" type="presParOf" srcId="{46B04FC1-C98F-4FD3-990E-238D0A0E7B13}" destId="{857E9A11-6EEE-4165-AFD0-2F5511285EDA}" srcOrd="5" destOrd="0" presId="urn:microsoft.com/office/officeart/2011/layout/RadialPictureList"/>
    <dgm:cxn modelId="{16E63DAE-CFE4-44F1-B4CC-8AE616DA746D}" type="presParOf" srcId="{46B04FC1-C98F-4FD3-990E-238D0A0E7B13}" destId="{1F34A2EC-694B-4C0A-801B-1BF611892933}" srcOrd="6" destOrd="0" presId="urn:microsoft.com/office/officeart/2011/layout/RadialPictureList"/>
    <dgm:cxn modelId="{A0CE6F4D-49C4-4CC9-B118-D6C02D76BEC4}" type="presParOf" srcId="{1F34A2EC-694B-4C0A-801B-1BF611892933}" destId="{6AF7C9E4-8251-47F9-81CE-F6D6865FF071}" srcOrd="0" destOrd="0" presId="urn:microsoft.com/office/officeart/2011/layout/RadialPictureList"/>
    <dgm:cxn modelId="{6BD671D2-2F0A-47EB-AE16-97CC17A760C0}" type="presParOf" srcId="{46B04FC1-C98F-4FD3-990E-238D0A0E7B13}" destId="{4F7640D4-08F0-41AC-82BB-D3DE65F44C36}"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AA411A-13D9-45B7-B249-2723E9D31C8E}" type="doc">
      <dgm:prSet loTypeId="urn:microsoft.com/office/officeart/2008/layout/LinedList" loCatId="list" qsTypeId="urn:microsoft.com/office/officeart/2005/8/quickstyle/simple2" qsCatId="simple" csTypeId="urn:microsoft.com/office/officeart/2005/8/colors/accent2_5" csCatId="accent2" phldr="1"/>
      <dgm:spPr/>
      <dgm:t>
        <a:bodyPr/>
        <a:lstStyle/>
        <a:p>
          <a:endParaRPr lang="en-GB"/>
        </a:p>
      </dgm:t>
    </dgm:pt>
    <dgm:pt modelId="{3B46072C-46A9-4843-BF8D-EA36DBA5A640}">
      <dgm:prSet phldrT="[Text]" custT="1"/>
      <dgm:spPr/>
      <dgm:t>
        <a:bodyPr/>
        <a:lstStyle/>
        <a:p>
          <a:pPr marL="0" algn="l" defTabSz="914400" rtl="0" eaLnBrk="1" latinLnBrk="0" hangingPunct="1"/>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Segmentation </a:t>
          </a:r>
        </a:p>
        <a:p>
          <a:pPr marL="0" algn="l" defTabSz="914400" rtl="0" eaLnBrk="1" latinLnBrk="0" hangingPunct="1"/>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and </a:t>
          </a:r>
        </a:p>
        <a:p>
          <a:pPr marL="0" algn="l" defTabSz="914400" rtl="0" eaLnBrk="1" latinLnBrk="0" hangingPunct="1"/>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Clustering</a:t>
          </a:r>
          <a:endParaRPr lang="en-GB"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endParaRPr>
        </a:p>
      </dgm:t>
    </dgm:pt>
    <dgm:pt modelId="{D3812347-8E51-4C01-A2E9-6033A31A675D}" type="parTrans" cxnId="{9EB9F536-492D-41F2-9C2F-7029B4E5000D}">
      <dgm:prSet/>
      <dgm:spPr/>
      <dgm:t>
        <a:bodyPr/>
        <a:lstStyle/>
        <a:p>
          <a:endParaRPr lang="en-GB"/>
        </a:p>
      </dgm:t>
    </dgm:pt>
    <dgm:pt modelId="{B30243C0-5741-4594-A5C3-212161EC6263}" type="sibTrans" cxnId="{9EB9F536-492D-41F2-9C2F-7029B4E5000D}">
      <dgm:prSet/>
      <dgm:spPr/>
      <dgm:t>
        <a:bodyPr/>
        <a:lstStyle/>
        <a:p>
          <a:endParaRPr lang="en-GB"/>
        </a:p>
      </dgm:t>
    </dgm:pt>
    <dgm:pt modelId="{26DD291C-86B6-4509-A7EC-99E0F48A0F19}">
      <dgm:prSet phldrT="[Text]"/>
      <dgm:spPr/>
      <dgm:t>
        <a:bodyPr/>
        <a:lstStyle/>
        <a:p>
          <a:r>
            <a:rPr lang="en-US" b="1" i="0" dirty="0"/>
            <a:t>Focus Area:</a:t>
          </a:r>
          <a:r>
            <a:rPr lang="en-US" b="0" i="0" dirty="0"/>
            <a:t> Critical analysis to understand Syriatel's customer base through segmentation and clustering.</a:t>
          </a:r>
        </a:p>
        <a:p>
          <a:pPr>
            <a:buFont typeface="Arial" panose="020B0604020202020204" pitchFamily="34" charset="0"/>
            <a:buChar char="•"/>
          </a:pPr>
          <a:r>
            <a:rPr lang="en-US" b="1" i="0" dirty="0"/>
            <a:t>Purpose:</a:t>
          </a:r>
          <a:r>
            <a:rPr lang="en-US" b="0" i="0" dirty="0"/>
            <a:t> Group customers by characteristics, behaviors, and service usage.</a:t>
          </a:r>
        </a:p>
        <a:p>
          <a:pPr>
            <a:buFont typeface="Arial" panose="020B0604020202020204" pitchFamily="34" charset="0"/>
            <a:buChar char="•"/>
          </a:pPr>
          <a:r>
            <a:rPr lang="en-US" b="1" i="0" dirty="0"/>
            <a:t>Objective:</a:t>
          </a:r>
          <a:r>
            <a:rPr lang="en-US" b="0" i="0" dirty="0"/>
            <a:t> Identify unique customer segments with specific needs and preferences.</a:t>
          </a:r>
        </a:p>
        <a:p>
          <a:pPr>
            <a:buFont typeface="Arial" panose="020B0604020202020204" pitchFamily="34" charset="0"/>
            <a:buChar char="•"/>
          </a:pPr>
          <a:r>
            <a:rPr lang="en-US" b="1" i="0" dirty="0"/>
            <a:t>Strategy:</a:t>
          </a:r>
          <a:r>
            <a:rPr lang="en-US" b="0" i="0" dirty="0"/>
            <a:t> Use insights to develop personalized retention approaches.</a:t>
          </a:r>
          <a:endParaRPr lang="en-GB" dirty="0"/>
        </a:p>
      </dgm:t>
    </dgm:pt>
    <dgm:pt modelId="{5459F209-A24C-4C02-92C0-D5C5D6410DC0}" type="parTrans" cxnId="{A7FBB1CA-4A42-4D1A-8318-52149E83208F}">
      <dgm:prSet/>
      <dgm:spPr/>
      <dgm:t>
        <a:bodyPr/>
        <a:lstStyle/>
        <a:p>
          <a:endParaRPr lang="en-GB"/>
        </a:p>
      </dgm:t>
    </dgm:pt>
    <dgm:pt modelId="{B5836A48-A9E3-4172-B826-01C16EF1E887}" type="sibTrans" cxnId="{A7FBB1CA-4A42-4D1A-8318-52149E83208F}">
      <dgm:prSet/>
      <dgm:spPr/>
      <dgm:t>
        <a:bodyPr/>
        <a:lstStyle/>
        <a:p>
          <a:endParaRPr lang="en-GB"/>
        </a:p>
      </dgm:t>
    </dgm:pt>
    <dgm:pt modelId="{7E19EFB8-110F-4CC2-9420-20B8EC033A05}">
      <dgm:prSet phldrT="[Text]"/>
      <dgm:spPr/>
      <dgm:t>
        <a:bodyPr/>
        <a:lstStyle/>
        <a:p>
          <a:r>
            <a:rPr lang="en-US" b="1" i="0" dirty="0"/>
            <a:t>Technique:</a:t>
          </a:r>
          <a:r>
            <a:rPr lang="en-US" b="0" i="0" dirty="0"/>
            <a:t> Utilize K-means clustering in unsupervised learning to analyze customer data.</a:t>
          </a:r>
        </a:p>
        <a:p>
          <a:pPr>
            <a:buFont typeface="Arial" panose="020B0604020202020204" pitchFamily="34" charset="0"/>
            <a:buChar char="•"/>
          </a:pPr>
          <a:r>
            <a:rPr lang="en-US" b="1" i="0" dirty="0"/>
            <a:t>Purpose:</a:t>
          </a:r>
          <a:r>
            <a:rPr lang="en-US" b="0" i="0" dirty="0"/>
            <a:t> Identify homogeneous customer groups for targeted engagement.</a:t>
          </a:r>
        </a:p>
        <a:p>
          <a:pPr>
            <a:buFont typeface="Arial" panose="020B0604020202020204" pitchFamily="34" charset="0"/>
            <a:buChar char="•"/>
          </a:pPr>
          <a:r>
            <a:rPr lang="en-US" b="1" i="0" dirty="0"/>
            <a:t>Outcome:</a:t>
          </a:r>
          <a:r>
            <a:rPr lang="en-US" b="0" i="0" dirty="0"/>
            <a:t> Tailored retention initiatives increase relevance and effectiveness.</a:t>
          </a:r>
        </a:p>
        <a:p>
          <a:pPr>
            <a:buFont typeface="Arial" panose="020B0604020202020204" pitchFamily="34" charset="0"/>
            <a:buChar char="•"/>
          </a:pPr>
          <a:r>
            <a:rPr lang="en-US" b="1" i="0" dirty="0"/>
            <a:t>Impact:</a:t>
          </a:r>
          <a:r>
            <a:rPr lang="en-US" b="0" i="0" dirty="0"/>
            <a:t> Key in strategic decision-making to boost satisfaction, reduce churn, and build loyalty.</a:t>
          </a:r>
          <a:endParaRPr lang="en-GB" dirty="0"/>
        </a:p>
      </dgm:t>
    </dgm:pt>
    <dgm:pt modelId="{08211A7E-FC0C-4F82-9883-2DA1D231401F}" type="parTrans" cxnId="{49ECBCBA-8A30-4D9C-B496-D5418BD86557}">
      <dgm:prSet/>
      <dgm:spPr/>
      <dgm:t>
        <a:bodyPr/>
        <a:lstStyle/>
        <a:p>
          <a:endParaRPr lang="en-GB"/>
        </a:p>
      </dgm:t>
    </dgm:pt>
    <dgm:pt modelId="{C398F7E2-4960-4511-A12E-CA7D260E5C88}" type="sibTrans" cxnId="{49ECBCBA-8A30-4D9C-B496-D5418BD86557}">
      <dgm:prSet/>
      <dgm:spPr/>
      <dgm:t>
        <a:bodyPr/>
        <a:lstStyle/>
        <a:p>
          <a:endParaRPr lang="en-GB"/>
        </a:p>
      </dgm:t>
    </dgm:pt>
    <dgm:pt modelId="{B3CBDD26-26C8-4DBB-8EC8-77B4F3755E95}" type="pres">
      <dgm:prSet presAssocID="{48AA411A-13D9-45B7-B249-2723E9D31C8E}" presName="vert0" presStyleCnt="0">
        <dgm:presLayoutVars>
          <dgm:dir/>
          <dgm:animOne val="branch"/>
          <dgm:animLvl val="lvl"/>
        </dgm:presLayoutVars>
      </dgm:prSet>
      <dgm:spPr/>
    </dgm:pt>
    <dgm:pt modelId="{FB9B3E32-82C5-4E51-85D5-27E66D7DA4CA}" type="pres">
      <dgm:prSet presAssocID="{3B46072C-46A9-4843-BF8D-EA36DBA5A640}" presName="thickLine" presStyleLbl="alignNode1" presStyleIdx="0" presStyleCnt="1"/>
      <dgm:spPr/>
    </dgm:pt>
    <dgm:pt modelId="{67F8EBFE-8BE7-4B53-9909-505A5CB778E0}" type="pres">
      <dgm:prSet presAssocID="{3B46072C-46A9-4843-BF8D-EA36DBA5A640}" presName="horz1" presStyleCnt="0"/>
      <dgm:spPr/>
    </dgm:pt>
    <dgm:pt modelId="{FCB66353-D6DB-4431-8AD8-DBA904EA6F4F}" type="pres">
      <dgm:prSet presAssocID="{3B46072C-46A9-4843-BF8D-EA36DBA5A640}" presName="tx1" presStyleLbl="revTx" presStyleIdx="0" presStyleCnt="3" custScaleX="246289"/>
      <dgm:spPr/>
    </dgm:pt>
    <dgm:pt modelId="{4E35CA09-468F-4B69-85C9-BD25E34797F3}" type="pres">
      <dgm:prSet presAssocID="{3B46072C-46A9-4843-BF8D-EA36DBA5A640}" presName="vert1" presStyleCnt="0"/>
      <dgm:spPr/>
    </dgm:pt>
    <dgm:pt modelId="{9EF9F36C-B01D-49CF-A22C-03D152FC9384}" type="pres">
      <dgm:prSet presAssocID="{26DD291C-86B6-4509-A7EC-99E0F48A0F19}" presName="vertSpace2a" presStyleCnt="0"/>
      <dgm:spPr/>
    </dgm:pt>
    <dgm:pt modelId="{A505173E-3EF6-488B-BDDE-E864A9DA0A57}" type="pres">
      <dgm:prSet presAssocID="{26DD291C-86B6-4509-A7EC-99E0F48A0F19}" presName="horz2" presStyleCnt="0"/>
      <dgm:spPr/>
    </dgm:pt>
    <dgm:pt modelId="{96A769BF-92D7-46ED-8922-E57571FD95AB}" type="pres">
      <dgm:prSet presAssocID="{26DD291C-86B6-4509-A7EC-99E0F48A0F19}" presName="horzSpace2" presStyleCnt="0"/>
      <dgm:spPr/>
    </dgm:pt>
    <dgm:pt modelId="{59AE51A9-08F7-438E-9B3A-9EB27B2A36CF}" type="pres">
      <dgm:prSet presAssocID="{26DD291C-86B6-4509-A7EC-99E0F48A0F19}" presName="tx2" presStyleLbl="revTx" presStyleIdx="1" presStyleCnt="3"/>
      <dgm:spPr/>
    </dgm:pt>
    <dgm:pt modelId="{CA0F726B-D4EE-4C0C-A75D-56DD87C024F0}" type="pres">
      <dgm:prSet presAssocID="{26DD291C-86B6-4509-A7EC-99E0F48A0F19}" presName="vert2" presStyleCnt="0"/>
      <dgm:spPr/>
    </dgm:pt>
    <dgm:pt modelId="{D2E3E8FD-ADC1-4D47-84F5-1ABCC64475E0}" type="pres">
      <dgm:prSet presAssocID="{26DD291C-86B6-4509-A7EC-99E0F48A0F19}" presName="thinLine2b" presStyleLbl="callout" presStyleIdx="0" presStyleCnt="2"/>
      <dgm:spPr/>
    </dgm:pt>
    <dgm:pt modelId="{09F06555-5854-437C-8A46-160016780801}" type="pres">
      <dgm:prSet presAssocID="{26DD291C-86B6-4509-A7EC-99E0F48A0F19}" presName="vertSpace2b" presStyleCnt="0"/>
      <dgm:spPr/>
    </dgm:pt>
    <dgm:pt modelId="{BE4164FD-BE02-42C4-B2FB-607A8724E5DA}" type="pres">
      <dgm:prSet presAssocID="{7E19EFB8-110F-4CC2-9420-20B8EC033A05}" presName="horz2" presStyleCnt="0"/>
      <dgm:spPr/>
    </dgm:pt>
    <dgm:pt modelId="{AA42BC31-3735-4D8D-AA94-B2BF8C24CB92}" type="pres">
      <dgm:prSet presAssocID="{7E19EFB8-110F-4CC2-9420-20B8EC033A05}" presName="horzSpace2" presStyleCnt="0"/>
      <dgm:spPr/>
    </dgm:pt>
    <dgm:pt modelId="{1B14B15A-A8FC-473D-9E44-432555C79E4E}" type="pres">
      <dgm:prSet presAssocID="{7E19EFB8-110F-4CC2-9420-20B8EC033A05}" presName="tx2" presStyleLbl="revTx" presStyleIdx="2" presStyleCnt="3"/>
      <dgm:spPr/>
    </dgm:pt>
    <dgm:pt modelId="{78CA5B36-C3B4-47D6-8548-F9E4D7DCE830}" type="pres">
      <dgm:prSet presAssocID="{7E19EFB8-110F-4CC2-9420-20B8EC033A05}" presName="vert2" presStyleCnt="0"/>
      <dgm:spPr/>
    </dgm:pt>
    <dgm:pt modelId="{3A7A5EB3-6C97-4F5E-B954-865B9045291F}" type="pres">
      <dgm:prSet presAssocID="{7E19EFB8-110F-4CC2-9420-20B8EC033A05}" presName="thinLine2b" presStyleLbl="callout" presStyleIdx="1" presStyleCnt="2"/>
      <dgm:spPr/>
    </dgm:pt>
    <dgm:pt modelId="{E309EE0E-A2FE-4760-B445-6F6D194ABD16}" type="pres">
      <dgm:prSet presAssocID="{7E19EFB8-110F-4CC2-9420-20B8EC033A05}" presName="vertSpace2b" presStyleCnt="0"/>
      <dgm:spPr/>
    </dgm:pt>
  </dgm:ptLst>
  <dgm:cxnLst>
    <dgm:cxn modelId="{9EB9F536-492D-41F2-9C2F-7029B4E5000D}" srcId="{48AA411A-13D9-45B7-B249-2723E9D31C8E}" destId="{3B46072C-46A9-4843-BF8D-EA36DBA5A640}" srcOrd="0" destOrd="0" parTransId="{D3812347-8E51-4C01-A2E9-6033A31A675D}" sibTransId="{B30243C0-5741-4594-A5C3-212161EC6263}"/>
    <dgm:cxn modelId="{174DF292-12EA-43BC-944D-B08E7993EC19}" type="presOf" srcId="{26DD291C-86B6-4509-A7EC-99E0F48A0F19}" destId="{59AE51A9-08F7-438E-9B3A-9EB27B2A36CF}" srcOrd="0" destOrd="0" presId="urn:microsoft.com/office/officeart/2008/layout/LinedList"/>
    <dgm:cxn modelId="{EE2F89B7-49DC-40A8-8C72-9F35A7907B05}" type="presOf" srcId="{7E19EFB8-110F-4CC2-9420-20B8EC033A05}" destId="{1B14B15A-A8FC-473D-9E44-432555C79E4E}" srcOrd="0" destOrd="0" presId="urn:microsoft.com/office/officeart/2008/layout/LinedList"/>
    <dgm:cxn modelId="{49ECBCBA-8A30-4D9C-B496-D5418BD86557}" srcId="{3B46072C-46A9-4843-BF8D-EA36DBA5A640}" destId="{7E19EFB8-110F-4CC2-9420-20B8EC033A05}" srcOrd="1" destOrd="0" parTransId="{08211A7E-FC0C-4F82-9883-2DA1D231401F}" sibTransId="{C398F7E2-4960-4511-A12E-CA7D260E5C88}"/>
    <dgm:cxn modelId="{AF9DF1BB-58CC-4100-BCD2-4A1602959571}" type="presOf" srcId="{3B46072C-46A9-4843-BF8D-EA36DBA5A640}" destId="{FCB66353-D6DB-4431-8AD8-DBA904EA6F4F}" srcOrd="0" destOrd="0" presId="urn:microsoft.com/office/officeart/2008/layout/LinedList"/>
    <dgm:cxn modelId="{DEEDD4C2-43C2-4D9C-94E2-49457A2F3E8A}" type="presOf" srcId="{48AA411A-13D9-45B7-B249-2723E9D31C8E}" destId="{B3CBDD26-26C8-4DBB-8EC8-77B4F3755E95}" srcOrd="0" destOrd="0" presId="urn:microsoft.com/office/officeart/2008/layout/LinedList"/>
    <dgm:cxn modelId="{A7FBB1CA-4A42-4D1A-8318-52149E83208F}" srcId="{3B46072C-46A9-4843-BF8D-EA36DBA5A640}" destId="{26DD291C-86B6-4509-A7EC-99E0F48A0F19}" srcOrd="0" destOrd="0" parTransId="{5459F209-A24C-4C02-92C0-D5C5D6410DC0}" sibTransId="{B5836A48-A9E3-4172-B826-01C16EF1E887}"/>
    <dgm:cxn modelId="{43E671A2-6FC0-462F-8670-11B71CCD8838}" type="presParOf" srcId="{B3CBDD26-26C8-4DBB-8EC8-77B4F3755E95}" destId="{FB9B3E32-82C5-4E51-85D5-27E66D7DA4CA}" srcOrd="0" destOrd="0" presId="urn:microsoft.com/office/officeart/2008/layout/LinedList"/>
    <dgm:cxn modelId="{E02EC33C-B296-44E7-A099-66B2E4EDE59C}" type="presParOf" srcId="{B3CBDD26-26C8-4DBB-8EC8-77B4F3755E95}" destId="{67F8EBFE-8BE7-4B53-9909-505A5CB778E0}" srcOrd="1" destOrd="0" presId="urn:microsoft.com/office/officeart/2008/layout/LinedList"/>
    <dgm:cxn modelId="{1F99BD75-95A9-48D6-BE2C-68DD750CACE8}" type="presParOf" srcId="{67F8EBFE-8BE7-4B53-9909-505A5CB778E0}" destId="{FCB66353-D6DB-4431-8AD8-DBA904EA6F4F}" srcOrd="0" destOrd="0" presId="urn:microsoft.com/office/officeart/2008/layout/LinedList"/>
    <dgm:cxn modelId="{533F91A4-DFD3-40BB-AAC6-ADDE749826EE}" type="presParOf" srcId="{67F8EBFE-8BE7-4B53-9909-505A5CB778E0}" destId="{4E35CA09-468F-4B69-85C9-BD25E34797F3}" srcOrd="1" destOrd="0" presId="urn:microsoft.com/office/officeart/2008/layout/LinedList"/>
    <dgm:cxn modelId="{5975E262-CE13-4B47-9230-12126DF71A49}" type="presParOf" srcId="{4E35CA09-468F-4B69-85C9-BD25E34797F3}" destId="{9EF9F36C-B01D-49CF-A22C-03D152FC9384}" srcOrd="0" destOrd="0" presId="urn:microsoft.com/office/officeart/2008/layout/LinedList"/>
    <dgm:cxn modelId="{131292F5-08C2-4674-A50C-8806F53B252B}" type="presParOf" srcId="{4E35CA09-468F-4B69-85C9-BD25E34797F3}" destId="{A505173E-3EF6-488B-BDDE-E864A9DA0A57}" srcOrd="1" destOrd="0" presId="urn:microsoft.com/office/officeart/2008/layout/LinedList"/>
    <dgm:cxn modelId="{33916CD9-9735-4E1E-9879-A13867F46923}" type="presParOf" srcId="{A505173E-3EF6-488B-BDDE-E864A9DA0A57}" destId="{96A769BF-92D7-46ED-8922-E57571FD95AB}" srcOrd="0" destOrd="0" presId="urn:microsoft.com/office/officeart/2008/layout/LinedList"/>
    <dgm:cxn modelId="{6EB005FC-930C-4C19-BCE1-9F0879734606}" type="presParOf" srcId="{A505173E-3EF6-488B-BDDE-E864A9DA0A57}" destId="{59AE51A9-08F7-438E-9B3A-9EB27B2A36CF}" srcOrd="1" destOrd="0" presId="urn:microsoft.com/office/officeart/2008/layout/LinedList"/>
    <dgm:cxn modelId="{B153CB54-AF8D-44C7-84A1-7D8D0CCD1C90}" type="presParOf" srcId="{A505173E-3EF6-488B-BDDE-E864A9DA0A57}" destId="{CA0F726B-D4EE-4C0C-A75D-56DD87C024F0}" srcOrd="2" destOrd="0" presId="urn:microsoft.com/office/officeart/2008/layout/LinedList"/>
    <dgm:cxn modelId="{763DD921-763B-4559-B5A6-718B805DCF81}" type="presParOf" srcId="{4E35CA09-468F-4B69-85C9-BD25E34797F3}" destId="{D2E3E8FD-ADC1-4D47-84F5-1ABCC64475E0}" srcOrd="2" destOrd="0" presId="urn:microsoft.com/office/officeart/2008/layout/LinedList"/>
    <dgm:cxn modelId="{64497F4B-EE3D-4F56-AD7E-4D94D44A0EE3}" type="presParOf" srcId="{4E35CA09-468F-4B69-85C9-BD25E34797F3}" destId="{09F06555-5854-437C-8A46-160016780801}" srcOrd="3" destOrd="0" presId="urn:microsoft.com/office/officeart/2008/layout/LinedList"/>
    <dgm:cxn modelId="{CB60EF7E-FE22-41DA-9B5C-EA43EC946A56}" type="presParOf" srcId="{4E35CA09-468F-4B69-85C9-BD25E34797F3}" destId="{BE4164FD-BE02-42C4-B2FB-607A8724E5DA}" srcOrd="4" destOrd="0" presId="urn:microsoft.com/office/officeart/2008/layout/LinedList"/>
    <dgm:cxn modelId="{7755DFF9-46EB-41C5-8E6B-4FE16B9B3057}" type="presParOf" srcId="{BE4164FD-BE02-42C4-B2FB-607A8724E5DA}" destId="{AA42BC31-3735-4D8D-AA94-B2BF8C24CB92}" srcOrd="0" destOrd="0" presId="urn:microsoft.com/office/officeart/2008/layout/LinedList"/>
    <dgm:cxn modelId="{3D354932-C26A-4F7E-8DC2-629455B30E4D}" type="presParOf" srcId="{BE4164FD-BE02-42C4-B2FB-607A8724E5DA}" destId="{1B14B15A-A8FC-473D-9E44-432555C79E4E}" srcOrd="1" destOrd="0" presId="urn:microsoft.com/office/officeart/2008/layout/LinedList"/>
    <dgm:cxn modelId="{6A948319-BE99-4951-B0F3-CE9AD660C869}" type="presParOf" srcId="{BE4164FD-BE02-42C4-B2FB-607A8724E5DA}" destId="{78CA5B36-C3B4-47D6-8548-F9E4D7DCE830}" srcOrd="2" destOrd="0" presId="urn:microsoft.com/office/officeart/2008/layout/LinedList"/>
    <dgm:cxn modelId="{16D1E461-D5DE-4511-830C-52C707CBD7AA}" type="presParOf" srcId="{4E35CA09-468F-4B69-85C9-BD25E34797F3}" destId="{3A7A5EB3-6C97-4F5E-B954-865B9045291F}" srcOrd="5" destOrd="0" presId="urn:microsoft.com/office/officeart/2008/layout/LinedList"/>
    <dgm:cxn modelId="{5F62A4AB-E039-4787-8FB8-5F9862E3A174}" type="presParOf" srcId="{4E35CA09-468F-4B69-85C9-BD25E34797F3}" destId="{E309EE0E-A2FE-4760-B445-6F6D194ABD16}"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3DF81-878E-4E01-B1BA-C70F814C707E}" type="doc">
      <dgm:prSet loTypeId="urn:microsoft.com/office/officeart/2005/8/layout/hList1" loCatId="list" qsTypeId="urn:microsoft.com/office/officeart/2005/8/quickstyle/simple2" qsCatId="simple" csTypeId="urn:microsoft.com/office/officeart/2005/8/colors/accent4_1" csCatId="accent4" phldr="1"/>
      <dgm:spPr/>
    </dgm:pt>
    <dgm:pt modelId="{85F23297-869E-46C0-9337-FFEDD86BA2E3}">
      <dgm:prSet phldrT="[Text]" custT="1">
        <dgm:style>
          <a:lnRef idx="2">
            <a:schemeClr val="accent5"/>
          </a:lnRef>
          <a:fillRef idx="1">
            <a:schemeClr val="lt1"/>
          </a:fillRef>
          <a:effectRef idx="0">
            <a:schemeClr val="accent5"/>
          </a:effectRef>
          <a:fontRef idx="minor">
            <a:schemeClr val="dk1"/>
          </a:fontRef>
        </dgm:style>
      </dgm:prSet>
      <dgm:spPr/>
      <dgm:t>
        <a:bodyPr/>
        <a:lstStyle/>
        <a:p>
          <a:pPr algn="ctr">
            <a:lnSpc>
              <a:spcPct val="100000"/>
            </a:lnSpc>
          </a:pPr>
          <a:r>
            <a:rPr lang="en-US" sz="2800" b="1" i="0" dirty="0"/>
            <a:t>Gradient Boosting Classifier</a:t>
          </a:r>
          <a:endParaRPr lang="en-GB" sz="28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gm:t>
    </dgm:pt>
    <dgm:pt modelId="{7147EBB2-ECE5-4F0A-8F25-2A04A1E0B02B}" type="parTrans" cxnId="{F1A814B0-6790-49B8-A6EF-5729DA4642D6}">
      <dgm:prSet/>
      <dgm:spPr/>
      <dgm:t>
        <a:bodyPr/>
        <a:lstStyle/>
        <a:p>
          <a:endParaRPr lang="en-GB"/>
        </a:p>
      </dgm:t>
    </dgm:pt>
    <dgm:pt modelId="{987F5150-50B4-4CAA-B523-DBACDD444182}" type="sibTrans" cxnId="{F1A814B0-6790-49B8-A6EF-5729DA4642D6}">
      <dgm:prSet/>
      <dgm:spPr/>
      <dgm:t>
        <a:bodyPr/>
        <a:lstStyle/>
        <a:p>
          <a:endParaRPr lang="en-GB"/>
        </a:p>
      </dgm:t>
    </dgm:pt>
    <dgm:pt modelId="{EEB808F9-3211-44D0-A196-D3D8E10905BA}">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800" b="1" i="0" dirty="0"/>
            <a:t>Random Forest Classifier</a:t>
          </a:r>
          <a:endParaRPr lang="en-GB" sz="700" b="1" dirty="0"/>
        </a:p>
      </dgm:t>
    </dgm:pt>
    <dgm:pt modelId="{3D2A5B56-69DC-40ED-A7F3-5ECA79B296D2}" type="parTrans" cxnId="{EE02C7BC-9B71-4751-A288-7B116DC76224}">
      <dgm:prSet/>
      <dgm:spPr/>
      <dgm:t>
        <a:bodyPr/>
        <a:lstStyle/>
        <a:p>
          <a:endParaRPr lang="en-GB"/>
        </a:p>
      </dgm:t>
    </dgm:pt>
    <dgm:pt modelId="{5728B494-BB3F-4BEB-8712-5F8E5503DA8D}" type="sibTrans" cxnId="{EE02C7BC-9B71-4751-A288-7B116DC76224}">
      <dgm:prSet/>
      <dgm:spPr/>
      <dgm:t>
        <a:bodyPr/>
        <a:lstStyle/>
        <a:p>
          <a:endParaRPr lang="en-GB"/>
        </a:p>
      </dgm:t>
    </dgm:pt>
    <dgm:pt modelId="{50FC3CF7-47C7-457C-8AAC-0FCD86B28C1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800" b="1" i="0" dirty="0"/>
            <a:t>Logistic Regression</a:t>
          </a:r>
          <a:endParaRPr lang="en-GB" sz="28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gm:t>
    </dgm:pt>
    <dgm:pt modelId="{C77D7E6D-B945-4E01-B153-B6AA61689593}" type="parTrans" cxnId="{7CD6D18A-7531-4AF3-8EBD-7FA8291B2ADE}">
      <dgm:prSet/>
      <dgm:spPr/>
      <dgm:t>
        <a:bodyPr/>
        <a:lstStyle/>
        <a:p>
          <a:endParaRPr lang="en-GB"/>
        </a:p>
      </dgm:t>
    </dgm:pt>
    <dgm:pt modelId="{CC906ABA-F935-4E2F-BB84-1DDD68CF9862}" type="sibTrans" cxnId="{7CD6D18A-7531-4AF3-8EBD-7FA8291B2ADE}">
      <dgm:prSet/>
      <dgm:spPr/>
      <dgm:t>
        <a:bodyPr/>
        <a:lstStyle/>
        <a:p>
          <a:endParaRPr lang="en-GB"/>
        </a:p>
      </dgm:t>
    </dgm:pt>
    <dgm:pt modelId="{B1E55D0E-56B7-4327-B0E8-CC20E9D80E2B}">
      <dgm:prSet custT="1"/>
      <dgm:spPr/>
      <dgm:t>
        <a:bodyPr/>
        <a:lstStyle/>
        <a:p>
          <a:pPr algn="ctr">
            <a:lnSpc>
              <a:spcPct val="100000"/>
            </a:lnSpc>
          </a:pPr>
          <a:r>
            <a:rPr lang="en-US" sz="2000" b="0" i="0" dirty="0"/>
            <a:t>Highest accuracy for churn prediction.</a:t>
          </a:r>
          <a:endParaRPr lang="en-GB" sz="1600" dirty="0"/>
        </a:p>
      </dgm:t>
    </dgm:pt>
    <dgm:pt modelId="{E407509A-C96F-481B-BEDD-2E64D758804D}" type="parTrans" cxnId="{EBD203D3-4A62-4FDA-BFFE-59465A0E60BD}">
      <dgm:prSet/>
      <dgm:spPr/>
      <dgm:t>
        <a:bodyPr/>
        <a:lstStyle/>
        <a:p>
          <a:endParaRPr lang="en-GB"/>
        </a:p>
      </dgm:t>
    </dgm:pt>
    <dgm:pt modelId="{3F42A938-EACE-4D44-9830-85F9BA48BDAF}" type="sibTrans" cxnId="{EBD203D3-4A62-4FDA-BFFE-59465A0E60BD}">
      <dgm:prSet/>
      <dgm:spPr/>
      <dgm:t>
        <a:bodyPr/>
        <a:lstStyle/>
        <a:p>
          <a:endParaRPr lang="en-GB"/>
        </a:p>
      </dgm:t>
    </dgm:pt>
    <dgm:pt modelId="{56394B83-A6C1-4713-964B-7B30B2A47F2B}">
      <dgm:prSet custT="1"/>
      <dgm:spPr/>
      <dgm:t>
        <a:bodyPr/>
        <a:lstStyle/>
        <a:p>
          <a:pPr algn="ctr"/>
          <a:r>
            <a:rPr lang="en-US" sz="2000" b="0" i="0" dirty="0"/>
            <a:t>A strong balance of accuracy and class distinction capabilities (high ROC-AUC score).</a:t>
          </a:r>
          <a:endParaRPr lang="en-GB" sz="800" dirty="0"/>
        </a:p>
      </dgm:t>
    </dgm:pt>
    <dgm:pt modelId="{BE9F0012-AC49-45C2-9779-FB12902C66BB}" type="parTrans" cxnId="{601CF12F-D80C-4AB2-A1CD-940C5A6E23BD}">
      <dgm:prSet/>
      <dgm:spPr/>
      <dgm:t>
        <a:bodyPr/>
        <a:lstStyle/>
        <a:p>
          <a:endParaRPr lang="en-GB"/>
        </a:p>
      </dgm:t>
    </dgm:pt>
    <dgm:pt modelId="{1C32FC30-93F1-4C4D-85D4-C627F073FCB1}" type="sibTrans" cxnId="{601CF12F-D80C-4AB2-A1CD-940C5A6E23BD}">
      <dgm:prSet/>
      <dgm:spPr/>
      <dgm:t>
        <a:bodyPr/>
        <a:lstStyle/>
        <a:p>
          <a:endParaRPr lang="en-GB"/>
        </a:p>
      </dgm:t>
    </dgm:pt>
    <dgm:pt modelId="{8E76CF27-527A-4647-BC11-607F83639610}">
      <dgm:prSet custT="1"/>
      <dgm:spPr/>
      <dgm:t>
        <a:bodyPr/>
        <a:lstStyle/>
        <a:p>
          <a:pPr algn="ctr">
            <a:lnSpc>
              <a:spcPct val="100000"/>
            </a:lnSpc>
          </a:pPr>
          <a:r>
            <a:rPr lang="en-US" sz="2000" b="0" i="0" dirty="0"/>
            <a:t>Slightly lower ROC-AUC score vs. Random Forest suggests limitations in prediction confidence across thresholds.</a:t>
          </a:r>
          <a:endParaRPr lang="en-GB" sz="20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a:p>
          <a:endParaRPr lang="en-GB" sz="1600" dirty="0"/>
        </a:p>
      </dgm:t>
    </dgm:pt>
    <dgm:pt modelId="{DF3B0881-4503-4E89-8BDC-E3349179E7AD}" type="parTrans" cxnId="{D8E35C37-77C5-415C-9F7E-00125B9A39B3}">
      <dgm:prSet/>
      <dgm:spPr/>
      <dgm:t>
        <a:bodyPr/>
        <a:lstStyle/>
        <a:p>
          <a:endParaRPr lang="en-GB"/>
        </a:p>
      </dgm:t>
    </dgm:pt>
    <dgm:pt modelId="{FE421FDC-FEF3-42B0-9EDE-CA9F4D3471BA}" type="sibTrans" cxnId="{D8E35C37-77C5-415C-9F7E-00125B9A39B3}">
      <dgm:prSet/>
      <dgm:spPr/>
      <dgm:t>
        <a:bodyPr/>
        <a:lstStyle/>
        <a:p>
          <a:endParaRPr lang="en-GB"/>
        </a:p>
      </dgm:t>
    </dgm:pt>
    <dgm:pt modelId="{F456796D-0D8B-4F0E-B8FF-542120983A66}">
      <dgm:prSet custT="1"/>
      <dgm:spPr/>
      <dgm:t>
        <a:bodyPr/>
        <a:lstStyle/>
        <a:p>
          <a:r>
            <a:rPr lang="en-US" sz="2000" b="0" i="0" dirty="0"/>
            <a:t>Offers simplicity and interpretability.</a:t>
          </a:r>
          <a:endParaRPr lang="en-GB" sz="2000" dirty="0"/>
        </a:p>
      </dgm:t>
    </dgm:pt>
    <dgm:pt modelId="{50A0B52D-A594-4BED-A547-0B916CA22033}" type="parTrans" cxnId="{1C28D1E6-BBB1-4B3F-84C1-B3F74D3549E3}">
      <dgm:prSet/>
      <dgm:spPr/>
      <dgm:t>
        <a:bodyPr/>
        <a:lstStyle/>
        <a:p>
          <a:endParaRPr lang="en-GB"/>
        </a:p>
      </dgm:t>
    </dgm:pt>
    <dgm:pt modelId="{D5F91496-5B89-4B4C-B7AF-B452DC60E5F4}" type="sibTrans" cxnId="{1C28D1E6-BBB1-4B3F-84C1-B3F74D3549E3}">
      <dgm:prSet/>
      <dgm:spPr/>
      <dgm:t>
        <a:bodyPr/>
        <a:lstStyle/>
        <a:p>
          <a:endParaRPr lang="en-GB"/>
        </a:p>
      </dgm:t>
    </dgm:pt>
    <dgm:pt modelId="{F12F732F-7E2D-40F5-B5F7-27AC5C63F710}">
      <dgm:prSet custT="1"/>
      <dgm:spPr/>
      <dgm:t>
        <a:bodyPr/>
        <a:lstStyle/>
        <a:p>
          <a:r>
            <a:rPr lang="en-US" sz="2000" b="0" i="0" dirty="0"/>
            <a:t>Valuable for scenarios requiring insight into the influence of individual features, despite lower performance metrics</a:t>
          </a:r>
          <a:endParaRPr lang="en-GB" sz="2000" dirty="0"/>
        </a:p>
      </dgm:t>
    </dgm:pt>
    <dgm:pt modelId="{D1CBF754-9EA6-42B4-ADFB-67BA72627E5E}" type="parTrans" cxnId="{A6C776A5-06CC-40D2-8D1D-AE67AFCEC753}">
      <dgm:prSet/>
      <dgm:spPr/>
      <dgm:t>
        <a:bodyPr/>
        <a:lstStyle/>
        <a:p>
          <a:endParaRPr lang="en-GB"/>
        </a:p>
      </dgm:t>
    </dgm:pt>
    <dgm:pt modelId="{99E88861-6979-4A19-A6B4-F7407E1ACC1C}" type="sibTrans" cxnId="{A6C776A5-06CC-40D2-8D1D-AE67AFCEC753}">
      <dgm:prSet/>
      <dgm:spPr/>
      <dgm:t>
        <a:bodyPr/>
        <a:lstStyle/>
        <a:p>
          <a:endParaRPr lang="en-GB"/>
        </a:p>
      </dgm:t>
    </dgm:pt>
    <dgm:pt modelId="{9AD61F76-94DF-4D76-9B54-E26CA6FF9AF9}">
      <dgm:prSet custT="1"/>
      <dgm:spPr/>
      <dgm:t>
        <a:bodyPr/>
        <a:lstStyle/>
        <a:p>
          <a:pPr algn="ctr"/>
          <a:r>
            <a:rPr lang="en-US" sz="2000" b="0" i="0"/>
            <a:t>Robust choice for churn prediction, offering reliable performance.</a:t>
          </a:r>
          <a:endParaRPr lang="en-GB" sz="2000" b="1"/>
        </a:p>
        <a:p>
          <a:pPr algn="ctr"/>
          <a:endParaRPr lang="en-GB" sz="800" dirty="0"/>
        </a:p>
      </dgm:t>
    </dgm:pt>
    <dgm:pt modelId="{1DF17704-A429-4DA6-899D-710015E51018}" type="parTrans" cxnId="{6BD6F2AB-C8DE-4167-B73B-D891ECD00339}">
      <dgm:prSet/>
      <dgm:spPr/>
      <dgm:t>
        <a:bodyPr/>
        <a:lstStyle/>
        <a:p>
          <a:endParaRPr lang="en-GB"/>
        </a:p>
      </dgm:t>
    </dgm:pt>
    <dgm:pt modelId="{DCF586B5-97F2-447C-8959-00943832B998}" type="sibTrans" cxnId="{6BD6F2AB-C8DE-4167-B73B-D891ECD00339}">
      <dgm:prSet/>
      <dgm:spPr/>
      <dgm:t>
        <a:bodyPr/>
        <a:lstStyle/>
        <a:p>
          <a:endParaRPr lang="en-GB"/>
        </a:p>
      </dgm:t>
    </dgm:pt>
    <dgm:pt modelId="{7FA4FE0A-4C4D-46CA-80EC-74E802BDC3D0}" type="pres">
      <dgm:prSet presAssocID="{4E43DF81-878E-4E01-B1BA-C70F814C707E}" presName="Name0" presStyleCnt="0">
        <dgm:presLayoutVars>
          <dgm:dir/>
          <dgm:animLvl val="lvl"/>
          <dgm:resizeHandles val="exact"/>
        </dgm:presLayoutVars>
      </dgm:prSet>
      <dgm:spPr/>
    </dgm:pt>
    <dgm:pt modelId="{4A6DC058-9140-4F0D-B788-DF233C61B386}" type="pres">
      <dgm:prSet presAssocID="{85F23297-869E-46C0-9337-FFEDD86BA2E3}" presName="composite" presStyleCnt="0"/>
      <dgm:spPr/>
    </dgm:pt>
    <dgm:pt modelId="{5D0B2433-8C67-4D20-A80F-1E5D863FC864}" type="pres">
      <dgm:prSet presAssocID="{85F23297-869E-46C0-9337-FFEDD86BA2E3}" presName="parTx" presStyleLbl="alignNode1" presStyleIdx="0" presStyleCnt="3">
        <dgm:presLayoutVars>
          <dgm:chMax val="0"/>
          <dgm:chPref val="0"/>
          <dgm:bulletEnabled val="1"/>
        </dgm:presLayoutVars>
      </dgm:prSet>
      <dgm:spPr/>
    </dgm:pt>
    <dgm:pt modelId="{7EF5D82B-1A91-4EC3-97C4-1FD6F109F81A}" type="pres">
      <dgm:prSet presAssocID="{85F23297-869E-46C0-9337-FFEDD86BA2E3}" presName="desTx" presStyleLbl="alignAccFollowNode1" presStyleIdx="0" presStyleCnt="3" custScaleY="116592">
        <dgm:presLayoutVars>
          <dgm:bulletEnabled val="1"/>
        </dgm:presLayoutVars>
      </dgm:prSet>
      <dgm:spPr/>
    </dgm:pt>
    <dgm:pt modelId="{CCF333FB-02F3-4A64-A9F3-23C21F29BD64}" type="pres">
      <dgm:prSet presAssocID="{987F5150-50B4-4CAA-B523-DBACDD444182}" presName="space" presStyleCnt="0"/>
      <dgm:spPr/>
    </dgm:pt>
    <dgm:pt modelId="{B09D4C77-69F7-4944-941E-5C395A09E9EC}" type="pres">
      <dgm:prSet presAssocID="{EEB808F9-3211-44D0-A196-D3D8E10905BA}" presName="composite" presStyleCnt="0"/>
      <dgm:spPr/>
    </dgm:pt>
    <dgm:pt modelId="{3587E832-CA06-43D1-9609-8B47142DA30D}" type="pres">
      <dgm:prSet presAssocID="{EEB808F9-3211-44D0-A196-D3D8E10905BA}" presName="parTx" presStyleLbl="alignNode1" presStyleIdx="1" presStyleCnt="3">
        <dgm:presLayoutVars>
          <dgm:chMax val="0"/>
          <dgm:chPref val="0"/>
          <dgm:bulletEnabled val="1"/>
        </dgm:presLayoutVars>
      </dgm:prSet>
      <dgm:spPr/>
    </dgm:pt>
    <dgm:pt modelId="{3002FB6B-D321-489D-AEA3-91E681D60807}" type="pres">
      <dgm:prSet presAssocID="{EEB808F9-3211-44D0-A196-D3D8E10905BA}" presName="desTx" presStyleLbl="alignAccFollowNode1" presStyleIdx="1" presStyleCnt="3" custScaleY="118337">
        <dgm:presLayoutVars>
          <dgm:bulletEnabled val="1"/>
        </dgm:presLayoutVars>
      </dgm:prSet>
      <dgm:spPr/>
    </dgm:pt>
    <dgm:pt modelId="{43069943-4CB5-496D-A50A-03F5786315DA}" type="pres">
      <dgm:prSet presAssocID="{5728B494-BB3F-4BEB-8712-5F8E5503DA8D}" presName="space" presStyleCnt="0"/>
      <dgm:spPr/>
    </dgm:pt>
    <dgm:pt modelId="{A9F4542F-1842-4267-ACBA-FF70E9450D95}" type="pres">
      <dgm:prSet presAssocID="{50FC3CF7-47C7-457C-8AAC-0FCD86B28C17}" presName="composite" presStyleCnt="0"/>
      <dgm:spPr/>
    </dgm:pt>
    <dgm:pt modelId="{A7BA4CF4-E72C-4D97-9B8B-2EE8A74B45B2}" type="pres">
      <dgm:prSet presAssocID="{50FC3CF7-47C7-457C-8AAC-0FCD86B28C17}" presName="parTx" presStyleLbl="alignNode1" presStyleIdx="2" presStyleCnt="3">
        <dgm:presLayoutVars>
          <dgm:chMax val="0"/>
          <dgm:chPref val="0"/>
          <dgm:bulletEnabled val="1"/>
        </dgm:presLayoutVars>
      </dgm:prSet>
      <dgm:spPr/>
    </dgm:pt>
    <dgm:pt modelId="{7A21CFF7-2639-418C-AFD0-D02BC1CE6D89}" type="pres">
      <dgm:prSet presAssocID="{50FC3CF7-47C7-457C-8AAC-0FCD86B28C17}" presName="desTx" presStyleLbl="alignAccFollowNode1" presStyleIdx="2" presStyleCnt="3" custScaleY="120953">
        <dgm:presLayoutVars>
          <dgm:bulletEnabled val="1"/>
        </dgm:presLayoutVars>
      </dgm:prSet>
      <dgm:spPr/>
    </dgm:pt>
  </dgm:ptLst>
  <dgm:cxnLst>
    <dgm:cxn modelId="{7ABCC72A-BF12-4A08-A3DF-F9E3A13BF687}" type="presOf" srcId="{B1E55D0E-56B7-4327-B0E8-CC20E9D80E2B}" destId="{7EF5D82B-1A91-4EC3-97C4-1FD6F109F81A}" srcOrd="0" destOrd="0" presId="urn:microsoft.com/office/officeart/2005/8/layout/hList1"/>
    <dgm:cxn modelId="{601CF12F-D80C-4AB2-A1CD-940C5A6E23BD}" srcId="{EEB808F9-3211-44D0-A196-D3D8E10905BA}" destId="{56394B83-A6C1-4713-964B-7B30B2A47F2B}" srcOrd="0" destOrd="0" parTransId="{BE9F0012-AC49-45C2-9779-FB12902C66BB}" sibTransId="{1C32FC30-93F1-4C4D-85D4-C627F073FCB1}"/>
    <dgm:cxn modelId="{D8E35C37-77C5-415C-9F7E-00125B9A39B3}" srcId="{85F23297-869E-46C0-9337-FFEDD86BA2E3}" destId="{8E76CF27-527A-4647-BC11-607F83639610}" srcOrd="1" destOrd="0" parTransId="{DF3B0881-4503-4E89-8BDC-E3349179E7AD}" sibTransId="{FE421FDC-FEF3-42B0-9EDE-CA9F4D3471BA}"/>
    <dgm:cxn modelId="{D4A24363-E22C-409C-90B9-F930C172597A}" type="presOf" srcId="{F456796D-0D8B-4F0E-B8FF-542120983A66}" destId="{7A21CFF7-2639-418C-AFD0-D02BC1CE6D89}" srcOrd="0" destOrd="0" presId="urn:microsoft.com/office/officeart/2005/8/layout/hList1"/>
    <dgm:cxn modelId="{C6539B65-4818-4668-8F9F-7D2F0F99FFBC}" type="presOf" srcId="{8E76CF27-527A-4647-BC11-607F83639610}" destId="{7EF5D82B-1A91-4EC3-97C4-1FD6F109F81A}" srcOrd="0" destOrd="1" presId="urn:microsoft.com/office/officeart/2005/8/layout/hList1"/>
    <dgm:cxn modelId="{53598C68-5766-4744-B335-C1E8AF325FA0}" type="presOf" srcId="{F12F732F-7E2D-40F5-B5F7-27AC5C63F710}" destId="{7A21CFF7-2639-418C-AFD0-D02BC1CE6D89}" srcOrd="0" destOrd="1" presId="urn:microsoft.com/office/officeart/2005/8/layout/hList1"/>
    <dgm:cxn modelId="{DDA1C269-8426-4617-9948-4A7387A5260E}" type="presOf" srcId="{EEB808F9-3211-44D0-A196-D3D8E10905BA}" destId="{3587E832-CA06-43D1-9609-8B47142DA30D}" srcOrd="0" destOrd="0" presId="urn:microsoft.com/office/officeart/2005/8/layout/hList1"/>
    <dgm:cxn modelId="{8C055273-C768-4F66-81DD-14BB71237A5D}" type="presOf" srcId="{85F23297-869E-46C0-9337-FFEDD86BA2E3}" destId="{5D0B2433-8C67-4D20-A80F-1E5D863FC864}" srcOrd="0" destOrd="0" presId="urn:microsoft.com/office/officeart/2005/8/layout/hList1"/>
    <dgm:cxn modelId="{7CD6D18A-7531-4AF3-8EBD-7FA8291B2ADE}" srcId="{4E43DF81-878E-4E01-B1BA-C70F814C707E}" destId="{50FC3CF7-47C7-457C-8AAC-0FCD86B28C17}" srcOrd="2" destOrd="0" parTransId="{C77D7E6D-B945-4E01-B153-B6AA61689593}" sibTransId="{CC906ABA-F935-4E2F-BB84-1DDD68CF9862}"/>
    <dgm:cxn modelId="{A6C776A5-06CC-40D2-8D1D-AE67AFCEC753}" srcId="{50FC3CF7-47C7-457C-8AAC-0FCD86B28C17}" destId="{F12F732F-7E2D-40F5-B5F7-27AC5C63F710}" srcOrd="1" destOrd="0" parTransId="{D1CBF754-9EA6-42B4-ADFB-67BA72627E5E}" sibTransId="{99E88861-6979-4A19-A6B4-F7407E1ACC1C}"/>
    <dgm:cxn modelId="{B5BCACA6-2C56-4FFD-9AC5-3E3614CE5BA9}" type="presOf" srcId="{9AD61F76-94DF-4D76-9B54-E26CA6FF9AF9}" destId="{3002FB6B-D321-489D-AEA3-91E681D60807}" srcOrd="0" destOrd="1" presId="urn:microsoft.com/office/officeart/2005/8/layout/hList1"/>
    <dgm:cxn modelId="{6BD6F2AB-C8DE-4167-B73B-D891ECD00339}" srcId="{EEB808F9-3211-44D0-A196-D3D8E10905BA}" destId="{9AD61F76-94DF-4D76-9B54-E26CA6FF9AF9}" srcOrd="1" destOrd="0" parTransId="{1DF17704-A429-4DA6-899D-710015E51018}" sibTransId="{DCF586B5-97F2-447C-8959-00943832B998}"/>
    <dgm:cxn modelId="{F1A814B0-6790-49B8-A6EF-5729DA4642D6}" srcId="{4E43DF81-878E-4E01-B1BA-C70F814C707E}" destId="{85F23297-869E-46C0-9337-FFEDD86BA2E3}" srcOrd="0" destOrd="0" parTransId="{7147EBB2-ECE5-4F0A-8F25-2A04A1E0B02B}" sibTransId="{987F5150-50B4-4CAA-B523-DBACDD444182}"/>
    <dgm:cxn modelId="{1260B4B8-29AB-4623-97CD-67767BE6F55F}" type="presOf" srcId="{4E43DF81-878E-4E01-B1BA-C70F814C707E}" destId="{7FA4FE0A-4C4D-46CA-80EC-74E802BDC3D0}" srcOrd="0" destOrd="0" presId="urn:microsoft.com/office/officeart/2005/8/layout/hList1"/>
    <dgm:cxn modelId="{EE02C7BC-9B71-4751-A288-7B116DC76224}" srcId="{4E43DF81-878E-4E01-B1BA-C70F814C707E}" destId="{EEB808F9-3211-44D0-A196-D3D8E10905BA}" srcOrd="1" destOrd="0" parTransId="{3D2A5B56-69DC-40ED-A7F3-5ECA79B296D2}" sibTransId="{5728B494-BB3F-4BEB-8712-5F8E5503DA8D}"/>
    <dgm:cxn modelId="{31A391CB-A820-4DFC-A9C2-A8EF16471F71}" type="presOf" srcId="{56394B83-A6C1-4713-964B-7B30B2A47F2B}" destId="{3002FB6B-D321-489D-AEA3-91E681D60807}" srcOrd="0" destOrd="0" presId="urn:microsoft.com/office/officeart/2005/8/layout/hList1"/>
    <dgm:cxn modelId="{EBD203D3-4A62-4FDA-BFFE-59465A0E60BD}" srcId="{85F23297-869E-46C0-9337-FFEDD86BA2E3}" destId="{B1E55D0E-56B7-4327-B0E8-CC20E9D80E2B}" srcOrd="0" destOrd="0" parTransId="{E407509A-C96F-481B-BEDD-2E64D758804D}" sibTransId="{3F42A938-EACE-4D44-9830-85F9BA48BDAF}"/>
    <dgm:cxn modelId="{1C28D1E6-BBB1-4B3F-84C1-B3F74D3549E3}" srcId="{50FC3CF7-47C7-457C-8AAC-0FCD86B28C17}" destId="{F456796D-0D8B-4F0E-B8FF-542120983A66}" srcOrd="0" destOrd="0" parTransId="{50A0B52D-A594-4BED-A547-0B916CA22033}" sibTransId="{D5F91496-5B89-4B4C-B7AF-B452DC60E5F4}"/>
    <dgm:cxn modelId="{7DDE6FF9-7A0C-4C6A-BA19-0B214DC9B9DE}" type="presOf" srcId="{50FC3CF7-47C7-457C-8AAC-0FCD86B28C17}" destId="{A7BA4CF4-E72C-4D97-9B8B-2EE8A74B45B2}" srcOrd="0" destOrd="0" presId="urn:microsoft.com/office/officeart/2005/8/layout/hList1"/>
    <dgm:cxn modelId="{EC8FA3FB-0FD2-46B7-8EDA-530295C38791}" type="presParOf" srcId="{7FA4FE0A-4C4D-46CA-80EC-74E802BDC3D0}" destId="{4A6DC058-9140-4F0D-B788-DF233C61B386}" srcOrd="0" destOrd="0" presId="urn:microsoft.com/office/officeart/2005/8/layout/hList1"/>
    <dgm:cxn modelId="{8EDD7FA6-3B23-4FC7-B7AC-4912B33319A7}" type="presParOf" srcId="{4A6DC058-9140-4F0D-B788-DF233C61B386}" destId="{5D0B2433-8C67-4D20-A80F-1E5D863FC864}" srcOrd="0" destOrd="0" presId="urn:microsoft.com/office/officeart/2005/8/layout/hList1"/>
    <dgm:cxn modelId="{4EEC22B6-B984-4916-8B80-3A5626E61E51}" type="presParOf" srcId="{4A6DC058-9140-4F0D-B788-DF233C61B386}" destId="{7EF5D82B-1A91-4EC3-97C4-1FD6F109F81A}" srcOrd="1" destOrd="0" presId="urn:microsoft.com/office/officeart/2005/8/layout/hList1"/>
    <dgm:cxn modelId="{0E34A178-8029-478B-8038-FBEB2F4227F7}" type="presParOf" srcId="{7FA4FE0A-4C4D-46CA-80EC-74E802BDC3D0}" destId="{CCF333FB-02F3-4A64-A9F3-23C21F29BD64}" srcOrd="1" destOrd="0" presId="urn:microsoft.com/office/officeart/2005/8/layout/hList1"/>
    <dgm:cxn modelId="{EB81B497-23AC-4FFC-AEF4-EA446C8ADBB8}" type="presParOf" srcId="{7FA4FE0A-4C4D-46CA-80EC-74E802BDC3D0}" destId="{B09D4C77-69F7-4944-941E-5C395A09E9EC}" srcOrd="2" destOrd="0" presId="urn:microsoft.com/office/officeart/2005/8/layout/hList1"/>
    <dgm:cxn modelId="{D5F3B20F-14BF-469F-A491-B6CF14844FAA}" type="presParOf" srcId="{B09D4C77-69F7-4944-941E-5C395A09E9EC}" destId="{3587E832-CA06-43D1-9609-8B47142DA30D}" srcOrd="0" destOrd="0" presId="urn:microsoft.com/office/officeart/2005/8/layout/hList1"/>
    <dgm:cxn modelId="{B2EAFF5A-149E-4961-AFC5-19E1974DF80C}" type="presParOf" srcId="{B09D4C77-69F7-4944-941E-5C395A09E9EC}" destId="{3002FB6B-D321-489D-AEA3-91E681D60807}" srcOrd="1" destOrd="0" presId="urn:microsoft.com/office/officeart/2005/8/layout/hList1"/>
    <dgm:cxn modelId="{F29D0E4A-0BAD-4591-8BC7-F2DE2DF06153}" type="presParOf" srcId="{7FA4FE0A-4C4D-46CA-80EC-74E802BDC3D0}" destId="{43069943-4CB5-496D-A50A-03F5786315DA}" srcOrd="3" destOrd="0" presId="urn:microsoft.com/office/officeart/2005/8/layout/hList1"/>
    <dgm:cxn modelId="{742803A5-FB56-4A6B-9903-ECBA033D4DEF}" type="presParOf" srcId="{7FA4FE0A-4C4D-46CA-80EC-74E802BDC3D0}" destId="{A9F4542F-1842-4267-ACBA-FF70E9450D95}" srcOrd="4" destOrd="0" presId="urn:microsoft.com/office/officeart/2005/8/layout/hList1"/>
    <dgm:cxn modelId="{866A519B-8849-46D3-A7FC-FBA3ED410D82}" type="presParOf" srcId="{A9F4542F-1842-4267-ACBA-FF70E9450D95}" destId="{A7BA4CF4-E72C-4D97-9B8B-2EE8A74B45B2}" srcOrd="0" destOrd="0" presId="urn:microsoft.com/office/officeart/2005/8/layout/hList1"/>
    <dgm:cxn modelId="{C16A35CE-13D8-47F5-BDB8-EC90C5CA7CD8}" type="presParOf" srcId="{A9F4542F-1842-4267-ACBA-FF70E9450D95}" destId="{7A21CFF7-2639-418C-AFD0-D02BC1CE6D8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BFC1E2E-5692-47F4-9CDC-2AD29341BE21}" type="doc">
      <dgm:prSet loTypeId="urn:microsoft.com/office/officeart/2008/layout/AlternatingPictureCircles" loCatId="picture" qsTypeId="urn:microsoft.com/office/officeart/2005/8/quickstyle/simple1" qsCatId="simple" csTypeId="urn:microsoft.com/office/officeart/2005/8/colors/accent2_5" csCatId="accent2" phldr="1"/>
      <dgm:spPr/>
      <dgm:t>
        <a:bodyPr/>
        <a:lstStyle/>
        <a:p>
          <a:endParaRPr lang="en-GB"/>
        </a:p>
      </dgm:t>
    </dgm:pt>
    <dgm:pt modelId="{657C985B-8038-49B7-8D45-19A665024275}">
      <dgm:prSet phldrT="[Text]"/>
      <dgm:spPr/>
      <dgm:t>
        <a:bodyPr/>
        <a:lstStyle/>
        <a:p>
          <a:r>
            <a:rPr lang="en-GB" dirty="0">
              <a:ln w="0"/>
              <a:effectLst>
                <a:outerShdw blurRad="38100" dist="25400" dir="5400000" algn="ctr" rotWithShape="0">
                  <a:srgbClr val="6E747A">
                    <a:alpha val="43000"/>
                  </a:srgbClr>
                </a:outerShdw>
              </a:effectLst>
              <a:latin typeface="Abadi" panose="020B0604020104020204" pitchFamily="34" charset="0"/>
            </a:rPr>
            <a:t>Feature Importance Visualization</a:t>
          </a:r>
          <a:endParaRPr lang="en-GB" dirty="0"/>
        </a:p>
      </dgm:t>
    </dgm:pt>
    <dgm:pt modelId="{0F003B06-97B3-4689-93D7-2369BD396CAC}" type="parTrans" cxnId="{001EEFFD-3817-43AF-9DEB-F42242038F9C}">
      <dgm:prSet/>
      <dgm:spPr/>
      <dgm:t>
        <a:bodyPr/>
        <a:lstStyle/>
        <a:p>
          <a:endParaRPr lang="en-GB"/>
        </a:p>
      </dgm:t>
    </dgm:pt>
    <dgm:pt modelId="{7AFE4B42-37DA-4AC4-8D4B-229535651F07}" type="sibTrans" cxnId="{001EEFFD-3817-43AF-9DEB-F42242038F9C}">
      <dgm:prSet/>
      <dgm:spPr/>
      <dgm:t>
        <a:bodyPr/>
        <a:lstStyle/>
        <a:p>
          <a:endParaRPr lang="en-GB"/>
        </a:p>
      </dgm:t>
    </dgm:pt>
    <dgm:pt modelId="{3D13F2D2-B36F-4728-86A6-80817FF0565A}" type="pres">
      <dgm:prSet presAssocID="{FBFC1E2E-5692-47F4-9CDC-2AD29341BE21}" presName="Name0" presStyleCnt="0">
        <dgm:presLayoutVars>
          <dgm:chMax/>
          <dgm:chPref/>
          <dgm:dir/>
        </dgm:presLayoutVars>
      </dgm:prSet>
      <dgm:spPr/>
    </dgm:pt>
    <dgm:pt modelId="{4A433F01-E14B-4060-B181-1988BDC8A900}" type="pres">
      <dgm:prSet presAssocID="{657C985B-8038-49B7-8D45-19A665024275}" presName="composite" presStyleCnt="0"/>
      <dgm:spPr/>
    </dgm:pt>
    <dgm:pt modelId="{858DA2FC-987C-4BA5-9C72-9A04B070935C}" type="pres">
      <dgm:prSet presAssocID="{657C985B-8038-49B7-8D45-19A665024275}" presName="Accent" presStyleLbl="alignNode1" presStyleIdx="0" presStyleCnt="1">
        <dgm:presLayoutVars>
          <dgm:chMax val="0"/>
          <dgm:chPref val="0"/>
        </dgm:presLayoutVars>
      </dgm:prSet>
      <dgm:spPr/>
    </dgm:pt>
    <dgm:pt modelId="{166BC647-4723-4056-8BD2-766920CB28B6}" type="pres">
      <dgm:prSet presAssocID="{657C985B-8038-49B7-8D45-19A665024275}" presName="Image" presStyleLbl="bgImgPlace1" presStyleIdx="0" presStyleCnt="1" custScaleX="99550" custScaleY="102395" custLinFactNeighborX="-1430" custLinFactNeighborY="-11643">
        <dgm:presLayoutVars>
          <dgm:chMax val="0"/>
          <dgm:chPref val="0"/>
          <dgm:bulletEnabled val="1"/>
        </dgm:presLayoutVars>
      </dgm:prSet>
      <dgm:spPr>
        <a:blipFill dpi="0" rotWithShape="1">
          <a:blip xmlns:r="http://schemas.openxmlformats.org/officeDocument/2006/relationships" r:embed="rId1"/>
          <a:srcRect/>
          <a:stretch>
            <a:fillRect l="-1170" t="766" r="846" b="-1062"/>
          </a:stretch>
        </a:blipFill>
      </dgm:spPr>
    </dgm:pt>
    <dgm:pt modelId="{834221E9-4746-40C9-A7D9-3BEADAFDF131}" type="pres">
      <dgm:prSet presAssocID="{657C985B-8038-49B7-8D45-19A665024275}" presName="Parent" presStyleLbl="fgAccFollowNode1" presStyleIdx="0" presStyleCnt="1">
        <dgm:presLayoutVars>
          <dgm:chMax val="0"/>
          <dgm:chPref val="0"/>
          <dgm:bulletEnabled val="1"/>
        </dgm:presLayoutVars>
      </dgm:prSet>
      <dgm:spPr/>
    </dgm:pt>
    <dgm:pt modelId="{50737381-587E-49DA-8486-7B8C49E4029C}" type="pres">
      <dgm:prSet presAssocID="{657C985B-8038-49B7-8D45-19A665024275}" presName="Space" presStyleCnt="0">
        <dgm:presLayoutVars>
          <dgm:chMax val="0"/>
          <dgm:chPref val="0"/>
        </dgm:presLayoutVars>
      </dgm:prSet>
      <dgm:spPr/>
    </dgm:pt>
  </dgm:ptLst>
  <dgm:cxnLst>
    <dgm:cxn modelId="{35748322-A480-4064-B71F-FFF767ABA6CD}" type="presOf" srcId="{FBFC1E2E-5692-47F4-9CDC-2AD29341BE21}" destId="{3D13F2D2-B36F-4728-86A6-80817FF0565A}" srcOrd="0" destOrd="0" presId="urn:microsoft.com/office/officeart/2008/layout/AlternatingPictureCircles"/>
    <dgm:cxn modelId="{A3B86BDE-646B-4BF1-A974-A3D274FB4E50}" type="presOf" srcId="{657C985B-8038-49B7-8D45-19A665024275}" destId="{834221E9-4746-40C9-A7D9-3BEADAFDF131}" srcOrd="0" destOrd="0" presId="urn:microsoft.com/office/officeart/2008/layout/AlternatingPictureCircles"/>
    <dgm:cxn modelId="{001EEFFD-3817-43AF-9DEB-F42242038F9C}" srcId="{FBFC1E2E-5692-47F4-9CDC-2AD29341BE21}" destId="{657C985B-8038-49B7-8D45-19A665024275}" srcOrd="0" destOrd="0" parTransId="{0F003B06-97B3-4689-93D7-2369BD396CAC}" sibTransId="{7AFE4B42-37DA-4AC4-8D4B-229535651F07}"/>
    <dgm:cxn modelId="{87119161-20EC-42B5-B48A-356EB4DB5E26}" type="presParOf" srcId="{3D13F2D2-B36F-4728-86A6-80817FF0565A}" destId="{4A433F01-E14B-4060-B181-1988BDC8A900}" srcOrd="0" destOrd="0" presId="urn:microsoft.com/office/officeart/2008/layout/AlternatingPictureCircles"/>
    <dgm:cxn modelId="{5BC13D5F-E912-44A6-B559-D457D39A50D9}" type="presParOf" srcId="{4A433F01-E14B-4060-B181-1988BDC8A900}" destId="{858DA2FC-987C-4BA5-9C72-9A04B070935C}" srcOrd="0" destOrd="0" presId="urn:microsoft.com/office/officeart/2008/layout/AlternatingPictureCircles"/>
    <dgm:cxn modelId="{A4AE4456-7B2D-4280-A0C2-55B12FB0D3A6}" type="presParOf" srcId="{4A433F01-E14B-4060-B181-1988BDC8A900}" destId="{166BC647-4723-4056-8BD2-766920CB28B6}" srcOrd="1" destOrd="0" presId="urn:microsoft.com/office/officeart/2008/layout/AlternatingPictureCircles"/>
    <dgm:cxn modelId="{5C6F9FEB-D22B-433F-A396-1F9D44EE345D}" type="presParOf" srcId="{4A433F01-E14B-4060-B181-1988BDC8A900}" destId="{834221E9-4746-40C9-A7D9-3BEADAFDF131}" srcOrd="2" destOrd="0" presId="urn:microsoft.com/office/officeart/2008/layout/AlternatingPictureCircles"/>
    <dgm:cxn modelId="{5E3AB44B-49CC-4E72-8586-6CF7D197AABC}" type="presParOf" srcId="{4A433F01-E14B-4060-B181-1988BDC8A900}" destId="{50737381-587E-49DA-8486-7B8C49E4029C}" srcOrd="3" destOrd="0" presId="urn:microsoft.com/office/officeart/2008/layout/AlternatingPictureCircl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10F151-DB22-4513-B146-7228128F00B7}" type="doc">
      <dgm:prSet loTypeId="urn:microsoft.com/office/officeart/2011/layout/TabList" loCatId="list" qsTypeId="urn:microsoft.com/office/officeart/2005/8/quickstyle/simple2" qsCatId="simple" csTypeId="urn:microsoft.com/office/officeart/2005/8/colors/accent2_3" csCatId="accent2" phldr="1"/>
      <dgm:spPr/>
      <dgm:t>
        <a:bodyPr/>
        <a:lstStyle/>
        <a:p>
          <a:endParaRPr lang="en-GB"/>
        </a:p>
      </dgm:t>
    </dgm:pt>
    <dgm:pt modelId="{FE8B17D3-742B-4C74-865A-585A47571EE8}">
      <dgm:prSet phldrT="[Text]"/>
      <dgm:spPr/>
      <dgm:t>
        <a:bodyPr/>
        <a:lstStyle/>
        <a:p>
          <a:r>
            <a:rPr lang="en-US" b="1" i="0">
              <a:effectLst/>
              <a:latin typeface="Abadi" panose="020B0604020104020204" pitchFamily="34" charset="0"/>
            </a:rPr>
            <a:t>Churn Analysis</a:t>
          </a:r>
          <a:endParaRPr lang="en-GB" dirty="0"/>
        </a:p>
      </dgm:t>
    </dgm:pt>
    <dgm:pt modelId="{F928541A-0CD2-43D7-8626-8F06D3D55972}" type="parTrans" cxnId="{7A551F50-A67B-4D36-A173-7C26F49C3DB9}">
      <dgm:prSet/>
      <dgm:spPr/>
      <dgm:t>
        <a:bodyPr/>
        <a:lstStyle/>
        <a:p>
          <a:endParaRPr lang="en-GB"/>
        </a:p>
      </dgm:t>
    </dgm:pt>
    <dgm:pt modelId="{C30F928C-4631-4E09-B4D0-DFB97EF6B60D}" type="sibTrans" cxnId="{7A551F50-A67B-4D36-A173-7C26F49C3DB9}">
      <dgm:prSet/>
      <dgm:spPr/>
      <dgm:t>
        <a:bodyPr/>
        <a:lstStyle/>
        <a:p>
          <a:endParaRPr lang="en-GB"/>
        </a:p>
      </dgm:t>
    </dgm:pt>
    <dgm:pt modelId="{2D62FDD1-89CD-4F7D-A4B5-38C826DDD222}">
      <dgm:prSet phldrT="[Text]"/>
      <dgm:spPr/>
      <dgm:t>
        <a:bodyPr/>
        <a:lstStyle/>
        <a:p>
          <a:r>
            <a:rPr lang="en-US" b="1" i="0" dirty="0">
              <a:effectLst/>
              <a:latin typeface="Abadi" panose="020B0604020104020204" pitchFamily="34" charset="0"/>
            </a:rPr>
            <a:t>Customer Behavior Insights</a:t>
          </a:r>
          <a:endParaRPr lang="en-GB" dirty="0"/>
        </a:p>
      </dgm:t>
    </dgm:pt>
    <dgm:pt modelId="{C8C9BBE1-96D1-4FF4-84FA-3DC2E389F92C}" type="parTrans" cxnId="{8208FB7D-E176-4D2A-BE76-FAC083D38CF9}">
      <dgm:prSet/>
      <dgm:spPr/>
      <dgm:t>
        <a:bodyPr/>
        <a:lstStyle/>
        <a:p>
          <a:endParaRPr lang="en-GB"/>
        </a:p>
      </dgm:t>
    </dgm:pt>
    <dgm:pt modelId="{BE5D8103-06D5-4C23-BCA0-D56E57EC70DA}" type="sibTrans" cxnId="{8208FB7D-E176-4D2A-BE76-FAC083D38CF9}">
      <dgm:prSet/>
      <dgm:spPr/>
      <dgm:t>
        <a:bodyPr/>
        <a:lstStyle/>
        <a:p>
          <a:endParaRPr lang="en-GB"/>
        </a:p>
      </dgm:t>
    </dgm:pt>
    <dgm:pt modelId="{4C7EC60F-0529-423F-A6FA-527A5FB9D414}">
      <dgm:prSet phldrT="[Text]"/>
      <dgm:spPr/>
      <dgm:t>
        <a:bodyPr/>
        <a:lstStyle/>
        <a:p>
          <a:endParaRPr lang="en-GB" dirty="0"/>
        </a:p>
      </dgm:t>
    </dgm:pt>
    <dgm:pt modelId="{2F991920-BC57-45D4-84A4-6957629599E3}" type="parTrans" cxnId="{77A635FE-7A07-42CF-B20A-F3C6A95860C9}">
      <dgm:prSet/>
      <dgm:spPr/>
      <dgm:t>
        <a:bodyPr/>
        <a:lstStyle/>
        <a:p>
          <a:endParaRPr lang="en-GB"/>
        </a:p>
      </dgm:t>
    </dgm:pt>
    <dgm:pt modelId="{9F66E293-016C-411A-BFC9-B2F08FA143A8}" type="sibTrans" cxnId="{77A635FE-7A07-42CF-B20A-F3C6A95860C9}">
      <dgm:prSet/>
      <dgm:spPr/>
      <dgm:t>
        <a:bodyPr/>
        <a:lstStyle/>
        <a:p>
          <a:endParaRPr lang="en-GB"/>
        </a:p>
      </dgm:t>
    </dgm:pt>
    <dgm:pt modelId="{042CA95A-2F2A-4B82-8415-C9BE2E3B5FAA}">
      <dgm:prSet phldrT="[Text]" custT="1"/>
      <dgm:spPr/>
      <dgm:t>
        <a:bodyPr/>
        <a:lstStyle/>
        <a:p>
          <a:r>
            <a:rPr lang="en-US" sz="1600" b="1" i="0" dirty="0"/>
            <a:t>International Plan Impact:</a:t>
          </a:r>
          <a:r>
            <a:rPr lang="en-US" sz="1600" b="0" i="0" dirty="0"/>
            <a:t> Customers with international plans show higher churn rates, signaling a need for deeper analysis on dissatisfaction causes.</a:t>
          </a:r>
          <a:endParaRPr lang="en-GB" sz="1600" b="1" dirty="0">
            <a:latin typeface="+mn-lt"/>
          </a:endParaRPr>
        </a:p>
      </dgm:t>
    </dgm:pt>
    <dgm:pt modelId="{697D6FF3-6A63-45BC-A6DD-C01605EB9236}" type="parTrans" cxnId="{FC736719-4C1D-4A6F-8127-761B6180F2F4}">
      <dgm:prSet/>
      <dgm:spPr/>
      <dgm:t>
        <a:bodyPr/>
        <a:lstStyle/>
        <a:p>
          <a:endParaRPr lang="en-GB"/>
        </a:p>
      </dgm:t>
    </dgm:pt>
    <dgm:pt modelId="{F45A0B3D-875A-4220-B3ED-28F77008C4D7}" type="sibTrans" cxnId="{FC736719-4C1D-4A6F-8127-761B6180F2F4}">
      <dgm:prSet/>
      <dgm:spPr/>
      <dgm:t>
        <a:bodyPr/>
        <a:lstStyle/>
        <a:p>
          <a:endParaRPr lang="en-GB"/>
        </a:p>
      </dgm:t>
    </dgm:pt>
    <dgm:pt modelId="{670881F6-8FDB-47C5-9444-7B434B379605}">
      <dgm:prSet phldrT="[Text]"/>
      <dgm:spPr/>
      <dgm:t>
        <a:bodyPr/>
        <a:lstStyle/>
        <a:p>
          <a:r>
            <a:rPr lang="en-US" b="1" i="0">
              <a:effectLst/>
              <a:latin typeface="Abadi" panose="020B0604020104020204" pitchFamily="34" charset="0"/>
            </a:rPr>
            <a:t>Geographical Patterns</a:t>
          </a:r>
          <a:endParaRPr lang="en-GB" dirty="0"/>
        </a:p>
      </dgm:t>
    </dgm:pt>
    <dgm:pt modelId="{F2E242C3-EF33-4334-AA97-6AA122A9CE15}" type="parTrans" cxnId="{3494E4E1-B0B2-47BF-AFF0-E4AF4B5B0192}">
      <dgm:prSet/>
      <dgm:spPr/>
      <dgm:t>
        <a:bodyPr/>
        <a:lstStyle/>
        <a:p>
          <a:endParaRPr lang="en-GB"/>
        </a:p>
      </dgm:t>
    </dgm:pt>
    <dgm:pt modelId="{8C218A0F-B776-409A-9279-C357A4F21D28}" type="sibTrans" cxnId="{3494E4E1-B0B2-47BF-AFF0-E4AF4B5B0192}">
      <dgm:prSet/>
      <dgm:spPr/>
      <dgm:t>
        <a:bodyPr/>
        <a:lstStyle/>
        <a:p>
          <a:endParaRPr lang="en-GB"/>
        </a:p>
      </dgm:t>
    </dgm:pt>
    <dgm:pt modelId="{5D1DD50E-398D-4045-99D7-3F933363F40D}">
      <dgm:prSet phldrT="[Text]"/>
      <dgm:spPr/>
      <dgm:t>
        <a:bodyPr/>
        <a:lstStyle/>
        <a:p>
          <a:endParaRPr lang="en-GB" dirty="0"/>
        </a:p>
      </dgm:t>
    </dgm:pt>
    <dgm:pt modelId="{C1906A6D-E899-417D-A90C-083614058192}" type="parTrans" cxnId="{B7C22F44-056C-4E90-B73A-A6B173F3102C}">
      <dgm:prSet/>
      <dgm:spPr/>
      <dgm:t>
        <a:bodyPr/>
        <a:lstStyle/>
        <a:p>
          <a:endParaRPr lang="en-GB"/>
        </a:p>
      </dgm:t>
    </dgm:pt>
    <dgm:pt modelId="{04F60BBE-B91E-43AD-A4B0-431164C23BDC}" type="sibTrans" cxnId="{B7C22F44-056C-4E90-B73A-A6B173F3102C}">
      <dgm:prSet/>
      <dgm:spPr/>
      <dgm:t>
        <a:bodyPr/>
        <a:lstStyle/>
        <a:p>
          <a:endParaRPr lang="en-GB"/>
        </a:p>
      </dgm:t>
    </dgm:pt>
    <dgm:pt modelId="{9008A6C7-B4B2-4FD0-AF3B-47A17BDAFCC6}">
      <dgm:prSet phldrT="[Text]" custT="1"/>
      <dgm:spPr/>
      <dgm:t>
        <a:bodyPr/>
        <a:lstStyle/>
        <a:p>
          <a:r>
            <a:rPr lang="en-US" sz="1600" b="1" i="0" dirty="0"/>
            <a:t>Observation:</a:t>
          </a:r>
          <a:r>
            <a:rPr lang="en-US" sz="1600" b="0" i="0" dirty="0"/>
            <a:t> Churn rates vary across different states, indicating potential geographical influences on customer behavior.</a:t>
          </a:r>
          <a:endParaRPr lang="en-GB" sz="1600" b="1" dirty="0">
            <a:latin typeface="+mn-lt"/>
          </a:endParaRPr>
        </a:p>
      </dgm:t>
    </dgm:pt>
    <dgm:pt modelId="{6F348E24-E67D-4505-BE9F-9EA657ED116C}" type="parTrans" cxnId="{B7BF9A27-35D4-4924-9FCA-0E3D541C2E27}">
      <dgm:prSet/>
      <dgm:spPr/>
      <dgm:t>
        <a:bodyPr/>
        <a:lstStyle/>
        <a:p>
          <a:endParaRPr lang="en-GB"/>
        </a:p>
      </dgm:t>
    </dgm:pt>
    <dgm:pt modelId="{22E34DD8-9343-41DA-B23F-BC73596BDCDF}" type="sibTrans" cxnId="{B7BF9A27-35D4-4924-9FCA-0E3D541C2E27}">
      <dgm:prSet/>
      <dgm:spPr/>
      <dgm:t>
        <a:bodyPr/>
        <a:lstStyle/>
        <a:p>
          <a:endParaRPr lang="en-GB"/>
        </a:p>
      </dgm:t>
    </dgm:pt>
    <dgm:pt modelId="{53E10257-582D-4175-AB2E-291281993046}">
      <dgm:prSet phldrT="[Text]"/>
      <dgm:spPr/>
      <dgm:t>
        <a:bodyPr/>
        <a:lstStyle/>
        <a:p>
          <a:r>
            <a:rPr lang="en-US" b="1" i="0" dirty="0">
              <a:effectLst/>
              <a:latin typeface="Abadi" panose="020B0604020104020204" pitchFamily="34" charset="0"/>
            </a:rPr>
            <a:t>Service Usage Analysis</a:t>
          </a:r>
          <a:endParaRPr lang="en-GB" dirty="0"/>
        </a:p>
      </dgm:t>
    </dgm:pt>
    <dgm:pt modelId="{0BCDBF00-041B-4022-BC83-14310C5D57E1}" type="parTrans" cxnId="{B033C64F-0163-4EB9-A6B5-29A35212E60A}">
      <dgm:prSet/>
      <dgm:spPr/>
      <dgm:t>
        <a:bodyPr/>
        <a:lstStyle/>
        <a:p>
          <a:endParaRPr lang="en-GB"/>
        </a:p>
      </dgm:t>
    </dgm:pt>
    <dgm:pt modelId="{679BD43E-6B43-4C32-828E-AA06678FC475}" type="sibTrans" cxnId="{B033C64F-0163-4EB9-A6B5-29A35212E60A}">
      <dgm:prSet/>
      <dgm:spPr/>
      <dgm:t>
        <a:bodyPr/>
        <a:lstStyle/>
        <a:p>
          <a:endParaRPr lang="en-GB"/>
        </a:p>
      </dgm:t>
    </dgm:pt>
    <dgm:pt modelId="{35A9AB5F-7DD7-4D1F-B68F-D4FC889B921B}">
      <dgm:prSet phldrT="[Text]"/>
      <dgm:spPr/>
      <dgm:t>
        <a:bodyPr/>
        <a:lstStyle/>
        <a:p>
          <a:endParaRPr lang="en-GB" dirty="0"/>
        </a:p>
      </dgm:t>
    </dgm:pt>
    <dgm:pt modelId="{D0556A5A-F97B-45F5-8BA9-D08AEAC625B4}" type="parTrans" cxnId="{FD665DE4-E79C-486C-8C54-6904490A4F51}">
      <dgm:prSet/>
      <dgm:spPr/>
      <dgm:t>
        <a:bodyPr/>
        <a:lstStyle/>
        <a:p>
          <a:endParaRPr lang="en-GB"/>
        </a:p>
      </dgm:t>
    </dgm:pt>
    <dgm:pt modelId="{F397EFC8-9106-4402-A418-27FC32718BC6}" type="sibTrans" cxnId="{FD665DE4-E79C-486C-8C54-6904490A4F51}">
      <dgm:prSet/>
      <dgm:spPr/>
      <dgm:t>
        <a:bodyPr/>
        <a:lstStyle/>
        <a:p>
          <a:endParaRPr lang="en-GB"/>
        </a:p>
      </dgm:t>
    </dgm:pt>
    <dgm:pt modelId="{005A0BBA-5134-4D79-B500-0DDA5DD5736D}">
      <dgm:prSet phldrT="[Text]" custT="1"/>
      <dgm:spPr/>
      <dgm:t>
        <a:bodyPr/>
        <a:lstStyle/>
        <a:p>
          <a:r>
            <a:rPr lang="en-US" sz="1400" b="1" i="0" dirty="0">
              <a:effectLst/>
              <a:latin typeface="+mn-lt"/>
            </a:rPr>
            <a:t>The distribution Analysis of service usage patterns, such as total day minutes and total evening minutes, did not show significant correlations with churn. However, further exploration may be warranted to understand the impact of these factors on customer retention</a:t>
          </a:r>
          <a:endParaRPr lang="en-GB" sz="1400" b="1" dirty="0">
            <a:latin typeface="+mn-lt"/>
          </a:endParaRPr>
        </a:p>
      </dgm:t>
    </dgm:pt>
    <dgm:pt modelId="{DF0EB802-48A3-49AF-AD41-0198A2D3F8C2}" type="parTrans" cxnId="{7E2AE0DA-3639-4419-89D3-A32E3755B9BA}">
      <dgm:prSet/>
      <dgm:spPr/>
      <dgm:t>
        <a:bodyPr/>
        <a:lstStyle/>
        <a:p>
          <a:endParaRPr lang="en-GB"/>
        </a:p>
      </dgm:t>
    </dgm:pt>
    <dgm:pt modelId="{569ABE75-6AD8-4C44-998F-789F2338F95B}" type="sibTrans" cxnId="{7E2AE0DA-3639-4419-89D3-A32E3755B9BA}">
      <dgm:prSet/>
      <dgm:spPr/>
      <dgm:t>
        <a:bodyPr/>
        <a:lstStyle/>
        <a:p>
          <a:endParaRPr lang="en-GB"/>
        </a:p>
      </dgm:t>
    </dgm:pt>
    <dgm:pt modelId="{185FDB8B-26AF-4E59-B75C-3D83C55A46D4}">
      <dgm:prSet phldrT="[Text]" custT="1"/>
      <dgm:spPr/>
      <dgm:t>
        <a:bodyPr/>
        <a:lstStyle/>
        <a:p>
          <a:r>
            <a:rPr lang="en-US" sz="1600" b="1" i="0" dirty="0"/>
            <a:t>Customer Service Calls Correlation:</a:t>
          </a:r>
          <a:r>
            <a:rPr lang="en-US" sz="1600" b="0" i="0" dirty="0"/>
            <a:t> A weak positive correlation with churn implies that increased customer service interaction might not directly enhance retention.</a:t>
          </a:r>
          <a:endParaRPr lang="en-GB" sz="1600" b="1" dirty="0">
            <a:latin typeface="+mn-lt"/>
          </a:endParaRPr>
        </a:p>
      </dgm:t>
    </dgm:pt>
    <dgm:pt modelId="{0B86075A-9D4D-4C94-81F6-AC026B8BA57F}" type="parTrans" cxnId="{FABC7894-B663-428E-A780-2797C327E434}">
      <dgm:prSet/>
      <dgm:spPr/>
      <dgm:t>
        <a:bodyPr/>
        <a:lstStyle/>
        <a:p>
          <a:endParaRPr lang="en-GB"/>
        </a:p>
      </dgm:t>
    </dgm:pt>
    <dgm:pt modelId="{373093BC-7D48-4FC5-8E78-4E34B80C8597}" type="sibTrans" cxnId="{FABC7894-B663-428E-A780-2797C327E434}">
      <dgm:prSet/>
      <dgm:spPr/>
      <dgm:t>
        <a:bodyPr/>
        <a:lstStyle/>
        <a:p>
          <a:endParaRPr lang="en-GB"/>
        </a:p>
      </dgm:t>
    </dgm:pt>
    <dgm:pt modelId="{E4EF51EA-8A5C-4E8C-AAE1-17EC2040A10B}">
      <dgm:prSet phldrT="[Text]" custT="1"/>
      <dgm:spPr/>
      <dgm:t>
        <a:bodyPr/>
        <a:lstStyle/>
        <a:p>
          <a:r>
            <a:rPr lang="en-US" sz="1600" b="1" i="0" dirty="0"/>
            <a:t>Action Item:</a:t>
          </a:r>
          <a:r>
            <a:rPr lang="en-US" sz="1600" b="0" i="0" dirty="0"/>
            <a:t> Further exploration needed to understand regional differences and tailor retention strategies accordingly</a:t>
          </a:r>
          <a:r>
            <a:rPr lang="en-US" sz="1400" b="0" i="0" dirty="0"/>
            <a:t>.</a:t>
          </a:r>
          <a:endParaRPr lang="en-GB" sz="1400" b="1" dirty="0">
            <a:latin typeface="+mn-lt"/>
          </a:endParaRPr>
        </a:p>
      </dgm:t>
    </dgm:pt>
    <dgm:pt modelId="{CF8B1DF6-78BF-4810-A59A-E30860005C8B}" type="parTrans" cxnId="{53EAEC95-B207-4E3F-9425-1514F845FB04}">
      <dgm:prSet/>
      <dgm:spPr/>
      <dgm:t>
        <a:bodyPr/>
        <a:lstStyle/>
        <a:p>
          <a:endParaRPr lang="en-GB"/>
        </a:p>
      </dgm:t>
    </dgm:pt>
    <dgm:pt modelId="{5E27E65E-BAD8-440B-820A-BD29AF96EBEA}" type="sibTrans" cxnId="{53EAEC95-B207-4E3F-9425-1514F845FB04}">
      <dgm:prSet/>
      <dgm:spPr/>
      <dgm:t>
        <a:bodyPr/>
        <a:lstStyle/>
        <a:p>
          <a:endParaRPr lang="en-GB"/>
        </a:p>
      </dgm:t>
    </dgm:pt>
    <dgm:pt modelId="{879D4408-6A13-4A55-B960-D280912144E6}">
      <dgm:prSet phldrT="[Tex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i="0" dirty="0"/>
            <a:t>Churn Rate:</a:t>
          </a:r>
          <a:r>
            <a:rPr lang="en-GB" sz="1600" b="0" i="0" dirty="0"/>
            <a:t> </a:t>
          </a:r>
          <a:r>
            <a:rPr lang="en-US" sz="1600" b="0" i="0" dirty="0"/>
            <a:t>At 14.5%, it highlights a notable customer departure rate.</a:t>
          </a:r>
          <a:endParaRPr lang="en-GB" sz="1600" b="1" dirty="0">
            <a:latin typeface="+mn-lt"/>
          </a:endParaRPr>
        </a:p>
      </dgm:t>
    </dgm:pt>
    <dgm:pt modelId="{46988EAE-1909-4375-80C4-96C348499EE6}" type="parTrans" cxnId="{F19D1080-CBD3-4DC3-91A6-ACCFFD4D9DCC}">
      <dgm:prSet/>
      <dgm:spPr/>
      <dgm:t>
        <a:bodyPr/>
        <a:lstStyle/>
        <a:p>
          <a:endParaRPr lang="en-GB"/>
        </a:p>
      </dgm:t>
    </dgm:pt>
    <dgm:pt modelId="{DE582873-F70A-40B5-8F96-AAE806ACCB58}" type="sibTrans" cxnId="{F19D1080-CBD3-4DC3-91A6-ACCFFD4D9DCC}">
      <dgm:prSet/>
      <dgm:spPr/>
      <dgm:t>
        <a:bodyPr/>
        <a:lstStyle/>
        <a:p>
          <a:endParaRPr lang="en-GB"/>
        </a:p>
      </dgm:t>
    </dgm:pt>
    <dgm:pt modelId="{51416770-465E-4879-982A-A971422CB676}">
      <dgm:prSet phldrT="[Text]" custT="1"/>
      <dgm:spPr/>
      <dgm:t>
        <a:bodyPr/>
        <a:lstStyle/>
        <a:p>
          <a:endParaRPr lang="en-GB" sz="1600" b="1" dirty="0">
            <a:latin typeface="+mn-lt"/>
          </a:endParaRPr>
        </a:p>
      </dgm:t>
    </dgm:pt>
    <dgm:pt modelId="{A3387B16-2BF8-4C05-B87F-8ED8E9AD41C0}" type="sibTrans" cxnId="{BCAF9E3F-7195-40F8-8180-76C89BFA9CEB}">
      <dgm:prSet/>
      <dgm:spPr/>
      <dgm:t>
        <a:bodyPr/>
        <a:lstStyle/>
        <a:p>
          <a:endParaRPr lang="en-GB"/>
        </a:p>
      </dgm:t>
    </dgm:pt>
    <dgm:pt modelId="{CF1C3575-7C82-41F0-8824-B53CDF661E20}" type="parTrans" cxnId="{BCAF9E3F-7195-40F8-8180-76C89BFA9CEB}">
      <dgm:prSet/>
      <dgm:spPr/>
      <dgm:t>
        <a:bodyPr/>
        <a:lstStyle/>
        <a:p>
          <a:endParaRPr lang="en-GB"/>
        </a:p>
      </dgm:t>
    </dgm:pt>
    <dgm:pt modelId="{964B8D7E-0594-4AFF-91B4-BC3ABBAFD4E2}">
      <dgm:prSet phldrT="[Tex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i="0" dirty="0"/>
            <a:t>Influential Factors:</a:t>
          </a:r>
          <a:r>
            <a:rPr lang="en-US" sz="1600" b="0" i="0" dirty="0"/>
            <a:t>International plans and the frequency of customer service calls exhibit a moderate positive correlation with churn, significantly impacting customer retention efforts</a:t>
          </a:r>
          <a:r>
            <a:rPr lang="en-US" sz="2000" b="0" i="0" dirty="0"/>
            <a:t>.</a:t>
          </a:r>
          <a:endParaRPr lang="en-GB" sz="1600" b="1" dirty="0">
            <a:latin typeface="+mn-lt"/>
          </a:endParaRPr>
        </a:p>
      </dgm:t>
    </dgm:pt>
    <dgm:pt modelId="{5E7B1F10-DDEA-4848-9EF6-73D9C9B943C9}" type="parTrans" cxnId="{6CCD0B5D-29EA-44DD-810C-D29F76F69454}">
      <dgm:prSet/>
      <dgm:spPr/>
      <dgm:t>
        <a:bodyPr/>
        <a:lstStyle/>
        <a:p>
          <a:endParaRPr lang="en-GB"/>
        </a:p>
      </dgm:t>
    </dgm:pt>
    <dgm:pt modelId="{DAFE1CE3-5D25-42C2-8611-5E79EBF8DB1F}" type="sibTrans" cxnId="{6CCD0B5D-29EA-44DD-810C-D29F76F69454}">
      <dgm:prSet/>
      <dgm:spPr/>
      <dgm:t>
        <a:bodyPr/>
        <a:lstStyle/>
        <a:p>
          <a:endParaRPr lang="en-GB"/>
        </a:p>
      </dgm:t>
    </dgm:pt>
    <dgm:pt modelId="{FD918749-A264-4939-B19A-1533D1EC5EB5}" type="pres">
      <dgm:prSet presAssocID="{1010F151-DB22-4513-B146-7228128F00B7}" presName="Name0" presStyleCnt="0">
        <dgm:presLayoutVars>
          <dgm:chMax/>
          <dgm:chPref val="3"/>
          <dgm:dir/>
          <dgm:animOne val="branch"/>
          <dgm:animLvl val="lvl"/>
        </dgm:presLayoutVars>
      </dgm:prSet>
      <dgm:spPr/>
    </dgm:pt>
    <dgm:pt modelId="{D643C7E7-4DEC-422F-8401-10CC7E7D20A9}" type="pres">
      <dgm:prSet presAssocID="{FE8B17D3-742B-4C74-865A-585A47571EE8}" presName="composite" presStyleCnt="0"/>
      <dgm:spPr/>
    </dgm:pt>
    <dgm:pt modelId="{3A09AFC1-9532-4676-BEBC-796FC3ABE7EB}" type="pres">
      <dgm:prSet presAssocID="{FE8B17D3-742B-4C74-865A-585A47571EE8}" presName="FirstChild" presStyleLbl="revTx" presStyleIdx="0" presStyleCnt="8">
        <dgm:presLayoutVars>
          <dgm:chMax val="0"/>
          <dgm:chPref val="0"/>
          <dgm:bulletEnabled val="1"/>
        </dgm:presLayoutVars>
      </dgm:prSet>
      <dgm:spPr/>
    </dgm:pt>
    <dgm:pt modelId="{B6793B63-0558-4895-A3EC-943EC48B15BD}" type="pres">
      <dgm:prSet presAssocID="{FE8B17D3-742B-4C74-865A-585A47571EE8}" presName="Parent" presStyleLbl="alignNode1" presStyleIdx="0" presStyleCnt="4">
        <dgm:presLayoutVars>
          <dgm:chMax val="3"/>
          <dgm:chPref val="3"/>
          <dgm:bulletEnabled val="1"/>
        </dgm:presLayoutVars>
      </dgm:prSet>
      <dgm:spPr/>
    </dgm:pt>
    <dgm:pt modelId="{42B377FC-00EA-4F1E-ADA1-F48C12245EFD}" type="pres">
      <dgm:prSet presAssocID="{FE8B17D3-742B-4C74-865A-585A47571EE8}" presName="Accent" presStyleLbl="parChTrans1D1" presStyleIdx="0" presStyleCnt="4"/>
      <dgm:spPr/>
    </dgm:pt>
    <dgm:pt modelId="{4BF59619-3FDF-45D2-B55B-47AC223FDFD2}" type="pres">
      <dgm:prSet presAssocID="{FE8B17D3-742B-4C74-865A-585A47571EE8}" presName="Child" presStyleLbl="revTx" presStyleIdx="1" presStyleCnt="8">
        <dgm:presLayoutVars>
          <dgm:chMax val="0"/>
          <dgm:chPref val="0"/>
          <dgm:bulletEnabled val="1"/>
        </dgm:presLayoutVars>
      </dgm:prSet>
      <dgm:spPr/>
    </dgm:pt>
    <dgm:pt modelId="{7E6A81F3-2548-4ABE-ACF8-77696D7AAC15}" type="pres">
      <dgm:prSet presAssocID="{C30F928C-4631-4E09-B4D0-DFB97EF6B60D}" presName="sibTrans" presStyleCnt="0"/>
      <dgm:spPr/>
    </dgm:pt>
    <dgm:pt modelId="{5D1156F6-F8AC-43D3-90F3-77EDBCFF12D6}" type="pres">
      <dgm:prSet presAssocID="{2D62FDD1-89CD-4F7D-A4B5-38C826DDD222}" presName="composite" presStyleCnt="0"/>
      <dgm:spPr/>
    </dgm:pt>
    <dgm:pt modelId="{FDF29423-915D-4299-B8A0-7C4D255432EF}" type="pres">
      <dgm:prSet presAssocID="{2D62FDD1-89CD-4F7D-A4B5-38C826DDD222}" presName="FirstChild" presStyleLbl="revTx" presStyleIdx="2" presStyleCnt="8">
        <dgm:presLayoutVars>
          <dgm:chMax val="0"/>
          <dgm:chPref val="0"/>
          <dgm:bulletEnabled val="1"/>
        </dgm:presLayoutVars>
      </dgm:prSet>
      <dgm:spPr/>
    </dgm:pt>
    <dgm:pt modelId="{0E5C824C-1D8B-4A53-BC49-6B9527AECE19}" type="pres">
      <dgm:prSet presAssocID="{2D62FDD1-89CD-4F7D-A4B5-38C826DDD222}" presName="Parent" presStyleLbl="alignNode1" presStyleIdx="1" presStyleCnt="4">
        <dgm:presLayoutVars>
          <dgm:chMax val="3"/>
          <dgm:chPref val="3"/>
          <dgm:bulletEnabled val="1"/>
        </dgm:presLayoutVars>
      </dgm:prSet>
      <dgm:spPr/>
    </dgm:pt>
    <dgm:pt modelId="{A34EA6BF-B41D-4499-B91C-318B92717663}" type="pres">
      <dgm:prSet presAssocID="{2D62FDD1-89CD-4F7D-A4B5-38C826DDD222}" presName="Accent" presStyleLbl="parChTrans1D1" presStyleIdx="1" presStyleCnt="4"/>
      <dgm:spPr/>
    </dgm:pt>
    <dgm:pt modelId="{5F0D79E1-480E-4B7E-A88D-51AB8E8A8A9F}" type="pres">
      <dgm:prSet presAssocID="{2D62FDD1-89CD-4F7D-A4B5-38C826DDD222}" presName="Child" presStyleLbl="revTx" presStyleIdx="3" presStyleCnt="8">
        <dgm:presLayoutVars>
          <dgm:chMax val="0"/>
          <dgm:chPref val="0"/>
          <dgm:bulletEnabled val="1"/>
        </dgm:presLayoutVars>
      </dgm:prSet>
      <dgm:spPr/>
    </dgm:pt>
    <dgm:pt modelId="{9804A526-EDEA-4B67-BF96-BFCC41184D28}" type="pres">
      <dgm:prSet presAssocID="{BE5D8103-06D5-4C23-BCA0-D56E57EC70DA}" presName="sibTrans" presStyleCnt="0"/>
      <dgm:spPr/>
    </dgm:pt>
    <dgm:pt modelId="{228A1497-16CC-46E6-8C3C-24BDB737BDBE}" type="pres">
      <dgm:prSet presAssocID="{670881F6-8FDB-47C5-9444-7B434B379605}" presName="composite" presStyleCnt="0"/>
      <dgm:spPr/>
    </dgm:pt>
    <dgm:pt modelId="{1266044D-8C15-4569-A84C-97AB369AE991}" type="pres">
      <dgm:prSet presAssocID="{670881F6-8FDB-47C5-9444-7B434B379605}" presName="FirstChild" presStyleLbl="revTx" presStyleIdx="4" presStyleCnt="8">
        <dgm:presLayoutVars>
          <dgm:chMax val="0"/>
          <dgm:chPref val="0"/>
          <dgm:bulletEnabled val="1"/>
        </dgm:presLayoutVars>
      </dgm:prSet>
      <dgm:spPr/>
    </dgm:pt>
    <dgm:pt modelId="{07BA28EC-9D0C-4289-B994-610153DD3B13}" type="pres">
      <dgm:prSet presAssocID="{670881F6-8FDB-47C5-9444-7B434B379605}" presName="Parent" presStyleLbl="alignNode1" presStyleIdx="2" presStyleCnt="4">
        <dgm:presLayoutVars>
          <dgm:chMax val="3"/>
          <dgm:chPref val="3"/>
          <dgm:bulletEnabled val="1"/>
        </dgm:presLayoutVars>
      </dgm:prSet>
      <dgm:spPr/>
    </dgm:pt>
    <dgm:pt modelId="{412BBE7F-1C12-47E8-B573-22BF670E20D1}" type="pres">
      <dgm:prSet presAssocID="{670881F6-8FDB-47C5-9444-7B434B379605}" presName="Accent" presStyleLbl="parChTrans1D1" presStyleIdx="2" presStyleCnt="4"/>
      <dgm:spPr/>
    </dgm:pt>
    <dgm:pt modelId="{BEF11267-2AB8-4EA7-A762-751CCC58F013}" type="pres">
      <dgm:prSet presAssocID="{670881F6-8FDB-47C5-9444-7B434B379605}" presName="Child" presStyleLbl="revTx" presStyleIdx="5" presStyleCnt="8" custScaleY="80391">
        <dgm:presLayoutVars>
          <dgm:chMax val="0"/>
          <dgm:chPref val="0"/>
          <dgm:bulletEnabled val="1"/>
        </dgm:presLayoutVars>
      </dgm:prSet>
      <dgm:spPr/>
    </dgm:pt>
    <dgm:pt modelId="{876D076C-FCDC-4DCC-9D37-AC02367AA0A2}" type="pres">
      <dgm:prSet presAssocID="{8C218A0F-B776-409A-9279-C357A4F21D28}" presName="sibTrans" presStyleCnt="0"/>
      <dgm:spPr/>
    </dgm:pt>
    <dgm:pt modelId="{DF1492B2-8CFB-4379-A05E-C3FB5021B16B}" type="pres">
      <dgm:prSet presAssocID="{53E10257-582D-4175-AB2E-291281993046}" presName="composite" presStyleCnt="0"/>
      <dgm:spPr/>
    </dgm:pt>
    <dgm:pt modelId="{D0AB8DA1-2E91-45D9-BDA0-F7B97D1F04B9}" type="pres">
      <dgm:prSet presAssocID="{53E10257-582D-4175-AB2E-291281993046}" presName="FirstChild" presStyleLbl="revTx" presStyleIdx="6" presStyleCnt="8">
        <dgm:presLayoutVars>
          <dgm:chMax val="0"/>
          <dgm:chPref val="0"/>
          <dgm:bulletEnabled val="1"/>
        </dgm:presLayoutVars>
      </dgm:prSet>
      <dgm:spPr/>
    </dgm:pt>
    <dgm:pt modelId="{D59F22AB-0E80-4B4A-8A05-ACAA91DA852E}" type="pres">
      <dgm:prSet presAssocID="{53E10257-582D-4175-AB2E-291281993046}" presName="Parent" presStyleLbl="alignNode1" presStyleIdx="3" presStyleCnt="4">
        <dgm:presLayoutVars>
          <dgm:chMax val="3"/>
          <dgm:chPref val="3"/>
          <dgm:bulletEnabled val="1"/>
        </dgm:presLayoutVars>
      </dgm:prSet>
      <dgm:spPr/>
    </dgm:pt>
    <dgm:pt modelId="{B0DA4D6E-5F4D-4C6F-B88D-7C203C9E8AD8}" type="pres">
      <dgm:prSet presAssocID="{53E10257-582D-4175-AB2E-291281993046}" presName="Accent" presStyleLbl="parChTrans1D1" presStyleIdx="3" presStyleCnt="4"/>
      <dgm:spPr/>
    </dgm:pt>
    <dgm:pt modelId="{47AF52A0-3845-420A-ABAA-7EE58135E4A8}" type="pres">
      <dgm:prSet presAssocID="{53E10257-582D-4175-AB2E-291281993046}" presName="Child" presStyleLbl="revTx" presStyleIdx="7" presStyleCnt="8">
        <dgm:presLayoutVars>
          <dgm:chMax val="0"/>
          <dgm:chPref val="0"/>
          <dgm:bulletEnabled val="1"/>
        </dgm:presLayoutVars>
      </dgm:prSet>
      <dgm:spPr/>
    </dgm:pt>
  </dgm:ptLst>
  <dgm:cxnLst>
    <dgm:cxn modelId="{876F4606-572A-4527-A7EE-98D2DD41925D}" type="presOf" srcId="{53E10257-582D-4175-AB2E-291281993046}" destId="{D59F22AB-0E80-4B4A-8A05-ACAA91DA852E}" srcOrd="0" destOrd="0" presId="urn:microsoft.com/office/officeart/2011/layout/TabList"/>
    <dgm:cxn modelId="{59FEBB0F-61DE-403D-92A0-35F6316A1B89}" type="presOf" srcId="{185FDB8B-26AF-4E59-B75C-3D83C55A46D4}" destId="{5F0D79E1-480E-4B7E-A88D-51AB8E8A8A9F}" srcOrd="0" destOrd="1" presId="urn:microsoft.com/office/officeart/2011/layout/TabList"/>
    <dgm:cxn modelId="{2101E518-E025-4B54-939B-FE258704E489}" type="presOf" srcId="{9008A6C7-B4B2-4FD0-AF3B-47A17BDAFCC6}" destId="{BEF11267-2AB8-4EA7-A762-751CCC58F013}" srcOrd="0" destOrd="0" presId="urn:microsoft.com/office/officeart/2011/layout/TabList"/>
    <dgm:cxn modelId="{FC736719-4C1D-4A6F-8127-761B6180F2F4}" srcId="{2D62FDD1-89CD-4F7D-A4B5-38C826DDD222}" destId="{042CA95A-2F2A-4B82-8415-C9BE2E3B5FAA}" srcOrd="1" destOrd="0" parTransId="{697D6FF3-6A63-45BC-A6DD-C01605EB9236}" sibTransId="{F45A0B3D-875A-4220-B3ED-28F77008C4D7}"/>
    <dgm:cxn modelId="{B7BF9A27-35D4-4924-9FCA-0E3D541C2E27}" srcId="{670881F6-8FDB-47C5-9444-7B434B379605}" destId="{9008A6C7-B4B2-4FD0-AF3B-47A17BDAFCC6}" srcOrd="1" destOrd="0" parTransId="{6F348E24-E67D-4505-BE9F-9EA657ED116C}" sibTransId="{22E34DD8-9343-41DA-B23F-BC73596BDCDF}"/>
    <dgm:cxn modelId="{3ABEA635-ACFA-44C4-8A96-EA877765ABBB}" type="presOf" srcId="{FE8B17D3-742B-4C74-865A-585A47571EE8}" destId="{B6793B63-0558-4895-A3EC-943EC48B15BD}" srcOrd="0" destOrd="0" presId="urn:microsoft.com/office/officeart/2011/layout/TabList"/>
    <dgm:cxn modelId="{7209DB3A-EDE9-47C8-8ECA-7EA7818A064B}" type="presOf" srcId="{964B8D7E-0594-4AFF-91B4-BC3ABBAFD4E2}" destId="{4BF59619-3FDF-45D2-B55B-47AC223FDFD2}" srcOrd="0" destOrd="1" presId="urn:microsoft.com/office/officeart/2011/layout/TabList"/>
    <dgm:cxn modelId="{BCAF9E3F-7195-40F8-8180-76C89BFA9CEB}" srcId="{FE8B17D3-742B-4C74-865A-585A47571EE8}" destId="{51416770-465E-4879-982A-A971422CB676}" srcOrd="0" destOrd="0" parTransId="{CF1C3575-7C82-41F0-8824-B53CDF661E20}" sibTransId="{A3387B16-2BF8-4C05-B87F-8ED8E9AD41C0}"/>
    <dgm:cxn modelId="{6CCD0B5D-29EA-44DD-810C-D29F76F69454}" srcId="{FE8B17D3-742B-4C74-865A-585A47571EE8}" destId="{964B8D7E-0594-4AFF-91B4-BC3ABBAFD4E2}" srcOrd="2" destOrd="0" parTransId="{5E7B1F10-DDEA-4848-9EF6-73D9C9B943C9}" sibTransId="{DAFE1CE3-5D25-42C2-8611-5E79EBF8DB1F}"/>
    <dgm:cxn modelId="{4A3FB05D-6408-4A1E-8DD4-8E8D31591689}" type="presOf" srcId="{1010F151-DB22-4513-B146-7228128F00B7}" destId="{FD918749-A264-4939-B19A-1533D1EC5EB5}" srcOrd="0" destOrd="0" presId="urn:microsoft.com/office/officeart/2011/layout/TabList"/>
    <dgm:cxn modelId="{CCB48F42-45B9-4A73-9189-8A14B1A5363E}" type="presOf" srcId="{670881F6-8FDB-47C5-9444-7B434B379605}" destId="{07BA28EC-9D0C-4289-B994-610153DD3B13}" srcOrd="0" destOrd="0" presId="urn:microsoft.com/office/officeart/2011/layout/TabList"/>
    <dgm:cxn modelId="{B7C22F44-056C-4E90-B73A-A6B173F3102C}" srcId="{670881F6-8FDB-47C5-9444-7B434B379605}" destId="{5D1DD50E-398D-4045-99D7-3F933363F40D}" srcOrd="0" destOrd="0" parTransId="{C1906A6D-E899-417D-A90C-083614058192}" sibTransId="{04F60BBE-B91E-43AD-A4B0-431164C23BDC}"/>
    <dgm:cxn modelId="{403E5945-ACE8-41CC-9747-15E4BB515D13}" type="presOf" srcId="{005A0BBA-5134-4D79-B500-0DDA5DD5736D}" destId="{47AF52A0-3845-420A-ABAA-7EE58135E4A8}" srcOrd="0" destOrd="0" presId="urn:microsoft.com/office/officeart/2011/layout/TabList"/>
    <dgm:cxn modelId="{D084E147-E9BD-4044-8477-EE8FC4C12F81}" type="presOf" srcId="{4C7EC60F-0529-423F-A6FA-527A5FB9D414}" destId="{FDF29423-915D-4299-B8A0-7C4D255432EF}" srcOrd="0" destOrd="0" presId="urn:microsoft.com/office/officeart/2011/layout/TabList"/>
    <dgm:cxn modelId="{506BB14A-8965-42ED-9A1E-56B7A19CF99A}" type="presOf" srcId="{2D62FDD1-89CD-4F7D-A4B5-38C826DDD222}" destId="{0E5C824C-1D8B-4A53-BC49-6B9527AECE19}" srcOrd="0" destOrd="0" presId="urn:microsoft.com/office/officeart/2011/layout/TabList"/>
    <dgm:cxn modelId="{B033C64F-0163-4EB9-A6B5-29A35212E60A}" srcId="{1010F151-DB22-4513-B146-7228128F00B7}" destId="{53E10257-582D-4175-AB2E-291281993046}" srcOrd="3" destOrd="0" parTransId="{0BCDBF00-041B-4022-BC83-14310C5D57E1}" sibTransId="{679BD43E-6B43-4C32-828E-AA06678FC475}"/>
    <dgm:cxn modelId="{944FD96F-2841-40B9-954A-6E008852037F}" type="presOf" srcId="{35A9AB5F-7DD7-4D1F-B68F-D4FC889B921B}" destId="{D0AB8DA1-2E91-45D9-BDA0-F7B97D1F04B9}" srcOrd="0" destOrd="0" presId="urn:microsoft.com/office/officeart/2011/layout/TabList"/>
    <dgm:cxn modelId="{7A551F50-A67B-4D36-A173-7C26F49C3DB9}" srcId="{1010F151-DB22-4513-B146-7228128F00B7}" destId="{FE8B17D3-742B-4C74-865A-585A47571EE8}" srcOrd="0" destOrd="0" parTransId="{F928541A-0CD2-43D7-8626-8F06D3D55972}" sibTransId="{C30F928C-4631-4E09-B4D0-DFB97EF6B60D}"/>
    <dgm:cxn modelId="{830F0852-37EA-4A60-86D9-478910B6C6A4}" type="presOf" srcId="{5D1DD50E-398D-4045-99D7-3F933363F40D}" destId="{1266044D-8C15-4569-A84C-97AB369AE991}" srcOrd="0" destOrd="0" presId="urn:microsoft.com/office/officeart/2011/layout/TabList"/>
    <dgm:cxn modelId="{8208FB7D-E176-4D2A-BE76-FAC083D38CF9}" srcId="{1010F151-DB22-4513-B146-7228128F00B7}" destId="{2D62FDD1-89CD-4F7D-A4B5-38C826DDD222}" srcOrd="1" destOrd="0" parTransId="{C8C9BBE1-96D1-4FF4-84FA-3DC2E389F92C}" sibTransId="{BE5D8103-06D5-4C23-BCA0-D56E57EC70DA}"/>
    <dgm:cxn modelId="{F19D1080-CBD3-4DC3-91A6-ACCFFD4D9DCC}" srcId="{FE8B17D3-742B-4C74-865A-585A47571EE8}" destId="{879D4408-6A13-4A55-B960-D280912144E6}" srcOrd="1" destOrd="0" parTransId="{46988EAE-1909-4375-80C4-96C348499EE6}" sibTransId="{DE582873-F70A-40B5-8F96-AAE806ACCB58}"/>
    <dgm:cxn modelId="{FABC7894-B663-428E-A780-2797C327E434}" srcId="{2D62FDD1-89CD-4F7D-A4B5-38C826DDD222}" destId="{185FDB8B-26AF-4E59-B75C-3D83C55A46D4}" srcOrd="2" destOrd="0" parTransId="{0B86075A-9D4D-4C94-81F6-AC026B8BA57F}" sibTransId="{373093BC-7D48-4FC5-8E78-4E34B80C8597}"/>
    <dgm:cxn modelId="{53EAEC95-B207-4E3F-9425-1514F845FB04}" srcId="{670881F6-8FDB-47C5-9444-7B434B379605}" destId="{E4EF51EA-8A5C-4E8C-AAE1-17EC2040A10B}" srcOrd="2" destOrd="0" parTransId="{CF8B1DF6-78BF-4810-A59A-E30860005C8B}" sibTransId="{5E27E65E-BAD8-440B-820A-BD29AF96EBEA}"/>
    <dgm:cxn modelId="{497D8197-E9F2-4077-8982-7B9ED586D881}" type="presOf" srcId="{042CA95A-2F2A-4B82-8415-C9BE2E3B5FAA}" destId="{5F0D79E1-480E-4B7E-A88D-51AB8E8A8A9F}" srcOrd="0" destOrd="0" presId="urn:microsoft.com/office/officeart/2011/layout/TabList"/>
    <dgm:cxn modelId="{ABCB83C2-8627-4A1D-B212-8FDC4D95F5EE}" type="presOf" srcId="{51416770-465E-4879-982A-A971422CB676}" destId="{3A09AFC1-9532-4676-BEBC-796FC3ABE7EB}" srcOrd="0" destOrd="0" presId="urn:microsoft.com/office/officeart/2011/layout/TabList"/>
    <dgm:cxn modelId="{A63F67C7-355C-4D75-A33C-4574C7A02E34}" type="presOf" srcId="{879D4408-6A13-4A55-B960-D280912144E6}" destId="{4BF59619-3FDF-45D2-B55B-47AC223FDFD2}" srcOrd="0" destOrd="0" presId="urn:microsoft.com/office/officeart/2011/layout/TabList"/>
    <dgm:cxn modelId="{7E2AE0DA-3639-4419-89D3-A32E3755B9BA}" srcId="{53E10257-582D-4175-AB2E-291281993046}" destId="{005A0BBA-5134-4D79-B500-0DDA5DD5736D}" srcOrd="1" destOrd="0" parTransId="{DF0EB802-48A3-49AF-AD41-0198A2D3F8C2}" sibTransId="{569ABE75-6AD8-4C44-998F-789F2338F95B}"/>
    <dgm:cxn modelId="{3494E4E1-B0B2-47BF-AFF0-E4AF4B5B0192}" srcId="{1010F151-DB22-4513-B146-7228128F00B7}" destId="{670881F6-8FDB-47C5-9444-7B434B379605}" srcOrd="2" destOrd="0" parTransId="{F2E242C3-EF33-4334-AA97-6AA122A9CE15}" sibTransId="{8C218A0F-B776-409A-9279-C357A4F21D28}"/>
    <dgm:cxn modelId="{FD665DE4-E79C-486C-8C54-6904490A4F51}" srcId="{53E10257-582D-4175-AB2E-291281993046}" destId="{35A9AB5F-7DD7-4D1F-B68F-D4FC889B921B}" srcOrd="0" destOrd="0" parTransId="{D0556A5A-F97B-45F5-8BA9-D08AEAC625B4}" sibTransId="{F397EFC8-9106-4402-A418-27FC32718BC6}"/>
    <dgm:cxn modelId="{144942FD-D68D-4056-BAF6-73ED0CCA96C9}" type="presOf" srcId="{E4EF51EA-8A5C-4E8C-AAE1-17EC2040A10B}" destId="{BEF11267-2AB8-4EA7-A762-751CCC58F013}" srcOrd="0" destOrd="1" presId="urn:microsoft.com/office/officeart/2011/layout/TabList"/>
    <dgm:cxn modelId="{77A635FE-7A07-42CF-B20A-F3C6A95860C9}" srcId="{2D62FDD1-89CD-4F7D-A4B5-38C826DDD222}" destId="{4C7EC60F-0529-423F-A6FA-527A5FB9D414}" srcOrd="0" destOrd="0" parTransId="{2F991920-BC57-45D4-84A4-6957629599E3}" sibTransId="{9F66E293-016C-411A-BFC9-B2F08FA143A8}"/>
    <dgm:cxn modelId="{C479E3BC-FAC7-42F5-B96F-F7FF5923B38B}" type="presParOf" srcId="{FD918749-A264-4939-B19A-1533D1EC5EB5}" destId="{D643C7E7-4DEC-422F-8401-10CC7E7D20A9}" srcOrd="0" destOrd="0" presId="urn:microsoft.com/office/officeart/2011/layout/TabList"/>
    <dgm:cxn modelId="{69444C5C-2E61-44ED-ABC0-F71B2EFCFF48}" type="presParOf" srcId="{D643C7E7-4DEC-422F-8401-10CC7E7D20A9}" destId="{3A09AFC1-9532-4676-BEBC-796FC3ABE7EB}" srcOrd="0" destOrd="0" presId="urn:microsoft.com/office/officeart/2011/layout/TabList"/>
    <dgm:cxn modelId="{551D92C0-B6C3-4978-8D46-5C849252F13E}" type="presParOf" srcId="{D643C7E7-4DEC-422F-8401-10CC7E7D20A9}" destId="{B6793B63-0558-4895-A3EC-943EC48B15BD}" srcOrd="1" destOrd="0" presId="urn:microsoft.com/office/officeart/2011/layout/TabList"/>
    <dgm:cxn modelId="{3864DACA-CACE-48ED-9AC4-E350964A4BD9}" type="presParOf" srcId="{D643C7E7-4DEC-422F-8401-10CC7E7D20A9}" destId="{42B377FC-00EA-4F1E-ADA1-F48C12245EFD}" srcOrd="2" destOrd="0" presId="urn:microsoft.com/office/officeart/2011/layout/TabList"/>
    <dgm:cxn modelId="{A8ECD64D-BBC7-4324-B84B-6D18EFEE1271}" type="presParOf" srcId="{FD918749-A264-4939-B19A-1533D1EC5EB5}" destId="{4BF59619-3FDF-45D2-B55B-47AC223FDFD2}" srcOrd="1" destOrd="0" presId="urn:microsoft.com/office/officeart/2011/layout/TabList"/>
    <dgm:cxn modelId="{A0BE3A48-B62D-4015-B728-595B4FC34671}" type="presParOf" srcId="{FD918749-A264-4939-B19A-1533D1EC5EB5}" destId="{7E6A81F3-2548-4ABE-ACF8-77696D7AAC15}" srcOrd="2" destOrd="0" presId="urn:microsoft.com/office/officeart/2011/layout/TabList"/>
    <dgm:cxn modelId="{4C769F90-8D32-444D-86AB-29331ADEFC5E}" type="presParOf" srcId="{FD918749-A264-4939-B19A-1533D1EC5EB5}" destId="{5D1156F6-F8AC-43D3-90F3-77EDBCFF12D6}" srcOrd="3" destOrd="0" presId="urn:microsoft.com/office/officeart/2011/layout/TabList"/>
    <dgm:cxn modelId="{F095F615-BE45-42FB-B558-6BF0A48D85CB}" type="presParOf" srcId="{5D1156F6-F8AC-43D3-90F3-77EDBCFF12D6}" destId="{FDF29423-915D-4299-B8A0-7C4D255432EF}" srcOrd="0" destOrd="0" presId="urn:microsoft.com/office/officeart/2011/layout/TabList"/>
    <dgm:cxn modelId="{BE3DE8B2-0FAB-445D-843B-822276196422}" type="presParOf" srcId="{5D1156F6-F8AC-43D3-90F3-77EDBCFF12D6}" destId="{0E5C824C-1D8B-4A53-BC49-6B9527AECE19}" srcOrd="1" destOrd="0" presId="urn:microsoft.com/office/officeart/2011/layout/TabList"/>
    <dgm:cxn modelId="{1B6FB7D9-5C25-4535-9E78-4CD0BBB98800}" type="presParOf" srcId="{5D1156F6-F8AC-43D3-90F3-77EDBCFF12D6}" destId="{A34EA6BF-B41D-4499-B91C-318B92717663}" srcOrd="2" destOrd="0" presId="urn:microsoft.com/office/officeart/2011/layout/TabList"/>
    <dgm:cxn modelId="{B5007570-7D35-425D-94DF-D6BCABA9AB2F}" type="presParOf" srcId="{FD918749-A264-4939-B19A-1533D1EC5EB5}" destId="{5F0D79E1-480E-4B7E-A88D-51AB8E8A8A9F}" srcOrd="4" destOrd="0" presId="urn:microsoft.com/office/officeart/2011/layout/TabList"/>
    <dgm:cxn modelId="{C23332BC-A7F9-40E8-B990-B212232EF084}" type="presParOf" srcId="{FD918749-A264-4939-B19A-1533D1EC5EB5}" destId="{9804A526-EDEA-4B67-BF96-BFCC41184D28}" srcOrd="5" destOrd="0" presId="urn:microsoft.com/office/officeart/2011/layout/TabList"/>
    <dgm:cxn modelId="{681E45B1-3901-4B01-93E1-4E0B2F490C83}" type="presParOf" srcId="{FD918749-A264-4939-B19A-1533D1EC5EB5}" destId="{228A1497-16CC-46E6-8C3C-24BDB737BDBE}" srcOrd="6" destOrd="0" presId="urn:microsoft.com/office/officeart/2011/layout/TabList"/>
    <dgm:cxn modelId="{61DCA2F6-1647-4911-9FF7-111BD7ACE985}" type="presParOf" srcId="{228A1497-16CC-46E6-8C3C-24BDB737BDBE}" destId="{1266044D-8C15-4569-A84C-97AB369AE991}" srcOrd="0" destOrd="0" presId="urn:microsoft.com/office/officeart/2011/layout/TabList"/>
    <dgm:cxn modelId="{290C1104-FFD5-49CC-87FC-807A86EF073C}" type="presParOf" srcId="{228A1497-16CC-46E6-8C3C-24BDB737BDBE}" destId="{07BA28EC-9D0C-4289-B994-610153DD3B13}" srcOrd="1" destOrd="0" presId="urn:microsoft.com/office/officeart/2011/layout/TabList"/>
    <dgm:cxn modelId="{B635CA2F-E32B-4868-9C55-B0FBD93D42FC}" type="presParOf" srcId="{228A1497-16CC-46E6-8C3C-24BDB737BDBE}" destId="{412BBE7F-1C12-47E8-B573-22BF670E20D1}" srcOrd="2" destOrd="0" presId="urn:microsoft.com/office/officeart/2011/layout/TabList"/>
    <dgm:cxn modelId="{25114FB1-F828-45C8-99E1-92B384D86C9A}" type="presParOf" srcId="{FD918749-A264-4939-B19A-1533D1EC5EB5}" destId="{BEF11267-2AB8-4EA7-A762-751CCC58F013}" srcOrd="7" destOrd="0" presId="urn:microsoft.com/office/officeart/2011/layout/TabList"/>
    <dgm:cxn modelId="{B073DE6E-2DDA-444E-81BC-8E2BEEF6E5F0}" type="presParOf" srcId="{FD918749-A264-4939-B19A-1533D1EC5EB5}" destId="{876D076C-FCDC-4DCC-9D37-AC02367AA0A2}" srcOrd="8" destOrd="0" presId="urn:microsoft.com/office/officeart/2011/layout/TabList"/>
    <dgm:cxn modelId="{3B2B1123-F789-4FF3-BCF6-E254B1A25E95}" type="presParOf" srcId="{FD918749-A264-4939-B19A-1533D1EC5EB5}" destId="{DF1492B2-8CFB-4379-A05E-C3FB5021B16B}" srcOrd="9" destOrd="0" presId="urn:microsoft.com/office/officeart/2011/layout/TabList"/>
    <dgm:cxn modelId="{202BCCD4-396C-491A-997D-FD879E4A58D1}" type="presParOf" srcId="{DF1492B2-8CFB-4379-A05E-C3FB5021B16B}" destId="{D0AB8DA1-2E91-45D9-BDA0-F7B97D1F04B9}" srcOrd="0" destOrd="0" presId="urn:microsoft.com/office/officeart/2011/layout/TabList"/>
    <dgm:cxn modelId="{ED8EE873-DE2C-4095-AFC2-CABCB2C9D6D0}" type="presParOf" srcId="{DF1492B2-8CFB-4379-A05E-C3FB5021B16B}" destId="{D59F22AB-0E80-4B4A-8A05-ACAA91DA852E}" srcOrd="1" destOrd="0" presId="urn:microsoft.com/office/officeart/2011/layout/TabList"/>
    <dgm:cxn modelId="{23474560-CBB9-449C-AE6E-8C87EFED5EEF}" type="presParOf" srcId="{DF1492B2-8CFB-4379-A05E-C3FB5021B16B}" destId="{B0DA4D6E-5F4D-4C6F-B88D-7C203C9E8AD8}" srcOrd="2" destOrd="0" presId="urn:microsoft.com/office/officeart/2011/layout/TabList"/>
    <dgm:cxn modelId="{5BEB15DC-6670-4200-A65A-3B47969482B0}" type="presParOf" srcId="{FD918749-A264-4939-B19A-1533D1EC5EB5}" destId="{47AF52A0-3845-420A-ABAA-7EE58135E4A8}" srcOrd="10"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62B19B-2517-4770-9DF4-DC788233D7E4}" type="doc">
      <dgm:prSet loTypeId="urn:microsoft.com/office/officeart/2011/layout/CircleProcess" loCatId="process" qsTypeId="urn:microsoft.com/office/officeart/2005/8/quickstyle/simple2" qsCatId="simple" csTypeId="urn:microsoft.com/office/officeart/2005/8/colors/accent2_4" csCatId="accent2" phldr="1"/>
      <dgm:spPr/>
    </dgm:pt>
    <dgm:pt modelId="{96A2B9A6-D689-431B-8A3D-2FBF5578484B}">
      <dgm:prSet phldrT="[Text]"/>
      <dgm:spPr/>
      <dgm:t>
        <a:bodyPr/>
        <a:lstStyle/>
        <a:p>
          <a:pPr>
            <a:buFont typeface="+mj-lt"/>
            <a:buAutoNum type="romanUcPeriod"/>
          </a:pPr>
          <a:r>
            <a:rPr lang="en-US" i="0">
              <a:effectLst/>
              <a:latin typeface="Abadi" panose="020B0604020104020204" pitchFamily="34" charset="0"/>
            </a:rPr>
            <a:t>Targeted Retention Strategies</a:t>
          </a:r>
          <a:endParaRPr lang="en-GB" dirty="0"/>
        </a:p>
      </dgm:t>
    </dgm:pt>
    <dgm:pt modelId="{B48508BF-5B06-4F8A-80A5-05FCAE865260}" type="parTrans" cxnId="{85D93D4F-14A7-4067-854B-7D45F4152FBF}">
      <dgm:prSet/>
      <dgm:spPr/>
      <dgm:t>
        <a:bodyPr/>
        <a:lstStyle/>
        <a:p>
          <a:endParaRPr lang="en-GB"/>
        </a:p>
      </dgm:t>
    </dgm:pt>
    <dgm:pt modelId="{02D34CAD-5DC8-4F9E-B1E4-2AF23AAB13BC}" type="sibTrans" cxnId="{85D93D4F-14A7-4067-854B-7D45F4152FBF}">
      <dgm:prSet/>
      <dgm:spPr/>
      <dgm:t>
        <a:bodyPr/>
        <a:lstStyle/>
        <a:p>
          <a:endParaRPr lang="en-GB"/>
        </a:p>
      </dgm:t>
    </dgm:pt>
    <dgm:pt modelId="{B49C68FF-A020-4C78-B187-62263A56ACE6}">
      <dgm:prSet phldrT="[Text]"/>
      <dgm:spPr/>
      <dgm:t>
        <a:bodyPr/>
        <a:lstStyle/>
        <a:p>
          <a:pPr>
            <a:buFont typeface="+mj-lt"/>
            <a:buAutoNum type="romanUcPeriod"/>
          </a:pPr>
          <a:r>
            <a:rPr lang="en-US" i="0">
              <a:effectLst/>
              <a:latin typeface="Abadi" panose="020B0604020104020204" pitchFamily="34" charset="0"/>
            </a:rPr>
            <a:t>Enhanced Customer Support</a:t>
          </a:r>
          <a:endParaRPr lang="en-GB" dirty="0"/>
        </a:p>
      </dgm:t>
    </dgm:pt>
    <dgm:pt modelId="{E8217257-1E70-49FD-8539-0C208C1422FC}" type="parTrans" cxnId="{9FBE42FF-E699-46B8-9E5D-9DCDD674663A}">
      <dgm:prSet/>
      <dgm:spPr/>
      <dgm:t>
        <a:bodyPr/>
        <a:lstStyle/>
        <a:p>
          <a:endParaRPr lang="en-GB"/>
        </a:p>
      </dgm:t>
    </dgm:pt>
    <dgm:pt modelId="{79619B7B-DAF4-41EC-9AF7-E968F64C89D4}" type="sibTrans" cxnId="{9FBE42FF-E699-46B8-9E5D-9DCDD674663A}">
      <dgm:prSet/>
      <dgm:spPr/>
      <dgm:t>
        <a:bodyPr/>
        <a:lstStyle/>
        <a:p>
          <a:endParaRPr lang="en-GB"/>
        </a:p>
      </dgm:t>
    </dgm:pt>
    <dgm:pt modelId="{A3C80486-D29B-4E59-ADC9-9F7E465BB570}">
      <dgm:prSet phldrT="[Text]"/>
      <dgm:spPr/>
      <dgm:t>
        <a:bodyPr/>
        <a:lstStyle/>
        <a:p>
          <a:pPr>
            <a:buFont typeface="+mj-lt"/>
            <a:buAutoNum type="romanUcPeriod"/>
          </a:pPr>
          <a:r>
            <a:rPr lang="en-US" i="0" dirty="0">
              <a:effectLst/>
              <a:latin typeface="Abadi" panose="020B0604020104020204" pitchFamily="34" charset="0"/>
            </a:rPr>
            <a:t>Geographically Targeted Campaigns </a:t>
          </a:r>
          <a:endParaRPr lang="en-GB" dirty="0"/>
        </a:p>
      </dgm:t>
    </dgm:pt>
    <dgm:pt modelId="{EF8E225C-CBB4-4311-9752-17AB05013B7F}" type="parTrans" cxnId="{78E96778-BB2F-4FC7-83D6-BD7F617D3687}">
      <dgm:prSet/>
      <dgm:spPr/>
      <dgm:t>
        <a:bodyPr/>
        <a:lstStyle/>
        <a:p>
          <a:endParaRPr lang="en-GB"/>
        </a:p>
      </dgm:t>
    </dgm:pt>
    <dgm:pt modelId="{F17FA3FB-1657-43FD-A0B4-CD5137666FEA}" type="sibTrans" cxnId="{78E96778-BB2F-4FC7-83D6-BD7F617D3687}">
      <dgm:prSet/>
      <dgm:spPr/>
      <dgm:t>
        <a:bodyPr/>
        <a:lstStyle/>
        <a:p>
          <a:endParaRPr lang="en-GB"/>
        </a:p>
      </dgm:t>
    </dgm:pt>
    <dgm:pt modelId="{F18A9B73-5CAE-4379-B61A-A06BF5FB5045}">
      <dgm:prSet phldrT="[Text]"/>
      <dgm:spPr/>
      <dgm:t>
        <a:bodyPr/>
        <a:lstStyle/>
        <a:p>
          <a:pPr>
            <a:buFont typeface="+mj-lt"/>
            <a:buAutoNum type="romanUcPeriod"/>
          </a:pPr>
          <a:r>
            <a:rPr lang="en-US" i="0">
              <a:effectLst/>
              <a:latin typeface="Abadi" panose="020B0604020104020204" pitchFamily="34" charset="0"/>
            </a:rPr>
            <a:t>Continuous Monitoring and Analysis</a:t>
          </a:r>
          <a:endParaRPr lang="en-GB" dirty="0"/>
        </a:p>
      </dgm:t>
    </dgm:pt>
    <dgm:pt modelId="{6F063A53-F6EE-412D-928A-D3AC889833C8}" type="parTrans" cxnId="{26A60258-8775-4DC6-B888-3EAB99A2CAB3}">
      <dgm:prSet/>
      <dgm:spPr/>
      <dgm:t>
        <a:bodyPr/>
        <a:lstStyle/>
        <a:p>
          <a:endParaRPr lang="en-GB"/>
        </a:p>
      </dgm:t>
    </dgm:pt>
    <dgm:pt modelId="{475C8BB2-F6D9-40BC-809D-D08E44441982}" type="sibTrans" cxnId="{26A60258-8775-4DC6-B888-3EAB99A2CAB3}">
      <dgm:prSet/>
      <dgm:spPr/>
      <dgm:t>
        <a:bodyPr/>
        <a:lstStyle/>
        <a:p>
          <a:endParaRPr lang="en-GB"/>
        </a:p>
      </dgm:t>
    </dgm:pt>
    <dgm:pt modelId="{AA191175-6266-4133-A376-AB2E651B7725}">
      <dgm:prSet phldrT="[Text]"/>
      <dgm:spPr/>
      <dgm:t>
        <a:bodyPr/>
        <a:lstStyle/>
        <a:p>
          <a:pPr>
            <a:buFont typeface="+mj-lt"/>
            <a:buAutoNum type="romanUcPeriod"/>
          </a:pPr>
          <a:r>
            <a:rPr lang="en-US" i="0">
              <a:effectLst/>
              <a:latin typeface="Abadi" panose="020B0604020104020204" pitchFamily="34" charset="0"/>
            </a:rPr>
            <a:t>Data-driven Decision Making</a:t>
          </a:r>
          <a:endParaRPr lang="en-GB" dirty="0"/>
        </a:p>
      </dgm:t>
    </dgm:pt>
    <dgm:pt modelId="{3ACFA660-9413-491F-8A5C-1C7436FBACDA}" type="parTrans" cxnId="{69A6BD1F-B3C3-486A-AD0E-948328985A68}">
      <dgm:prSet/>
      <dgm:spPr/>
      <dgm:t>
        <a:bodyPr/>
        <a:lstStyle/>
        <a:p>
          <a:endParaRPr lang="en-GB"/>
        </a:p>
      </dgm:t>
    </dgm:pt>
    <dgm:pt modelId="{31EF7721-A155-4422-BC93-4BDE9AFBFEBB}" type="sibTrans" cxnId="{69A6BD1F-B3C3-486A-AD0E-948328985A68}">
      <dgm:prSet/>
      <dgm:spPr/>
      <dgm:t>
        <a:bodyPr/>
        <a:lstStyle/>
        <a:p>
          <a:endParaRPr lang="en-GB"/>
        </a:p>
      </dgm:t>
    </dgm:pt>
    <dgm:pt modelId="{F79DDF9D-45DF-444D-8BC7-FB5B2C61DECF}">
      <dgm:prSet phldrT="[Text]"/>
      <dgm:spPr/>
      <dgm:t>
        <a:bodyPr/>
        <a:lstStyle/>
        <a:p>
          <a:pPr>
            <a:buFont typeface="+mj-lt"/>
            <a:buAutoNum type="romanUcPeriod"/>
          </a:pPr>
          <a:r>
            <a:rPr lang="en-US" i="0">
              <a:effectLst/>
              <a:latin typeface="Abadi" panose="020B0604020104020204" pitchFamily="34" charset="0"/>
            </a:rPr>
            <a:t>Collaboration Across Departments</a:t>
          </a:r>
          <a:endParaRPr lang="en-GB" dirty="0"/>
        </a:p>
      </dgm:t>
    </dgm:pt>
    <dgm:pt modelId="{14487F8D-0E4A-40A8-87D3-37BA915A3790}" type="parTrans" cxnId="{46835134-7782-4639-BA9B-EE3CE82B0680}">
      <dgm:prSet/>
      <dgm:spPr/>
      <dgm:t>
        <a:bodyPr/>
        <a:lstStyle/>
        <a:p>
          <a:endParaRPr lang="en-GB"/>
        </a:p>
      </dgm:t>
    </dgm:pt>
    <dgm:pt modelId="{750117E1-B09F-4E0D-9C45-B6116849BAFD}" type="sibTrans" cxnId="{46835134-7782-4639-BA9B-EE3CE82B0680}">
      <dgm:prSet/>
      <dgm:spPr/>
      <dgm:t>
        <a:bodyPr/>
        <a:lstStyle/>
        <a:p>
          <a:endParaRPr lang="en-GB"/>
        </a:p>
      </dgm:t>
    </dgm:pt>
    <dgm:pt modelId="{3C203DD4-1188-4D1B-A419-95ED41A5973F}" type="pres">
      <dgm:prSet presAssocID="{1E62B19B-2517-4770-9DF4-DC788233D7E4}" presName="Name0" presStyleCnt="0">
        <dgm:presLayoutVars>
          <dgm:chMax val="11"/>
          <dgm:chPref val="11"/>
          <dgm:dir/>
          <dgm:resizeHandles/>
        </dgm:presLayoutVars>
      </dgm:prSet>
      <dgm:spPr/>
    </dgm:pt>
    <dgm:pt modelId="{AB0F8EE1-A43B-4114-880B-24D4C0887E6C}" type="pres">
      <dgm:prSet presAssocID="{F79DDF9D-45DF-444D-8BC7-FB5B2C61DECF}" presName="Accent6" presStyleCnt="0"/>
      <dgm:spPr/>
    </dgm:pt>
    <dgm:pt modelId="{9EEF8430-2FCB-4555-9FC6-C82A9A855FB9}" type="pres">
      <dgm:prSet presAssocID="{F79DDF9D-45DF-444D-8BC7-FB5B2C61DECF}" presName="Accent" presStyleLbl="node1" presStyleIdx="0" presStyleCnt="6"/>
      <dgm:spPr/>
    </dgm:pt>
    <dgm:pt modelId="{BD6320FA-9F72-4412-A7F2-9E7748329385}" type="pres">
      <dgm:prSet presAssocID="{F79DDF9D-45DF-444D-8BC7-FB5B2C61DECF}" presName="ParentBackground6" presStyleCnt="0"/>
      <dgm:spPr/>
    </dgm:pt>
    <dgm:pt modelId="{6F213D06-6361-4B26-BB83-1CB52F8B18EB}" type="pres">
      <dgm:prSet presAssocID="{F79DDF9D-45DF-444D-8BC7-FB5B2C61DECF}" presName="ParentBackground" presStyleLbl="fgAcc1" presStyleIdx="0" presStyleCnt="6"/>
      <dgm:spPr/>
    </dgm:pt>
    <dgm:pt modelId="{2338B892-D604-46CE-84CA-3792D4773D25}" type="pres">
      <dgm:prSet presAssocID="{F79DDF9D-45DF-444D-8BC7-FB5B2C61DECF}" presName="Parent6" presStyleLbl="revTx" presStyleIdx="0" presStyleCnt="0">
        <dgm:presLayoutVars>
          <dgm:chMax val="1"/>
          <dgm:chPref val="1"/>
          <dgm:bulletEnabled val="1"/>
        </dgm:presLayoutVars>
      </dgm:prSet>
      <dgm:spPr/>
    </dgm:pt>
    <dgm:pt modelId="{A6F7FF5F-977D-4A8D-B625-0C492004569F}" type="pres">
      <dgm:prSet presAssocID="{AA191175-6266-4133-A376-AB2E651B7725}" presName="Accent5" presStyleCnt="0"/>
      <dgm:spPr/>
    </dgm:pt>
    <dgm:pt modelId="{97C21D38-98CD-4CC6-AD69-B957CD83FD7E}" type="pres">
      <dgm:prSet presAssocID="{AA191175-6266-4133-A376-AB2E651B7725}" presName="Accent" presStyleLbl="node1" presStyleIdx="1" presStyleCnt="6"/>
      <dgm:spPr/>
    </dgm:pt>
    <dgm:pt modelId="{EE80E1FA-6A9F-4022-9382-2F17DEB24503}" type="pres">
      <dgm:prSet presAssocID="{AA191175-6266-4133-A376-AB2E651B7725}" presName="ParentBackground5" presStyleCnt="0"/>
      <dgm:spPr/>
    </dgm:pt>
    <dgm:pt modelId="{FD47B8C9-79EE-4B06-AC15-296E33CBB3CA}" type="pres">
      <dgm:prSet presAssocID="{AA191175-6266-4133-A376-AB2E651B7725}" presName="ParentBackground" presStyleLbl="fgAcc1" presStyleIdx="1" presStyleCnt="6"/>
      <dgm:spPr/>
    </dgm:pt>
    <dgm:pt modelId="{3BE5310E-317D-45C8-804E-C625E18741D7}" type="pres">
      <dgm:prSet presAssocID="{AA191175-6266-4133-A376-AB2E651B7725}" presName="Parent5" presStyleLbl="revTx" presStyleIdx="0" presStyleCnt="0">
        <dgm:presLayoutVars>
          <dgm:chMax val="1"/>
          <dgm:chPref val="1"/>
          <dgm:bulletEnabled val="1"/>
        </dgm:presLayoutVars>
      </dgm:prSet>
      <dgm:spPr/>
    </dgm:pt>
    <dgm:pt modelId="{DA08332E-7AA1-45CC-91BF-2EA6D89EEDBC}" type="pres">
      <dgm:prSet presAssocID="{F18A9B73-5CAE-4379-B61A-A06BF5FB5045}" presName="Accent4" presStyleCnt="0"/>
      <dgm:spPr/>
    </dgm:pt>
    <dgm:pt modelId="{F842B020-B234-46CE-9F8D-1CF02AE0C507}" type="pres">
      <dgm:prSet presAssocID="{F18A9B73-5CAE-4379-B61A-A06BF5FB5045}" presName="Accent" presStyleLbl="node1" presStyleIdx="2" presStyleCnt="6"/>
      <dgm:spPr/>
    </dgm:pt>
    <dgm:pt modelId="{33E6AF26-197B-4C57-8AC6-D443457C7127}" type="pres">
      <dgm:prSet presAssocID="{F18A9B73-5CAE-4379-B61A-A06BF5FB5045}" presName="ParentBackground4" presStyleCnt="0"/>
      <dgm:spPr/>
    </dgm:pt>
    <dgm:pt modelId="{78192F74-6C61-43F0-9D40-DF784ED32BA5}" type="pres">
      <dgm:prSet presAssocID="{F18A9B73-5CAE-4379-B61A-A06BF5FB5045}" presName="ParentBackground" presStyleLbl="fgAcc1" presStyleIdx="2" presStyleCnt="6"/>
      <dgm:spPr/>
    </dgm:pt>
    <dgm:pt modelId="{0E5902BE-102F-48B8-8EC2-A43D6D6AA1E8}" type="pres">
      <dgm:prSet presAssocID="{F18A9B73-5CAE-4379-B61A-A06BF5FB5045}" presName="Parent4" presStyleLbl="revTx" presStyleIdx="0" presStyleCnt="0">
        <dgm:presLayoutVars>
          <dgm:chMax val="1"/>
          <dgm:chPref val="1"/>
          <dgm:bulletEnabled val="1"/>
        </dgm:presLayoutVars>
      </dgm:prSet>
      <dgm:spPr/>
    </dgm:pt>
    <dgm:pt modelId="{70CF2EA5-18AB-4288-98E5-4760676B7189}" type="pres">
      <dgm:prSet presAssocID="{A3C80486-D29B-4E59-ADC9-9F7E465BB570}" presName="Accent3" presStyleCnt="0"/>
      <dgm:spPr/>
    </dgm:pt>
    <dgm:pt modelId="{F95594A6-F4E1-4AF7-8537-6C460BA8E19C}" type="pres">
      <dgm:prSet presAssocID="{A3C80486-D29B-4E59-ADC9-9F7E465BB570}" presName="Accent" presStyleLbl="node1" presStyleIdx="3" presStyleCnt="6"/>
      <dgm:spPr/>
    </dgm:pt>
    <dgm:pt modelId="{8E2976D3-4E1A-4D46-A468-32D331F6FF0C}" type="pres">
      <dgm:prSet presAssocID="{A3C80486-D29B-4E59-ADC9-9F7E465BB570}" presName="ParentBackground3" presStyleCnt="0"/>
      <dgm:spPr/>
    </dgm:pt>
    <dgm:pt modelId="{B791F667-5C2C-4FBC-A083-549FF63846BA}" type="pres">
      <dgm:prSet presAssocID="{A3C80486-D29B-4E59-ADC9-9F7E465BB570}" presName="ParentBackground" presStyleLbl="fgAcc1" presStyleIdx="3" presStyleCnt="6"/>
      <dgm:spPr/>
    </dgm:pt>
    <dgm:pt modelId="{44C6A8C4-B3AE-4B11-A1D4-70638ED3EE02}" type="pres">
      <dgm:prSet presAssocID="{A3C80486-D29B-4E59-ADC9-9F7E465BB570}" presName="Parent3" presStyleLbl="revTx" presStyleIdx="0" presStyleCnt="0">
        <dgm:presLayoutVars>
          <dgm:chMax val="1"/>
          <dgm:chPref val="1"/>
          <dgm:bulletEnabled val="1"/>
        </dgm:presLayoutVars>
      </dgm:prSet>
      <dgm:spPr/>
    </dgm:pt>
    <dgm:pt modelId="{E201B900-3698-42F1-9269-E57626495077}" type="pres">
      <dgm:prSet presAssocID="{B49C68FF-A020-4C78-B187-62263A56ACE6}" presName="Accent2" presStyleCnt="0"/>
      <dgm:spPr/>
    </dgm:pt>
    <dgm:pt modelId="{1A978EBA-9107-485D-8119-54E8FECFB091}" type="pres">
      <dgm:prSet presAssocID="{B49C68FF-A020-4C78-B187-62263A56ACE6}" presName="Accent" presStyleLbl="node1" presStyleIdx="4" presStyleCnt="6"/>
      <dgm:spPr/>
    </dgm:pt>
    <dgm:pt modelId="{0C32B8CD-E3D4-40CC-9170-F0ADC3D5A8D1}" type="pres">
      <dgm:prSet presAssocID="{B49C68FF-A020-4C78-B187-62263A56ACE6}" presName="ParentBackground2" presStyleCnt="0"/>
      <dgm:spPr/>
    </dgm:pt>
    <dgm:pt modelId="{17AD55D2-7225-4E6D-8508-1D6EB4019AFF}" type="pres">
      <dgm:prSet presAssocID="{B49C68FF-A020-4C78-B187-62263A56ACE6}" presName="ParentBackground" presStyleLbl="fgAcc1" presStyleIdx="4" presStyleCnt="6"/>
      <dgm:spPr/>
    </dgm:pt>
    <dgm:pt modelId="{E4A7008D-60CE-42F5-81C4-85C096E00EF9}" type="pres">
      <dgm:prSet presAssocID="{B49C68FF-A020-4C78-B187-62263A56ACE6}" presName="Parent2" presStyleLbl="revTx" presStyleIdx="0" presStyleCnt="0">
        <dgm:presLayoutVars>
          <dgm:chMax val="1"/>
          <dgm:chPref val="1"/>
          <dgm:bulletEnabled val="1"/>
        </dgm:presLayoutVars>
      </dgm:prSet>
      <dgm:spPr/>
    </dgm:pt>
    <dgm:pt modelId="{7F63F5EE-9677-4DFE-8EB7-AE129B76388D}" type="pres">
      <dgm:prSet presAssocID="{96A2B9A6-D689-431B-8A3D-2FBF5578484B}" presName="Accent1" presStyleCnt="0"/>
      <dgm:spPr/>
    </dgm:pt>
    <dgm:pt modelId="{DB4D2FBF-67EC-4BED-A3E6-7B2A7D321D8C}" type="pres">
      <dgm:prSet presAssocID="{96A2B9A6-D689-431B-8A3D-2FBF5578484B}" presName="Accent" presStyleLbl="node1" presStyleIdx="5" presStyleCnt="6"/>
      <dgm:spPr/>
    </dgm:pt>
    <dgm:pt modelId="{BEED2811-B35A-46D0-B0D0-8BF1B31BA210}" type="pres">
      <dgm:prSet presAssocID="{96A2B9A6-D689-431B-8A3D-2FBF5578484B}" presName="ParentBackground1" presStyleCnt="0"/>
      <dgm:spPr/>
    </dgm:pt>
    <dgm:pt modelId="{4534221A-D201-46C1-8CD3-1DB54A1A1FAB}" type="pres">
      <dgm:prSet presAssocID="{96A2B9A6-D689-431B-8A3D-2FBF5578484B}" presName="ParentBackground" presStyleLbl="fgAcc1" presStyleIdx="5" presStyleCnt="6"/>
      <dgm:spPr/>
    </dgm:pt>
    <dgm:pt modelId="{56600958-E95C-4D70-9106-D39BB7688EBD}" type="pres">
      <dgm:prSet presAssocID="{96A2B9A6-D689-431B-8A3D-2FBF5578484B}" presName="Parent1" presStyleLbl="revTx" presStyleIdx="0" presStyleCnt="0">
        <dgm:presLayoutVars>
          <dgm:chMax val="1"/>
          <dgm:chPref val="1"/>
          <dgm:bulletEnabled val="1"/>
        </dgm:presLayoutVars>
      </dgm:prSet>
      <dgm:spPr/>
    </dgm:pt>
  </dgm:ptLst>
  <dgm:cxnLst>
    <dgm:cxn modelId="{48AB090B-B6E2-4ACC-AD71-80A46BFBCB92}" type="presOf" srcId="{AA191175-6266-4133-A376-AB2E651B7725}" destId="{FD47B8C9-79EE-4B06-AC15-296E33CBB3CA}" srcOrd="0" destOrd="0" presId="urn:microsoft.com/office/officeart/2011/layout/CircleProcess"/>
    <dgm:cxn modelId="{BC7B200C-8743-479E-9D32-C1496A5F77E8}" type="presOf" srcId="{A3C80486-D29B-4E59-ADC9-9F7E465BB570}" destId="{B791F667-5C2C-4FBC-A083-549FF63846BA}" srcOrd="0" destOrd="0" presId="urn:microsoft.com/office/officeart/2011/layout/CircleProcess"/>
    <dgm:cxn modelId="{69A6BD1F-B3C3-486A-AD0E-948328985A68}" srcId="{1E62B19B-2517-4770-9DF4-DC788233D7E4}" destId="{AA191175-6266-4133-A376-AB2E651B7725}" srcOrd="4" destOrd="0" parTransId="{3ACFA660-9413-491F-8A5C-1C7436FBACDA}" sibTransId="{31EF7721-A155-4422-BC93-4BDE9AFBFEBB}"/>
    <dgm:cxn modelId="{BB2DA92E-0395-4826-AED1-8C701AF3926C}" type="presOf" srcId="{F79DDF9D-45DF-444D-8BC7-FB5B2C61DECF}" destId="{2338B892-D604-46CE-84CA-3792D4773D25}" srcOrd="1" destOrd="0" presId="urn:microsoft.com/office/officeart/2011/layout/CircleProcess"/>
    <dgm:cxn modelId="{46835134-7782-4639-BA9B-EE3CE82B0680}" srcId="{1E62B19B-2517-4770-9DF4-DC788233D7E4}" destId="{F79DDF9D-45DF-444D-8BC7-FB5B2C61DECF}" srcOrd="5" destOrd="0" parTransId="{14487F8D-0E4A-40A8-87D3-37BA915A3790}" sibTransId="{750117E1-B09F-4E0D-9C45-B6116849BAFD}"/>
    <dgm:cxn modelId="{AFE1E949-4DD7-49A6-9F1C-2016243DC180}" type="presOf" srcId="{96A2B9A6-D689-431B-8A3D-2FBF5578484B}" destId="{56600958-E95C-4D70-9106-D39BB7688EBD}" srcOrd="1" destOrd="0" presId="urn:microsoft.com/office/officeart/2011/layout/CircleProcess"/>
    <dgm:cxn modelId="{49A01D6D-6F3D-4591-AAC6-A5A3E1E2FE9F}" type="presOf" srcId="{F18A9B73-5CAE-4379-B61A-A06BF5FB5045}" destId="{78192F74-6C61-43F0-9D40-DF784ED32BA5}" srcOrd="0" destOrd="0" presId="urn:microsoft.com/office/officeart/2011/layout/CircleProcess"/>
    <dgm:cxn modelId="{85D93D4F-14A7-4067-854B-7D45F4152FBF}" srcId="{1E62B19B-2517-4770-9DF4-DC788233D7E4}" destId="{96A2B9A6-D689-431B-8A3D-2FBF5578484B}" srcOrd="0" destOrd="0" parTransId="{B48508BF-5B06-4F8A-80A5-05FCAE865260}" sibTransId="{02D34CAD-5DC8-4F9E-B1E4-2AF23AAB13BC}"/>
    <dgm:cxn modelId="{26A60258-8775-4DC6-B888-3EAB99A2CAB3}" srcId="{1E62B19B-2517-4770-9DF4-DC788233D7E4}" destId="{F18A9B73-5CAE-4379-B61A-A06BF5FB5045}" srcOrd="3" destOrd="0" parTransId="{6F063A53-F6EE-412D-928A-D3AC889833C8}" sibTransId="{475C8BB2-F6D9-40BC-809D-D08E44441982}"/>
    <dgm:cxn modelId="{78E96778-BB2F-4FC7-83D6-BD7F617D3687}" srcId="{1E62B19B-2517-4770-9DF4-DC788233D7E4}" destId="{A3C80486-D29B-4E59-ADC9-9F7E465BB570}" srcOrd="2" destOrd="0" parTransId="{EF8E225C-CBB4-4311-9752-17AB05013B7F}" sibTransId="{F17FA3FB-1657-43FD-A0B4-CD5137666FEA}"/>
    <dgm:cxn modelId="{CB8F6181-17FA-4175-B252-D3B7A0970549}" type="presOf" srcId="{A3C80486-D29B-4E59-ADC9-9F7E465BB570}" destId="{44C6A8C4-B3AE-4B11-A1D4-70638ED3EE02}" srcOrd="1" destOrd="0" presId="urn:microsoft.com/office/officeart/2011/layout/CircleProcess"/>
    <dgm:cxn modelId="{CA18D19F-9F23-4FBD-9D25-E22701561519}" type="presOf" srcId="{F18A9B73-5CAE-4379-B61A-A06BF5FB5045}" destId="{0E5902BE-102F-48B8-8EC2-A43D6D6AA1E8}" srcOrd="1" destOrd="0" presId="urn:microsoft.com/office/officeart/2011/layout/CircleProcess"/>
    <dgm:cxn modelId="{0BE0D7A2-ED11-40DB-A1D5-E2EA7E4AD75E}" type="presOf" srcId="{1E62B19B-2517-4770-9DF4-DC788233D7E4}" destId="{3C203DD4-1188-4D1B-A419-95ED41A5973F}" srcOrd="0" destOrd="0" presId="urn:microsoft.com/office/officeart/2011/layout/CircleProcess"/>
    <dgm:cxn modelId="{2F2931C5-D5BE-4E68-9132-4AAEE8E6B9F9}" type="presOf" srcId="{AA191175-6266-4133-A376-AB2E651B7725}" destId="{3BE5310E-317D-45C8-804E-C625E18741D7}" srcOrd="1" destOrd="0" presId="urn:microsoft.com/office/officeart/2011/layout/CircleProcess"/>
    <dgm:cxn modelId="{4DB4C0CC-C590-4EB2-B53A-35723A18E48D}" type="presOf" srcId="{B49C68FF-A020-4C78-B187-62263A56ACE6}" destId="{E4A7008D-60CE-42F5-81C4-85C096E00EF9}" srcOrd="1" destOrd="0" presId="urn:microsoft.com/office/officeart/2011/layout/CircleProcess"/>
    <dgm:cxn modelId="{C69342DD-DCBC-4F40-8649-9EC7D9C64000}" type="presOf" srcId="{F79DDF9D-45DF-444D-8BC7-FB5B2C61DECF}" destId="{6F213D06-6361-4B26-BB83-1CB52F8B18EB}" srcOrd="0" destOrd="0" presId="urn:microsoft.com/office/officeart/2011/layout/CircleProcess"/>
    <dgm:cxn modelId="{3E2BAEEB-F777-4318-81B7-1641DED5149D}" type="presOf" srcId="{96A2B9A6-D689-431B-8A3D-2FBF5578484B}" destId="{4534221A-D201-46C1-8CD3-1DB54A1A1FAB}" srcOrd="0" destOrd="0" presId="urn:microsoft.com/office/officeart/2011/layout/CircleProcess"/>
    <dgm:cxn modelId="{64D642F4-8966-4993-8CD8-95549FCC9AA2}" type="presOf" srcId="{B49C68FF-A020-4C78-B187-62263A56ACE6}" destId="{17AD55D2-7225-4E6D-8508-1D6EB4019AFF}" srcOrd="0" destOrd="0" presId="urn:microsoft.com/office/officeart/2011/layout/CircleProcess"/>
    <dgm:cxn modelId="{9FBE42FF-E699-46B8-9E5D-9DCDD674663A}" srcId="{1E62B19B-2517-4770-9DF4-DC788233D7E4}" destId="{B49C68FF-A020-4C78-B187-62263A56ACE6}" srcOrd="1" destOrd="0" parTransId="{E8217257-1E70-49FD-8539-0C208C1422FC}" sibTransId="{79619B7B-DAF4-41EC-9AF7-E968F64C89D4}"/>
    <dgm:cxn modelId="{9B397AAF-D33E-4441-9B45-04DC3B9D5B78}" type="presParOf" srcId="{3C203DD4-1188-4D1B-A419-95ED41A5973F}" destId="{AB0F8EE1-A43B-4114-880B-24D4C0887E6C}" srcOrd="0" destOrd="0" presId="urn:microsoft.com/office/officeart/2011/layout/CircleProcess"/>
    <dgm:cxn modelId="{40786558-B3D1-4766-A2CF-E55CA44C0651}" type="presParOf" srcId="{AB0F8EE1-A43B-4114-880B-24D4C0887E6C}" destId="{9EEF8430-2FCB-4555-9FC6-C82A9A855FB9}" srcOrd="0" destOrd="0" presId="urn:microsoft.com/office/officeart/2011/layout/CircleProcess"/>
    <dgm:cxn modelId="{9845CC85-D91F-4C42-A9AA-A2E7C5BFAAED}" type="presParOf" srcId="{3C203DD4-1188-4D1B-A419-95ED41A5973F}" destId="{BD6320FA-9F72-4412-A7F2-9E7748329385}" srcOrd="1" destOrd="0" presId="urn:microsoft.com/office/officeart/2011/layout/CircleProcess"/>
    <dgm:cxn modelId="{BC5EB57B-7944-4CEF-A844-D99D170B7248}" type="presParOf" srcId="{BD6320FA-9F72-4412-A7F2-9E7748329385}" destId="{6F213D06-6361-4B26-BB83-1CB52F8B18EB}" srcOrd="0" destOrd="0" presId="urn:microsoft.com/office/officeart/2011/layout/CircleProcess"/>
    <dgm:cxn modelId="{199632C7-C948-4472-9C91-FA752502809A}" type="presParOf" srcId="{3C203DD4-1188-4D1B-A419-95ED41A5973F}" destId="{2338B892-D604-46CE-84CA-3792D4773D25}" srcOrd="2" destOrd="0" presId="urn:microsoft.com/office/officeart/2011/layout/CircleProcess"/>
    <dgm:cxn modelId="{8AB5FDC5-A12E-4E79-B017-21BD38FED414}" type="presParOf" srcId="{3C203DD4-1188-4D1B-A419-95ED41A5973F}" destId="{A6F7FF5F-977D-4A8D-B625-0C492004569F}" srcOrd="3" destOrd="0" presId="urn:microsoft.com/office/officeart/2011/layout/CircleProcess"/>
    <dgm:cxn modelId="{514DAABD-D737-42B2-90F8-29E5F960F839}" type="presParOf" srcId="{A6F7FF5F-977D-4A8D-B625-0C492004569F}" destId="{97C21D38-98CD-4CC6-AD69-B957CD83FD7E}" srcOrd="0" destOrd="0" presId="urn:microsoft.com/office/officeart/2011/layout/CircleProcess"/>
    <dgm:cxn modelId="{E490AD95-4AF4-4CC9-A15B-7A17F9B1B8CB}" type="presParOf" srcId="{3C203DD4-1188-4D1B-A419-95ED41A5973F}" destId="{EE80E1FA-6A9F-4022-9382-2F17DEB24503}" srcOrd="4" destOrd="0" presId="urn:microsoft.com/office/officeart/2011/layout/CircleProcess"/>
    <dgm:cxn modelId="{D33CFB73-2745-435B-A3A1-FDBDB3B1C43B}" type="presParOf" srcId="{EE80E1FA-6A9F-4022-9382-2F17DEB24503}" destId="{FD47B8C9-79EE-4B06-AC15-296E33CBB3CA}" srcOrd="0" destOrd="0" presId="urn:microsoft.com/office/officeart/2011/layout/CircleProcess"/>
    <dgm:cxn modelId="{6C061EF7-10FD-4068-8A0E-1918F1BD3A05}" type="presParOf" srcId="{3C203DD4-1188-4D1B-A419-95ED41A5973F}" destId="{3BE5310E-317D-45C8-804E-C625E18741D7}" srcOrd="5" destOrd="0" presId="urn:microsoft.com/office/officeart/2011/layout/CircleProcess"/>
    <dgm:cxn modelId="{B1FD02A6-82BE-4232-A18A-2C5FA4F65CCA}" type="presParOf" srcId="{3C203DD4-1188-4D1B-A419-95ED41A5973F}" destId="{DA08332E-7AA1-45CC-91BF-2EA6D89EEDBC}" srcOrd="6" destOrd="0" presId="urn:microsoft.com/office/officeart/2011/layout/CircleProcess"/>
    <dgm:cxn modelId="{6E91E737-9929-47A7-863E-DA0F069EB642}" type="presParOf" srcId="{DA08332E-7AA1-45CC-91BF-2EA6D89EEDBC}" destId="{F842B020-B234-46CE-9F8D-1CF02AE0C507}" srcOrd="0" destOrd="0" presId="urn:microsoft.com/office/officeart/2011/layout/CircleProcess"/>
    <dgm:cxn modelId="{CA138D36-98C4-443B-8D42-6C7956A17B78}" type="presParOf" srcId="{3C203DD4-1188-4D1B-A419-95ED41A5973F}" destId="{33E6AF26-197B-4C57-8AC6-D443457C7127}" srcOrd="7" destOrd="0" presId="urn:microsoft.com/office/officeart/2011/layout/CircleProcess"/>
    <dgm:cxn modelId="{82F89C28-9E94-477B-87F3-264A179BF030}" type="presParOf" srcId="{33E6AF26-197B-4C57-8AC6-D443457C7127}" destId="{78192F74-6C61-43F0-9D40-DF784ED32BA5}" srcOrd="0" destOrd="0" presId="urn:microsoft.com/office/officeart/2011/layout/CircleProcess"/>
    <dgm:cxn modelId="{7F47CDF8-75E0-4638-AE4D-B8B2D6725EAA}" type="presParOf" srcId="{3C203DD4-1188-4D1B-A419-95ED41A5973F}" destId="{0E5902BE-102F-48B8-8EC2-A43D6D6AA1E8}" srcOrd="8" destOrd="0" presId="urn:microsoft.com/office/officeart/2011/layout/CircleProcess"/>
    <dgm:cxn modelId="{903827D7-B859-4F17-AB55-3A143354F0C9}" type="presParOf" srcId="{3C203DD4-1188-4D1B-A419-95ED41A5973F}" destId="{70CF2EA5-18AB-4288-98E5-4760676B7189}" srcOrd="9" destOrd="0" presId="urn:microsoft.com/office/officeart/2011/layout/CircleProcess"/>
    <dgm:cxn modelId="{794D6749-2871-4B42-B554-3E96EF4BCDF3}" type="presParOf" srcId="{70CF2EA5-18AB-4288-98E5-4760676B7189}" destId="{F95594A6-F4E1-4AF7-8537-6C460BA8E19C}" srcOrd="0" destOrd="0" presId="urn:microsoft.com/office/officeart/2011/layout/CircleProcess"/>
    <dgm:cxn modelId="{F29C5985-C4E3-46DC-8994-2E2867B2A233}" type="presParOf" srcId="{3C203DD4-1188-4D1B-A419-95ED41A5973F}" destId="{8E2976D3-4E1A-4D46-A468-32D331F6FF0C}" srcOrd="10" destOrd="0" presId="urn:microsoft.com/office/officeart/2011/layout/CircleProcess"/>
    <dgm:cxn modelId="{A5DF67F2-C09F-4681-84C6-3ED68003025B}" type="presParOf" srcId="{8E2976D3-4E1A-4D46-A468-32D331F6FF0C}" destId="{B791F667-5C2C-4FBC-A083-549FF63846BA}" srcOrd="0" destOrd="0" presId="urn:microsoft.com/office/officeart/2011/layout/CircleProcess"/>
    <dgm:cxn modelId="{36D342B1-44E5-4B1A-8079-905715728423}" type="presParOf" srcId="{3C203DD4-1188-4D1B-A419-95ED41A5973F}" destId="{44C6A8C4-B3AE-4B11-A1D4-70638ED3EE02}" srcOrd="11" destOrd="0" presId="urn:microsoft.com/office/officeart/2011/layout/CircleProcess"/>
    <dgm:cxn modelId="{E132402A-2342-4C2C-A8FB-4F7A46E6E640}" type="presParOf" srcId="{3C203DD4-1188-4D1B-A419-95ED41A5973F}" destId="{E201B900-3698-42F1-9269-E57626495077}" srcOrd="12" destOrd="0" presId="urn:microsoft.com/office/officeart/2011/layout/CircleProcess"/>
    <dgm:cxn modelId="{A1B2BCBF-06DC-40EE-9C31-3029CDB25ACE}" type="presParOf" srcId="{E201B900-3698-42F1-9269-E57626495077}" destId="{1A978EBA-9107-485D-8119-54E8FECFB091}" srcOrd="0" destOrd="0" presId="urn:microsoft.com/office/officeart/2011/layout/CircleProcess"/>
    <dgm:cxn modelId="{6E256D24-E260-4436-B18A-C06E34F41CC2}" type="presParOf" srcId="{3C203DD4-1188-4D1B-A419-95ED41A5973F}" destId="{0C32B8CD-E3D4-40CC-9170-F0ADC3D5A8D1}" srcOrd="13" destOrd="0" presId="urn:microsoft.com/office/officeart/2011/layout/CircleProcess"/>
    <dgm:cxn modelId="{60FBE5B5-D8EF-49C1-BC91-0484FF5FCAD2}" type="presParOf" srcId="{0C32B8CD-E3D4-40CC-9170-F0ADC3D5A8D1}" destId="{17AD55D2-7225-4E6D-8508-1D6EB4019AFF}" srcOrd="0" destOrd="0" presId="urn:microsoft.com/office/officeart/2011/layout/CircleProcess"/>
    <dgm:cxn modelId="{0CAF6679-D844-4222-8100-40B85A53A31E}" type="presParOf" srcId="{3C203DD4-1188-4D1B-A419-95ED41A5973F}" destId="{E4A7008D-60CE-42F5-81C4-85C096E00EF9}" srcOrd="14" destOrd="0" presId="urn:microsoft.com/office/officeart/2011/layout/CircleProcess"/>
    <dgm:cxn modelId="{74DB45BD-2146-411D-A3ED-C5DD8C76DB37}" type="presParOf" srcId="{3C203DD4-1188-4D1B-A419-95ED41A5973F}" destId="{7F63F5EE-9677-4DFE-8EB7-AE129B76388D}" srcOrd="15" destOrd="0" presId="urn:microsoft.com/office/officeart/2011/layout/CircleProcess"/>
    <dgm:cxn modelId="{138EE129-ABB5-4E6E-8311-F5C311571CCB}" type="presParOf" srcId="{7F63F5EE-9677-4DFE-8EB7-AE129B76388D}" destId="{DB4D2FBF-67EC-4BED-A3E6-7B2A7D321D8C}" srcOrd="0" destOrd="0" presId="urn:microsoft.com/office/officeart/2011/layout/CircleProcess"/>
    <dgm:cxn modelId="{3D63ABB7-0722-424C-AB0A-4E5B8FFCFB3E}" type="presParOf" srcId="{3C203DD4-1188-4D1B-A419-95ED41A5973F}" destId="{BEED2811-B35A-46D0-B0D0-8BF1B31BA210}" srcOrd="16" destOrd="0" presId="urn:microsoft.com/office/officeart/2011/layout/CircleProcess"/>
    <dgm:cxn modelId="{395D497D-1D0C-4AF4-904B-6CCDF3E79F72}" type="presParOf" srcId="{BEED2811-B35A-46D0-B0D0-8BF1B31BA210}" destId="{4534221A-D201-46C1-8CD3-1DB54A1A1FAB}" srcOrd="0" destOrd="0" presId="urn:microsoft.com/office/officeart/2011/layout/CircleProcess"/>
    <dgm:cxn modelId="{7496F4F6-94F5-43E7-B7FC-AB44CD4D78D5}" type="presParOf" srcId="{3C203DD4-1188-4D1B-A419-95ED41A5973F}" destId="{56600958-E95C-4D70-9106-D39BB7688EBD}"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5CE62-F5F5-435C-83D3-01F38FB8CB08}">
      <dsp:nvSpPr>
        <dsp:cNvPr id="0" name=""/>
        <dsp:cNvSpPr/>
      </dsp:nvSpPr>
      <dsp:spPr>
        <a:xfrm>
          <a:off x="-5920817" y="-906068"/>
          <a:ext cx="7048580" cy="7048580"/>
        </a:xfrm>
        <a:prstGeom prst="blockArc">
          <a:avLst>
            <a:gd name="adj1" fmla="val 18900000"/>
            <a:gd name="adj2" fmla="val 2700000"/>
            <a:gd name="adj3" fmla="val 306"/>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4F3BED-1E15-4E1C-9EDD-84BDC5D2B09D}">
      <dsp:nvSpPr>
        <dsp:cNvPr id="0" name=""/>
        <dsp:cNvSpPr/>
      </dsp:nvSpPr>
      <dsp:spPr>
        <a:xfrm>
          <a:off x="492879" y="327173"/>
          <a:ext cx="9788804"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utilize clustering techniques to segment </a:t>
          </a:r>
          <a:r>
            <a:rPr lang="en-US" sz="2100" kern="1200" dirty="0" err="1">
              <a:latin typeface="Abadi" panose="020B0604020104020204" pitchFamily="34" charset="0"/>
            </a:rPr>
            <a:t>SyriaTel's</a:t>
          </a:r>
          <a:r>
            <a:rPr lang="en-US" sz="2100" kern="1200" dirty="0">
              <a:latin typeface="Abadi" panose="020B0604020104020204" pitchFamily="34" charset="0"/>
            </a:rPr>
            <a:t> customer base into distinct groups based on usage patterns, demographics, and other relevant factors.</a:t>
          </a:r>
          <a:endParaRPr lang="en-GB" sz="2100" kern="1200" dirty="0">
            <a:latin typeface="Abadi" panose="020B0604020104020204" pitchFamily="34" charset="0"/>
          </a:endParaRPr>
        </a:p>
      </dsp:txBody>
      <dsp:txXfrm>
        <a:off x="492879" y="327173"/>
        <a:ext cx="9788804" cy="654764"/>
      </dsp:txXfrm>
    </dsp:sp>
    <dsp:sp modelId="{219B48C4-BA5D-4DCA-8869-B8D8B35F8E56}">
      <dsp:nvSpPr>
        <dsp:cNvPr id="0" name=""/>
        <dsp:cNvSpPr/>
      </dsp:nvSpPr>
      <dsp:spPr>
        <a:xfrm>
          <a:off x="83651" y="245327"/>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B021ED-7C3D-422A-AB3F-C34D13352A59}">
      <dsp:nvSpPr>
        <dsp:cNvPr id="0" name=""/>
        <dsp:cNvSpPr/>
      </dsp:nvSpPr>
      <dsp:spPr>
        <a:xfrm>
          <a:off x="962064" y="1309006"/>
          <a:ext cx="9319619"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assess the impact of various service features on customer retention using predictive modeling techniques.</a:t>
          </a:r>
          <a:endParaRPr lang="en-GB" sz="2100" kern="1200" dirty="0">
            <a:latin typeface="Abadi" panose="020B0604020104020204" pitchFamily="34" charset="0"/>
          </a:endParaRPr>
        </a:p>
      </dsp:txBody>
      <dsp:txXfrm>
        <a:off x="962064" y="1309006"/>
        <a:ext cx="9319619" cy="654764"/>
      </dsp:txXfrm>
    </dsp:sp>
    <dsp:sp modelId="{F046F54C-A923-44D6-A59C-3872EEFDF033}">
      <dsp:nvSpPr>
        <dsp:cNvPr id="0" name=""/>
        <dsp:cNvSpPr/>
      </dsp:nvSpPr>
      <dsp:spPr>
        <a:xfrm>
          <a:off x="552836" y="1227160"/>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268AAF-D35C-4CEC-84E0-6696500C32AC}">
      <dsp:nvSpPr>
        <dsp:cNvPr id="0" name=""/>
        <dsp:cNvSpPr/>
      </dsp:nvSpPr>
      <dsp:spPr>
        <a:xfrm>
          <a:off x="1106066" y="2290839"/>
          <a:ext cx="9175617"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validate the predictive model's performance using appropriate evaluation metrics and refine it to improve accuracy and generalizability.</a:t>
          </a:r>
          <a:endParaRPr lang="en-GB" sz="2100" kern="1200" dirty="0">
            <a:latin typeface="Abadi" panose="020B0604020104020204" pitchFamily="34" charset="0"/>
          </a:endParaRPr>
        </a:p>
      </dsp:txBody>
      <dsp:txXfrm>
        <a:off x="1106066" y="2290839"/>
        <a:ext cx="9175617" cy="654764"/>
      </dsp:txXfrm>
    </dsp:sp>
    <dsp:sp modelId="{171224C8-973D-4FD6-9D11-5389B360BD97}">
      <dsp:nvSpPr>
        <dsp:cNvPr id="0" name=""/>
        <dsp:cNvSpPr/>
      </dsp:nvSpPr>
      <dsp:spPr>
        <a:xfrm>
          <a:off x="696838" y="2208993"/>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9CE9C05-33D9-41B5-AA4D-9DC003B74D67}">
      <dsp:nvSpPr>
        <dsp:cNvPr id="0" name=""/>
        <dsp:cNvSpPr/>
      </dsp:nvSpPr>
      <dsp:spPr>
        <a:xfrm>
          <a:off x="962064" y="3272672"/>
          <a:ext cx="9319619"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evaluate the long-term effectiveness of implemented retention strategies through monitoring and analyzing churn rates over time.</a:t>
          </a:r>
          <a:endParaRPr lang="en-GB" sz="2100" kern="1200" dirty="0">
            <a:latin typeface="Abadi" panose="020B0604020104020204" pitchFamily="34" charset="0"/>
          </a:endParaRPr>
        </a:p>
      </dsp:txBody>
      <dsp:txXfrm>
        <a:off x="962064" y="3272672"/>
        <a:ext cx="9319619" cy="654764"/>
      </dsp:txXfrm>
    </dsp:sp>
    <dsp:sp modelId="{B98E202B-04D2-42F1-8C27-C8501278801A}">
      <dsp:nvSpPr>
        <dsp:cNvPr id="0" name=""/>
        <dsp:cNvSpPr/>
      </dsp:nvSpPr>
      <dsp:spPr>
        <a:xfrm>
          <a:off x="552836" y="3190827"/>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A9FE9F-23E7-472B-9291-71DCB5B95D30}">
      <dsp:nvSpPr>
        <dsp:cNvPr id="0" name=""/>
        <dsp:cNvSpPr/>
      </dsp:nvSpPr>
      <dsp:spPr>
        <a:xfrm>
          <a:off x="492879" y="4254506"/>
          <a:ext cx="9788804"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formulate and recommend bespoke retention strategies based on the analytical findings.</a:t>
          </a:r>
          <a:endParaRPr lang="en-GB" sz="2100" kern="1200" dirty="0">
            <a:latin typeface="Abadi" panose="020B0604020104020204" pitchFamily="34" charset="0"/>
          </a:endParaRPr>
        </a:p>
      </dsp:txBody>
      <dsp:txXfrm>
        <a:off x="492879" y="4254506"/>
        <a:ext cx="9788804" cy="654764"/>
      </dsp:txXfrm>
    </dsp:sp>
    <dsp:sp modelId="{49E0B938-4452-4315-B594-07AD9E831A01}">
      <dsp:nvSpPr>
        <dsp:cNvPr id="0" name=""/>
        <dsp:cNvSpPr/>
      </dsp:nvSpPr>
      <dsp:spPr>
        <a:xfrm>
          <a:off x="83651" y="4172660"/>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D45FC-B982-4EBB-9082-E4D294B755DD}">
      <dsp:nvSpPr>
        <dsp:cNvPr id="0" name=""/>
        <dsp:cNvSpPr/>
      </dsp:nvSpPr>
      <dsp:spPr>
        <a:xfrm>
          <a:off x="0" y="492290"/>
          <a:ext cx="5676385" cy="223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51" tIns="499872" rIns="44055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Assumptions about data shape</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Missing values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Data types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Categorical variables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Outliers or errors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Feature Engineering/Creating </a:t>
          </a:r>
          <a:endParaRPr lang="en-GB" sz="1800" kern="1200" dirty="0">
            <a:latin typeface="Abadi" panose="020B0604020104020204" pitchFamily="34" charset="0"/>
          </a:endParaRPr>
        </a:p>
      </dsp:txBody>
      <dsp:txXfrm>
        <a:off x="0" y="492290"/>
        <a:ext cx="5676385" cy="2230200"/>
      </dsp:txXfrm>
    </dsp:sp>
    <dsp:sp modelId="{ADA9EEC9-4AAA-46F6-8F50-912DC7517847}">
      <dsp:nvSpPr>
        <dsp:cNvPr id="0" name=""/>
        <dsp:cNvSpPr/>
      </dsp:nvSpPr>
      <dsp:spPr>
        <a:xfrm>
          <a:off x="283819" y="43375"/>
          <a:ext cx="3973469" cy="7084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0188" tIns="0" rIns="150188"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badi" panose="020B0604020104020204" pitchFamily="34" charset="0"/>
            </a:rPr>
            <a:t>Data preprocessing</a:t>
          </a:r>
          <a:endParaRPr lang="en-GB" sz="2400" kern="1200" dirty="0">
            <a:latin typeface="Abadi" panose="020B0604020104020204" pitchFamily="34" charset="0"/>
          </a:endParaRPr>
        </a:p>
      </dsp:txBody>
      <dsp:txXfrm>
        <a:off x="318404" y="77960"/>
        <a:ext cx="3904299" cy="639310"/>
      </dsp:txXfrm>
    </dsp:sp>
    <dsp:sp modelId="{38D23002-D52C-4B1A-A358-E7599DFE7302}">
      <dsp:nvSpPr>
        <dsp:cNvPr id="0" name=""/>
        <dsp:cNvSpPr/>
      </dsp:nvSpPr>
      <dsp:spPr>
        <a:xfrm>
          <a:off x="0" y="3021416"/>
          <a:ext cx="5676385" cy="196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51" tIns="499872" rIns="44055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Statistical Summary</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Univariate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Bivariate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Multivariate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Conclusion</a:t>
          </a:r>
          <a:endParaRPr lang="en-GB" sz="1800" kern="1200" dirty="0">
            <a:latin typeface="Abadi" panose="020B0604020104020204" pitchFamily="34" charset="0"/>
          </a:endParaRPr>
        </a:p>
      </dsp:txBody>
      <dsp:txXfrm>
        <a:off x="0" y="3021416"/>
        <a:ext cx="5676385" cy="1965600"/>
      </dsp:txXfrm>
    </dsp:sp>
    <dsp:sp modelId="{A84AB1EB-9DD1-4346-BD6A-2988CB25EF68}">
      <dsp:nvSpPr>
        <dsp:cNvPr id="0" name=""/>
        <dsp:cNvSpPr/>
      </dsp:nvSpPr>
      <dsp:spPr>
        <a:xfrm>
          <a:off x="283819" y="2757415"/>
          <a:ext cx="3973469" cy="7084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0188" tIns="0" rIns="150188" bIns="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kern="1200" dirty="0">
              <a:latin typeface="Abadi" panose="020B0604020104020204" pitchFamily="34" charset="0"/>
            </a:rPr>
            <a:t>EDA</a:t>
          </a:r>
          <a:endParaRPr lang="en-GB" sz="2400" kern="1200" dirty="0">
            <a:latin typeface="Abadi" panose="020B0604020104020204" pitchFamily="34" charset="0"/>
          </a:endParaRPr>
        </a:p>
      </dsp:txBody>
      <dsp:txXfrm>
        <a:off x="318404" y="2792000"/>
        <a:ext cx="3904299"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F939C-975E-446A-B112-7B8D9BC1FD7C}">
      <dsp:nvSpPr>
        <dsp:cNvPr id="0" name=""/>
        <dsp:cNvSpPr/>
      </dsp:nvSpPr>
      <dsp:spPr>
        <a:xfrm>
          <a:off x="2040350" y="1315964"/>
          <a:ext cx="3685549" cy="3450549"/>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badi" panose="020B0604020104020204" pitchFamily="34" charset="0"/>
            </a:rPr>
            <a:t>Visualizations are critical to providing insights into the relationships between different variables and the target variable (churn).</a:t>
          </a:r>
          <a:endParaRPr lang="en-GB" sz="2400" kern="1200" dirty="0"/>
        </a:p>
      </dsp:txBody>
      <dsp:txXfrm>
        <a:off x="2580086" y="1821285"/>
        <a:ext cx="2606077" cy="2439907"/>
      </dsp:txXfrm>
    </dsp:sp>
    <dsp:sp modelId="{19EB1987-66D8-4517-8D72-E267F7D239EA}">
      <dsp:nvSpPr>
        <dsp:cNvPr id="0" name=""/>
        <dsp:cNvSpPr/>
      </dsp:nvSpPr>
      <dsp:spPr>
        <a:xfrm>
          <a:off x="515302" y="-130298"/>
          <a:ext cx="8094145" cy="6816509"/>
        </a:xfrm>
        <a:prstGeom prst="blockArc">
          <a:avLst>
            <a:gd name="adj1" fmla="val 17527788"/>
            <a:gd name="adj2" fmla="val 4119114"/>
            <a:gd name="adj3" fmla="val 575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097B898-0174-4B0D-99A1-247F38A5756A}">
      <dsp:nvSpPr>
        <dsp:cNvPr id="0" name=""/>
        <dsp:cNvSpPr/>
      </dsp:nvSpPr>
      <dsp:spPr>
        <a:xfrm>
          <a:off x="6261595" y="393035"/>
          <a:ext cx="2251127" cy="1851621"/>
        </a:xfrm>
        <a:prstGeom prst="ellipse">
          <a:avLst/>
        </a:prstGeom>
        <a:blipFill rotWithShape="1">
          <a:blip xmlns:r="http://schemas.openxmlformats.org/officeDocument/2006/relationships" r:embed="rId1"/>
          <a:srcRect/>
          <a:stretch>
            <a:fillRect l="-61000" r="-6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772C16E-27A6-4ACA-8CA2-17EB8B487DF2}">
      <dsp:nvSpPr>
        <dsp:cNvPr id="0" name=""/>
        <dsp:cNvSpPr/>
      </dsp:nvSpPr>
      <dsp:spPr>
        <a:xfrm>
          <a:off x="8631964" y="300259"/>
          <a:ext cx="2669448" cy="171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    Customer Service calls by state</a:t>
          </a:r>
          <a:endParaRPr lang="en-GB" sz="1400" b="1" kern="1200" dirty="0">
            <a:latin typeface="Abadi" panose="020B0604020104020204" pitchFamily="34" charset="0"/>
          </a:endParaRPr>
        </a:p>
      </dsp:txBody>
      <dsp:txXfrm>
        <a:off x="8631964" y="300259"/>
        <a:ext cx="2669448" cy="1712231"/>
      </dsp:txXfrm>
    </dsp:sp>
    <dsp:sp modelId="{4D458C7A-2181-44CF-8E3E-38C08CCF8D45}">
      <dsp:nvSpPr>
        <dsp:cNvPr id="0" name=""/>
        <dsp:cNvSpPr/>
      </dsp:nvSpPr>
      <dsp:spPr>
        <a:xfrm>
          <a:off x="6970377" y="2592160"/>
          <a:ext cx="1892769" cy="1526699"/>
        </a:xfrm>
        <a:prstGeom prst="ellipse">
          <a:avLst/>
        </a:prstGeom>
        <a:blipFill rotWithShape="1">
          <a:blip xmlns:r="http://schemas.openxmlformats.org/officeDocument/2006/relationships" r:embed="rId2"/>
          <a:srcRect/>
          <a:stretch>
            <a:fillRect l="-32000" r="-3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57E9A11-6EEE-4165-AFD0-2F5511285EDA}">
      <dsp:nvSpPr>
        <dsp:cNvPr id="0" name=""/>
        <dsp:cNvSpPr/>
      </dsp:nvSpPr>
      <dsp:spPr>
        <a:xfrm>
          <a:off x="8970234" y="2478134"/>
          <a:ext cx="2331178" cy="1617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Customer Churn by State</a:t>
          </a:r>
          <a:endParaRPr lang="en-GB" sz="1400" b="1" kern="1200" dirty="0">
            <a:latin typeface="Abadi" panose="020B0604020104020204" pitchFamily="34" charset="0"/>
          </a:endParaRPr>
        </a:p>
      </dsp:txBody>
      <dsp:txXfrm>
        <a:off x="8970234" y="2478134"/>
        <a:ext cx="2331178" cy="1617999"/>
      </dsp:txXfrm>
    </dsp:sp>
    <dsp:sp modelId="{6AF7C9E4-8251-47F9-81CE-F6D6865FF071}">
      <dsp:nvSpPr>
        <dsp:cNvPr id="0" name=""/>
        <dsp:cNvSpPr/>
      </dsp:nvSpPr>
      <dsp:spPr>
        <a:xfrm>
          <a:off x="5771948" y="4388515"/>
          <a:ext cx="2262007" cy="1959868"/>
        </a:xfrm>
        <a:prstGeom prst="ellipse">
          <a:avLst/>
        </a:prstGeom>
        <a:blipFill rotWithShape="1">
          <a:blip xmlns:r="http://schemas.openxmlformats.org/officeDocument/2006/relationships" r:embed="rId3"/>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F7640D4-08F0-41AC-82BB-D3DE65F44C36}">
      <dsp:nvSpPr>
        <dsp:cNvPr id="0" name=""/>
        <dsp:cNvSpPr/>
      </dsp:nvSpPr>
      <dsp:spPr>
        <a:xfrm>
          <a:off x="8515587" y="4581098"/>
          <a:ext cx="1745867" cy="1617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Mean customer service calls by churn</a:t>
          </a:r>
          <a:endParaRPr lang="en-GB" sz="1400" b="1" kern="1200" dirty="0">
            <a:latin typeface="Abadi" panose="020B0604020104020204" pitchFamily="34" charset="0"/>
          </a:endParaRPr>
        </a:p>
      </dsp:txBody>
      <dsp:txXfrm>
        <a:off x="8515587" y="4581098"/>
        <a:ext cx="1745867" cy="1617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B3E32-82C5-4E51-85D5-27E66D7DA4CA}">
      <dsp:nvSpPr>
        <dsp:cNvPr id="0" name=""/>
        <dsp:cNvSpPr/>
      </dsp:nvSpPr>
      <dsp:spPr>
        <a:xfrm>
          <a:off x="0" y="0"/>
          <a:ext cx="9837705" cy="0"/>
        </a:xfrm>
        <a:prstGeom prst="line">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CB66353-D6DB-4431-8AD8-DBA904EA6F4F}">
      <dsp:nvSpPr>
        <dsp:cNvPr id="0" name=""/>
        <dsp:cNvSpPr/>
      </dsp:nvSpPr>
      <dsp:spPr>
        <a:xfrm>
          <a:off x="0" y="0"/>
          <a:ext cx="3747952" cy="5877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914400" rtl="0" eaLnBrk="1" latinLnBrk="0" hangingPunct="1">
            <a:lnSpc>
              <a:spcPct val="90000"/>
            </a:lnSpc>
            <a:spcBef>
              <a:spcPct val="0"/>
            </a:spcBef>
            <a:spcAft>
              <a:spcPct val="35000"/>
            </a:spcAft>
            <a:buNone/>
          </a:pPr>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Segmentation </a:t>
          </a:r>
        </a:p>
        <a:p>
          <a:pPr marL="0" lvl="0" indent="0" algn="l" defTabSz="914400" rtl="0" eaLnBrk="1" latinLnBrk="0" hangingPunct="1">
            <a:lnSpc>
              <a:spcPct val="90000"/>
            </a:lnSpc>
            <a:spcBef>
              <a:spcPct val="0"/>
            </a:spcBef>
            <a:spcAft>
              <a:spcPct val="35000"/>
            </a:spcAft>
            <a:buNone/>
          </a:pPr>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and </a:t>
          </a:r>
        </a:p>
        <a:p>
          <a:pPr marL="0" lvl="0" indent="0" algn="l" defTabSz="914400" rtl="0" eaLnBrk="1" latinLnBrk="0" hangingPunct="1">
            <a:lnSpc>
              <a:spcPct val="90000"/>
            </a:lnSpc>
            <a:spcBef>
              <a:spcPct val="0"/>
            </a:spcBef>
            <a:spcAft>
              <a:spcPct val="35000"/>
            </a:spcAft>
            <a:buNone/>
          </a:pPr>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Clustering</a:t>
          </a:r>
          <a:endParaRPr lang="en-GB"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endParaRPr>
        </a:p>
      </dsp:txBody>
      <dsp:txXfrm>
        <a:off x="0" y="0"/>
        <a:ext cx="3747952" cy="5877722"/>
      </dsp:txXfrm>
    </dsp:sp>
    <dsp:sp modelId="{59AE51A9-08F7-438E-9B3A-9EB27B2A36CF}">
      <dsp:nvSpPr>
        <dsp:cNvPr id="0" name=""/>
        <dsp:cNvSpPr/>
      </dsp:nvSpPr>
      <dsp:spPr>
        <a:xfrm>
          <a:off x="3862084" y="136611"/>
          <a:ext cx="5972947" cy="273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Focus Area:</a:t>
          </a:r>
          <a:r>
            <a:rPr lang="en-US" sz="2000" b="0" i="0" kern="1200" dirty="0"/>
            <a:t> Critical analysis to understand Syriatel's customer base through segmentation and clustering.</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Purpose:</a:t>
          </a:r>
          <a:r>
            <a:rPr lang="en-US" sz="2000" b="0" i="0" kern="1200" dirty="0"/>
            <a:t> Group customers by characteristics, behaviors, and service usage.</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Objective:</a:t>
          </a:r>
          <a:r>
            <a:rPr lang="en-US" sz="2000" b="0" i="0" kern="1200" dirty="0"/>
            <a:t> Identify unique customer segments with specific needs and preferences.</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Strategy:</a:t>
          </a:r>
          <a:r>
            <a:rPr lang="en-US" sz="2000" b="0" i="0" kern="1200" dirty="0"/>
            <a:t> Use insights to develop personalized retention approaches.</a:t>
          </a:r>
          <a:endParaRPr lang="en-GB" sz="2000" kern="1200" dirty="0"/>
        </a:p>
      </dsp:txBody>
      <dsp:txXfrm>
        <a:off x="3862084" y="136611"/>
        <a:ext cx="5972947" cy="2732222"/>
      </dsp:txXfrm>
    </dsp:sp>
    <dsp:sp modelId="{D2E3E8FD-ADC1-4D47-84F5-1ABCC64475E0}">
      <dsp:nvSpPr>
        <dsp:cNvPr id="0" name=""/>
        <dsp:cNvSpPr/>
      </dsp:nvSpPr>
      <dsp:spPr>
        <a:xfrm>
          <a:off x="3747952" y="2868833"/>
          <a:ext cx="608707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B14B15A-A8FC-473D-9E44-432555C79E4E}">
      <dsp:nvSpPr>
        <dsp:cNvPr id="0" name=""/>
        <dsp:cNvSpPr/>
      </dsp:nvSpPr>
      <dsp:spPr>
        <a:xfrm>
          <a:off x="3862084" y="3005444"/>
          <a:ext cx="5972947" cy="273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Technique:</a:t>
          </a:r>
          <a:r>
            <a:rPr lang="en-US" sz="2000" b="0" i="0" kern="1200" dirty="0"/>
            <a:t> Utilize K-means clustering in unsupervised learning to analyze customer data.</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Purpose:</a:t>
          </a:r>
          <a:r>
            <a:rPr lang="en-US" sz="2000" b="0" i="0" kern="1200" dirty="0"/>
            <a:t> Identify homogeneous customer groups for targeted engagement.</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Outcome:</a:t>
          </a:r>
          <a:r>
            <a:rPr lang="en-US" sz="2000" b="0" i="0" kern="1200" dirty="0"/>
            <a:t> Tailored retention initiatives increase relevance and effectiveness.</a:t>
          </a:r>
        </a:p>
        <a:p>
          <a:pPr marL="0" lvl="0" indent="0" algn="l" defTabSz="889000">
            <a:lnSpc>
              <a:spcPct val="90000"/>
            </a:lnSpc>
            <a:spcBef>
              <a:spcPct val="0"/>
            </a:spcBef>
            <a:spcAft>
              <a:spcPct val="35000"/>
            </a:spcAft>
            <a:buFont typeface="Arial" panose="020B0604020202020204" pitchFamily="34" charset="0"/>
            <a:buNone/>
          </a:pPr>
          <a:r>
            <a:rPr lang="en-US" sz="2000" b="1" i="0" kern="1200" dirty="0"/>
            <a:t>Impact:</a:t>
          </a:r>
          <a:r>
            <a:rPr lang="en-US" sz="2000" b="0" i="0" kern="1200" dirty="0"/>
            <a:t> Key in strategic decision-making to boost satisfaction, reduce churn, and build loyalty.</a:t>
          </a:r>
          <a:endParaRPr lang="en-GB" sz="2000" kern="1200" dirty="0"/>
        </a:p>
      </dsp:txBody>
      <dsp:txXfrm>
        <a:off x="3862084" y="3005444"/>
        <a:ext cx="5972947" cy="2732222"/>
      </dsp:txXfrm>
    </dsp:sp>
    <dsp:sp modelId="{3A7A5EB3-6C97-4F5E-B954-865B9045291F}">
      <dsp:nvSpPr>
        <dsp:cNvPr id="0" name=""/>
        <dsp:cNvSpPr/>
      </dsp:nvSpPr>
      <dsp:spPr>
        <a:xfrm>
          <a:off x="3747952" y="5737666"/>
          <a:ext cx="608707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B2433-8C67-4D20-A80F-1E5D863FC864}">
      <dsp:nvSpPr>
        <dsp:cNvPr id="0" name=""/>
        <dsp:cNvSpPr/>
      </dsp:nvSpPr>
      <dsp:spPr>
        <a:xfrm>
          <a:off x="3426" y="772165"/>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100000"/>
            </a:lnSpc>
            <a:spcBef>
              <a:spcPct val="0"/>
            </a:spcBef>
            <a:spcAft>
              <a:spcPct val="35000"/>
            </a:spcAft>
            <a:buNone/>
          </a:pPr>
          <a:r>
            <a:rPr lang="en-US" sz="2800" b="1" i="0" kern="1200" dirty="0"/>
            <a:t>Gradient Boosting Classifier</a:t>
          </a:r>
          <a:endParaRPr lang="en-GB" sz="28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sp:txBody>
      <dsp:txXfrm>
        <a:off x="3426" y="772165"/>
        <a:ext cx="3340372" cy="1336149"/>
      </dsp:txXfrm>
    </dsp:sp>
    <dsp:sp modelId="{7EF5D82B-1A91-4EC3-97C4-1FD6F109F81A}">
      <dsp:nvSpPr>
        <dsp:cNvPr id="0" name=""/>
        <dsp:cNvSpPr/>
      </dsp:nvSpPr>
      <dsp:spPr>
        <a:xfrm>
          <a:off x="3426" y="1875124"/>
          <a:ext cx="3340372" cy="3277261"/>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100000"/>
            </a:lnSpc>
            <a:spcBef>
              <a:spcPct val="0"/>
            </a:spcBef>
            <a:spcAft>
              <a:spcPct val="15000"/>
            </a:spcAft>
            <a:buChar char="•"/>
          </a:pPr>
          <a:r>
            <a:rPr lang="en-US" sz="2000" b="0" i="0" kern="1200" dirty="0"/>
            <a:t>Highest accuracy for churn prediction.</a:t>
          </a:r>
          <a:endParaRPr lang="en-GB" sz="1600" kern="1200" dirty="0"/>
        </a:p>
        <a:p>
          <a:pPr marL="228600" lvl="1" indent="-228600" algn="ctr" defTabSz="889000">
            <a:lnSpc>
              <a:spcPct val="100000"/>
            </a:lnSpc>
            <a:spcBef>
              <a:spcPct val="0"/>
            </a:spcBef>
            <a:spcAft>
              <a:spcPct val="15000"/>
            </a:spcAft>
            <a:buChar char="•"/>
          </a:pPr>
          <a:r>
            <a:rPr lang="en-US" sz="2000" b="0" i="0" kern="1200" dirty="0"/>
            <a:t>Slightly lower ROC-AUC score vs. Random Forest suggests limitations in prediction confidence across thresholds.</a:t>
          </a:r>
          <a:endParaRPr lang="en-GB" sz="20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a:p>
          <a:pPr marL="228600" lvl="1" indent="-228600" defTabSz="889000">
            <a:spcBef>
              <a:spcPct val="0"/>
            </a:spcBef>
            <a:spcAft>
              <a:spcPct val="15000"/>
            </a:spcAft>
            <a:buChar char="•"/>
          </a:pPr>
          <a:endParaRPr lang="en-GB" sz="1600" kern="1200" dirty="0"/>
        </a:p>
      </dsp:txBody>
      <dsp:txXfrm>
        <a:off x="3426" y="1875124"/>
        <a:ext cx="3340372" cy="3277261"/>
      </dsp:txXfrm>
    </dsp:sp>
    <dsp:sp modelId="{3587E832-CA06-43D1-9609-8B47142DA30D}">
      <dsp:nvSpPr>
        <dsp:cNvPr id="0" name=""/>
        <dsp:cNvSpPr/>
      </dsp:nvSpPr>
      <dsp:spPr>
        <a:xfrm>
          <a:off x="3811451" y="759903"/>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Random Forest Classifier</a:t>
          </a:r>
          <a:endParaRPr lang="en-GB" sz="700" b="1" kern="1200" dirty="0"/>
        </a:p>
      </dsp:txBody>
      <dsp:txXfrm>
        <a:off x="3811451" y="759903"/>
        <a:ext cx="3340372" cy="1336149"/>
      </dsp:txXfrm>
    </dsp:sp>
    <dsp:sp modelId="{3002FB6B-D321-489D-AEA3-91E681D60807}">
      <dsp:nvSpPr>
        <dsp:cNvPr id="0" name=""/>
        <dsp:cNvSpPr/>
      </dsp:nvSpPr>
      <dsp:spPr>
        <a:xfrm>
          <a:off x="3811451" y="1838336"/>
          <a:ext cx="3340372" cy="3326311"/>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b="0" i="0" kern="1200" dirty="0"/>
            <a:t>A strong balance of accuracy and class distinction capabilities (high ROC-AUC score).</a:t>
          </a:r>
          <a:endParaRPr lang="en-GB" sz="800" kern="1200" dirty="0"/>
        </a:p>
        <a:p>
          <a:pPr marL="228600" lvl="1" indent="-228600" algn="ctr" defTabSz="889000">
            <a:lnSpc>
              <a:spcPct val="90000"/>
            </a:lnSpc>
            <a:spcBef>
              <a:spcPct val="0"/>
            </a:spcBef>
            <a:spcAft>
              <a:spcPct val="15000"/>
            </a:spcAft>
            <a:buChar char="•"/>
          </a:pPr>
          <a:r>
            <a:rPr lang="en-US" sz="2000" b="0" i="0" kern="1200"/>
            <a:t>Robust choice for churn prediction, offering reliable performance.</a:t>
          </a:r>
          <a:endParaRPr lang="en-GB" sz="2000" b="1" kern="1200"/>
        </a:p>
        <a:p>
          <a:pPr marL="228600" lvl="1" indent="-228600" algn="ctr" defTabSz="889000">
            <a:lnSpc>
              <a:spcPct val="90000"/>
            </a:lnSpc>
            <a:spcBef>
              <a:spcPct val="0"/>
            </a:spcBef>
            <a:spcAft>
              <a:spcPct val="15000"/>
            </a:spcAft>
            <a:buChar char="•"/>
          </a:pPr>
          <a:endParaRPr lang="en-GB" sz="800" kern="1200" dirty="0"/>
        </a:p>
      </dsp:txBody>
      <dsp:txXfrm>
        <a:off x="3811451" y="1838336"/>
        <a:ext cx="3340372" cy="3326311"/>
      </dsp:txXfrm>
    </dsp:sp>
    <dsp:sp modelId="{A7BA4CF4-E72C-4D97-9B8B-2EE8A74B45B2}">
      <dsp:nvSpPr>
        <dsp:cNvPr id="0" name=""/>
        <dsp:cNvSpPr/>
      </dsp:nvSpPr>
      <dsp:spPr>
        <a:xfrm>
          <a:off x="7619476" y="741520"/>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Logistic Regression</a:t>
          </a:r>
          <a:endParaRPr lang="en-GB" sz="28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sp:txBody>
      <dsp:txXfrm>
        <a:off x="7619476" y="741520"/>
        <a:ext cx="3340372" cy="1336149"/>
      </dsp:txXfrm>
    </dsp:sp>
    <dsp:sp modelId="{7A21CFF7-2639-418C-AFD0-D02BC1CE6D89}">
      <dsp:nvSpPr>
        <dsp:cNvPr id="0" name=""/>
        <dsp:cNvSpPr/>
      </dsp:nvSpPr>
      <dsp:spPr>
        <a:xfrm>
          <a:off x="7619476" y="1783187"/>
          <a:ext cx="3340372" cy="3399843"/>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Offers simplicity and interpretability.</a:t>
          </a:r>
          <a:endParaRPr lang="en-GB" sz="2000" kern="1200" dirty="0"/>
        </a:p>
        <a:p>
          <a:pPr marL="228600" lvl="1" indent="-228600" algn="l" defTabSz="889000">
            <a:lnSpc>
              <a:spcPct val="90000"/>
            </a:lnSpc>
            <a:spcBef>
              <a:spcPct val="0"/>
            </a:spcBef>
            <a:spcAft>
              <a:spcPct val="15000"/>
            </a:spcAft>
            <a:buChar char="•"/>
          </a:pPr>
          <a:r>
            <a:rPr lang="en-US" sz="2000" b="0" i="0" kern="1200" dirty="0"/>
            <a:t>Valuable for scenarios requiring insight into the influence of individual features, despite lower performance metrics</a:t>
          </a:r>
          <a:endParaRPr lang="en-GB" sz="2000" kern="1200" dirty="0"/>
        </a:p>
      </dsp:txBody>
      <dsp:txXfrm>
        <a:off x="7619476" y="1783187"/>
        <a:ext cx="3340372" cy="3399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A2FC-987C-4BA5-9C72-9A04B070935C}">
      <dsp:nvSpPr>
        <dsp:cNvPr id="0" name=""/>
        <dsp:cNvSpPr/>
      </dsp:nvSpPr>
      <dsp:spPr>
        <a:xfrm>
          <a:off x="5661804" y="180675"/>
          <a:ext cx="5805973" cy="5805719"/>
        </a:xfrm>
        <a:prstGeom prst="donut">
          <a:avLst>
            <a:gd name="adj" fmla="val 11010"/>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C647-4723-4056-8BD2-766920CB28B6}">
      <dsp:nvSpPr>
        <dsp:cNvPr id="0" name=""/>
        <dsp:cNvSpPr/>
      </dsp:nvSpPr>
      <dsp:spPr>
        <a:xfrm>
          <a:off x="0" y="0"/>
          <a:ext cx="7108651" cy="5528390"/>
        </a:xfrm>
        <a:prstGeom prst="rect">
          <a:avLst/>
        </a:prstGeom>
        <a:blipFill dpi="0" rotWithShape="1">
          <a:blip xmlns:r="http://schemas.openxmlformats.org/officeDocument/2006/relationships" r:embed="rId1"/>
          <a:srcRect/>
          <a:stretch>
            <a:fillRect l="-1170" t="766" r="846" b="-106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221E9-4746-40C9-A7D9-3BEADAFDF131}">
      <dsp:nvSpPr>
        <dsp:cNvPr id="0" name=""/>
        <dsp:cNvSpPr/>
      </dsp:nvSpPr>
      <dsp:spPr>
        <a:xfrm>
          <a:off x="6300541" y="819277"/>
          <a:ext cx="4528498" cy="4528300"/>
        </a:xfrm>
        <a:prstGeom prst="ellips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GB" sz="4600" kern="1200" dirty="0">
              <a:ln w="0"/>
              <a:effectLst>
                <a:outerShdw blurRad="38100" dist="25400" dir="5400000" algn="ctr" rotWithShape="0">
                  <a:srgbClr val="6E747A">
                    <a:alpha val="43000"/>
                  </a:srgbClr>
                </a:outerShdw>
              </a:effectLst>
              <a:latin typeface="Abadi" panose="020B0604020104020204" pitchFamily="34" charset="0"/>
            </a:rPr>
            <a:t>Feature Importance Visualization</a:t>
          </a:r>
          <a:endParaRPr lang="en-GB" sz="4600" kern="1200" dirty="0"/>
        </a:p>
      </dsp:txBody>
      <dsp:txXfrm>
        <a:off x="6963724" y="1482431"/>
        <a:ext cx="3202132" cy="3201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A4D6E-5F4D-4C6F-B88D-7C203C9E8AD8}">
      <dsp:nvSpPr>
        <dsp:cNvPr id="0" name=""/>
        <dsp:cNvSpPr/>
      </dsp:nvSpPr>
      <dsp:spPr>
        <a:xfrm>
          <a:off x="0" y="4889232"/>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2BBE7F-1C12-47E8-B573-22BF670E20D1}">
      <dsp:nvSpPr>
        <dsp:cNvPr id="0" name=""/>
        <dsp:cNvSpPr/>
      </dsp:nvSpPr>
      <dsp:spPr>
        <a:xfrm>
          <a:off x="0" y="355834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EA6BF-B41D-4499-B91C-318B92717663}">
      <dsp:nvSpPr>
        <dsp:cNvPr id="0" name=""/>
        <dsp:cNvSpPr/>
      </dsp:nvSpPr>
      <dsp:spPr>
        <a:xfrm>
          <a:off x="0" y="203106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B377FC-00EA-4F1E-ADA1-F48C12245EFD}">
      <dsp:nvSpPr>
        <dsp:cNvPr id="0" name=""/>
        <dsp:cNvSpPr/>
      </dsp:nvSpPr>
      <dsp:spPr>
        <a:xfrm>
          <a:off x="0" y="50378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09AFC1-9532-4676-BEBC-796FC3ABE7EB}">
      <dsp:nvSpPr>
        <dsp:cNvPr id="0" name=""/>
        <dsp:cNvSpPr/>
      </dsp:nvSpPr>
      <dsp:spPr>
        <a:xfrm>
          <a:off x="2668554" y="308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GB" sz="1600" b="1" kern="1200" dirty="0">
            <a:latin typeface="+mn-lt"/>
          </a:endParaRPr>
        </a:p>
      </dsp:txBody>
      <dsp:txXfrm>
        <a:off x="2668554" y="3087"/>
        <a:ext cx="7595117" cy="500698"/>
      </dsp:txXfrm>
    </dsp:sp>
    <dsp:sp modelId="{B6793B63-0558-4895-A3EC-943EC48B15BD}">
      <dsp:nvSpPr>
        <dsp:cNvPr id="0" name=""/>
        <dsp:cNvSpPr/>
      </dsp:nvSpPr>
      <dsp:spPr>
        <a:xfrm>
          <a:off x="0" y="3087"/>
          <a:ext cx="2668554" cy="500698"/>
        </a:xfrm>
        <a:prstGeom prst="round2SameRect">
          <a:avLst>
            <a:gd name="adj1" fmla="val 16670"/>
            <a:gd name="adj2" fmla="val 0"/>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a:effectLst/>
              <a:latin typeface="Abadi" panose="020B0604020104020204" pitchFamily="34" charset="0"/>
            </a:rPr>
            <a:t>Churn Analysis</a:t>
          </a:r>
          <a:endParaRPr lang="en-GB" sz="1700" kern="1200" dirty="0"/>
        </a:p>
      </dsp:txBody>
      <dsp:txXfrm>
        <a:off x="24446" y="27533"/>
        <a:ext cx="2619662" cy="476252"/>
      </dsp:txXfrm>
    </dsp:sp>
    <dsp:sp modelId="{4BF59619-3FDF-45D2-B55B-47AC223FDFD2}">
      <dsp:nvSpPr>
        <dsp:cNvPr id="0" name=""/>
        <dsp:cNvSpPr/>
      </dsp:nvSpPr>
      <dsp:spPr>
        <a:xfrm>
          <a:off x="0" y="503785"/>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GB" sz="1600" b="1" i="0" kern="1200" dirty="0"/>
            <a:t>Churn Rate:</a:t>
          </a:r>
          <a:r>
            <a:rPr lang="en-GB" sz="1600" b="0" i="0" kern="1200" dirty="0"/>
            <a:t> </a:t>
          </a:r>
          <a:r>
            <a:rPr lang="en-US" sz="1600" b="0" i="0" kern="1200" dirty="0"/>
            <a:t>At 14.5%, it highlights a notable customer departure rate.</a:t>
          </a:r>
          <a:endParaRPr lang="en-GB" sz="1600" b="1" kern="1200" dirty="0">
            <a:latin typeface="+mn-lt"/>
          </a:endParaRPr>
        </a:p>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GB" sz="1600" b="1" i="0" kern="1200" dirty="0"/>
            <a:t>Influential Factors:</a:t>
          </a:r>
          <a:r>
            <a:rPr lang="en-US" sz="1600" b="0" i="0" kern="1200" dirty="0"/>
            <a:t>International plans and the frequency of customer service calls exhibit a moderate positive correlation with churn, significantly impacting customer retention efforts</a:t>
          </a:r>
          <a:r>
            <a:rPr lang="en-US" sz="2000" b="0" i="0" kern="1200" dirty="0"/>
            <a:t>.</a:t>
          </a:r>
          <a:endParaRPr lang="en-GB" sz="1600" b="1" kern="1200" dirty="0">
            <a:latin typeface="+mn-lt"/>
          </a:endParaRPr>
        </a:p>
      </dsp:txBody>
      <dsp:txXfrm>
        <a:off x="0" y="503785"/>
        <a:ext cx="10263671" cy="1001546"/>
      </dsp:txXfrm>
    </dsp:sp>
    <dsp:sp modelId="{FDF29423-915D-4299-B8A0-7C4D255432EF}">
      <dsp:nvSpPr>
        <dsp:cNvPr id="0" name=""/>
        <dsp:cNvSpPr/>
      </dsp:nvSpPr>
      <dsp:spPr>
        <a:xfrm>
          <a:off x="2668554" y="153036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1530367"/>
        <a:ext cx="7595117" cy="500698"/>
      </dsp:txXfrm>
    </dsp:sp>
    <dsp:sp modelId="{0E5C824C-1D8B-4A53-BC49-6B9527AECE19}">
      <dsp:nvSpPr>
        <dsp:cNvPr id="0" name=""/>
        <dsp:cNvSpPr/>
      </dsp:nvSpPr>
      <dsp:spPr>
        <a:xfrm>
          <a:off x="0" y="1530367"/>
          <a:ext cx="2668554" cy="500698"/>
        </a:xfrm>
        <a:prstGeom prst="round2SameRect">
          <a:avLst>
            <a:gd name="adj1" fmla="val 16670"/>
            <a:gd name="adj2" fmla="val 0"/>
          </a:avLst>
        </a:prstGeom>
        <a:solidFill>
          <a:schemeClr val="accent2">
            <a:shade val="80000"/>
            <a:hueOff val="-160472"/>
            <a:satOff val="3389"/>
            <a:lumOff val="9027"/>
            <a:alphaOff val="0"/>
          </a:schemeClr>
        </a:solidFill>
        <a:ln w="12700" cap="flat" cmpd="sng" algn="ctr">
          <a:solidFill>
            <a:schemeClr val="accent2">
              <a:shade val="80000"/>
              <a:hueOff val="-160472"/>
              <a:satOff val="3389"/>
              <a:lumOff val="902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dirty="0">
              <a:effectLst/>
              <a:latin typeface="Abadi" panose="020B0604020104020204" pitchFamily="34" charset="0"/>
            </a:rPr>
            <a:t>Customer Behavior Insights</a:t>
          </a:r>
          <a:endParaRPr lang="en-GB" sz="1700" kern="1200" dirty="0"/>
        </a:p>
      </dsp:txBody>
      <dsp:txXfrm>
        <a:off x="24446" y="1554813"/>
        <a:ext cx="2619662" cy="476252"/>
      </dsp:txXfrm>
    </dsp:sp>
    <dsp:sp modelId="{5F0D79E1-480E-4B7E-A88D-51AB8E8A8A9F}">
      <dsp:nvSpPr>
        <dsp:cNvPr id="0" name=""/>
        <dsp:cNvSpPr/>
      </dsp:nvSpPr>
      <dsp:spPr>
        <a:xfrm>
          <a:off x="0" y="2031065"/>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International Plan Impact:</a:t>
          </a:r>
          <a:r>
            <a:rPr lang="en-US" sz="1600" b="0" i="0" kern="1200" dirty="0"/>
            <a:t> Customers with international plans show higher churn rates, signaling a need for deeper analysis on dissatisfaction causes.</a:t>
          </a:r>
          <a:endParaRPr lang="en-GB" sz="1600" b="1" kern="1200" dirty="0">
            <a:latin typeface="+mn-lt"/>
          </a:endParaRPr>
        </a:p>
        <a:p>
          <a:pPr marL="171450" lvl="1" indent="-171450" algn="l" defTabSz="711200">
            <a:lnSpc>
              <a:spcPct val="90000"/>
            </a:lnSpc>
            <a:spcBef>
              <a:spcPct val="0"/>
            </a:spcBef>
            <a:spcAft>
              <a:spcPct val="15000"/>
            </a:spcAft>
            <a:buChar char="•"/>
          </a:pPr>
          <a:r>
            <a:rPr lang="en-US" sz="1600" b="1" i="0" kern="1200" dirty="0"/>
            <a:t>Customer Service Calls Correlation:</a:t>
          </a:r>
          <a:r>
            <a:rPr lang="en-US" sz="1600" b="0" i="0" kern="1200" dirty="0"/>
            <a:t> A weak positive correlation with churn implies that increased customer service interaction might not directly enhance retention.</a:t>
          </a:r>
          <a:endParaRPr lang="en-GB" sz="1600" b="1" kern="1200" dirty="0">
            <a:latin typeface="+mn-lt"/>
          </a:endParaRPr>
        </a:p>
      </dsp:txBody>
      <dsp:txXfrm>
        <a:off x="0" y="2031065"/>
        <a:ext cx="10263671" cy="1001546"/>
      </dsp:txXfrm>
    </dsp:sp>
    <dsp:sp modelId="{1266044D-8C15-4569-A84C-97AB369AE991}">
      <dsp:nvSpPr>
        <dsp:cNvPr id="0" name=""/>
        <dsp:cNvSpPr/>
      </dsp:nvSpPr>
      <dsp:spPr>
        <a:xfrm>
          <a:off x="2668554" y="305764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3057647"/>
        <a:ext cx="7595117" cy="500698"/>
      </dsp:txXfrm>
    </dsp:sp>
    <dsp:sp modelId="{07BA28EC-9D0C-4289-B994-610153DD3B13}">
      <dsp:nvSpPr>
        <dsp:cNvPr id="0" name=""/>
        <dsp:cNvSpPr/>
      </dsp:nvSpPr>
      <dsp:spPr>
        <a:xfrm>
          <a:off x="0" y="3057647"/>
          <a:ext cx="2668554" cy="500698"/>
        </a:xfrm>
        <a:prstGeom prst="round2SameRect">
          <a:avLst>
            <a:gd name="adj1" fmla="val 16670"/>
            <a:gd name="adj2" fmla="val 0"/>
          </a:avLst>
        </a:prstGeom>
        <a:solidFill>
          <a:schemeClr val="accent2">
            <a:shade val="80000"/>
            <a:hueOff val="-320943"/>
            <a:satOff val="6777"/>
            <a:lumOff val="18054"/>
            <a:alphaOff val="0"/>
          </a:schemeClr>
        </a:solidFill>
        <a:ln w="12700" cap="flat" cmpd="sng" algn="ctr">
          <a:solidFill>
            <a:schemeClr val="accent2">
              <a:shade val="80000"/>
              <a:hueOff val="-320943"/>
              <a:satOff val="6777"/>
              <a:lumOff val="1805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a:effectLst/>
              <a:latin typeface="Abadi" panose="020B0604020104020204" pitchFamily="34" charset="0"/>
            </a:rPr>
            <a:t>Geographical Patterns</a:t>
          </a:r>
          <a:endParaRPr lang="en-GB" sz="1700" kern="1200" dirty="0"/>
        </a:p>
      </dsp:txBody>
      <dsp:txXfrm>
        <a:off x="24446" y="3082093"/>
        <a:ext cx="2619662" cy="476252"/>
      </dsp:txXfrm>
    </dsp:sp>
    <dsp:sp modelId="{BEF11267-2AB8-4EA7-A762-751CCC58F013}">
      <dsp:nvSpPr>
        <dsp:cNvPr id="0" name=""/>
        <dsp:cNvSpPr/>
      </dsp:nvSpPr>
      <dsp:spPr>
        <a:xfrm>
          <a:off x="0" y="3558345"/>
          <a:ext cx="10263671" cy="805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Observation:</a:t>
          </a:r>
          <a:r>
            <a:rPr lang="en-US" sz="1600" b="0" i="0" kern="1200" dirty="0"/>
            <a:t> Churn rates vary across different states, indicating potential geographical influences on customer behavior.</a:t>
          </a:r>
          <a:endParaRPr lang="en-GB" sz="1600" b="1" kern="1200" dirty="0">
            <a:latin typeface="+mn-lt"/>
          </a:endParaRPr>
        </a:p>
        <a:p>
          <a:pPr marL="171450" lvl="1" indent="-171450" algn="l" defTabSz="711200">
            <a:lnSpc>
              <a:spcPct val="90000"/>
            </a:lnSpc>
            <a:spcBef>
              <a:spcPct val="0"/>
            </a:spcBef>
            <a:spcAft>
              <a:spcPct val="15000"/>
            </a:spcAft>
            <a:buChar char="•"/>
          </a:pPr>
          <a:r>
            <a:rPr lang="en-US" sz="1600" b="1" i="0" kern="1200" dirty="0"/>
            <a:t>Action Item:</a:t>
          </a:r>
          <a:r>
            <a:rPr lang="en-US" sz="1600" b="0" i="0" kern="1200" dirty="0"/>
            <a:t> Further exploration needed to understand regional differences and tailor retention strategies accordingly</a:t>
          </a:r>
          <a:r>
            <a:rPr lang="en-US" sz="1400" b="0" i="0" kern="1200" dirty="0"/>
            <a:t>.</a:t>
          </a:r>
          <a:endParaRPr lang="en-GB" sz="1400" b="1" kern="1200" dirty="0">
            <a:latin typeface="+mn-lt"/>
          </a:endParaRPr>
        </a:p>
      </dsp:txBody>
      <dsp:txXfrm>
        <a:off x="0" y="3558345"/>
        <a:ext cx="10263671" cy="805153"/>
      </dsp:txXfrm>
    </dsp:sp>
    <dsp:sp modelId="{D0AB8DA1-2E91-45D9-BDA0-F7B97D1F04B9}">
      <dsp:nvSpPr>
        <dsp:cNvPr id="0" name=""/>
        <dsp:cNvSpPr/>
      </dsp:nvSpPr>
      <dsp:spPr>
        <a:xfrm>
          <a:off x="2668554" y="4388533"/>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4388533"/>
        <a:ext cx="7595117" cy="500698"/>
      </dsp:txXfrm>
    </dsp:sp>
    <dsp:sp modelId="{D59F22AB-0E80-4B4A-8A05-ACAA91DA852E}">
      <dsp:nvSpPr>
        <dsp:cNvPr id="0" name=""/>
        <dsp:cNvSpPr/>
      </dsp:nvSpPr>
      <dsp:spPr>
        <a:xfrm>
          <a:off x="0" y="4388533"/>
          <a:ext cx="2668554" cy="500698"/>
        </a:xfrm>
        <a:prstGeom prst="round2SameRect">
          <a:avLst>
            <a:gd name="adj1" fmla="val 16670"/>
            <a:gd name="adj2" fmla="val 0"/>
          </a:avLst>
        </a:prstGeom>
        <a:solidFill>
          <a:schemeClr val="accent2">
            <a:shade val="80000"/>
            <a:hueOff val="-481415"/>
            <a:satOff val="10166"/>
            <a:lumOff val="27081"/>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dirty="0">
              <a:effectLst/>
              <a:latin typeface="Abadi" panose="020B0604020104020204" pitchFamily="34" charset="0"/>
            </a:rPr>
            <a:t>Service Usage Analysis</a:t>
          </a:r>
          <a:endParaRPr lang="en-GB" sz="1700" kern="1200" dirty="0"/>
        </a:p>
      </dsp:txBody>
      <dsp:txXfrm>
        <a:off x="24446" y="4412979"/>
        <a:ext cx="2619662" cy="476252"/>
      </dsp:txXfrm>
    </dsp:sp>
    <dsp:sp modelId="{47AF52A0-3845-420A-ABAA-7EE58135E4A8}">
      <dsp:nvSpPr>
        <dsp:cNvPr id="0" name=""/>
        <dsp:cNvSpPr/>
      </dsp:nvSpPr>
      <dsp:spPr>
        <a:xfrm>
          <a:off x="0" y="4889232"/>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effectLst/>
              <a:latin typeface="+mn-lt"/>
            </a:rPr>
            <a:t>The distribution Analysis of service usage patterns, such as total day minutes and total evening minutes, did not show significant correlations with churn. However, further exploration may be warranted to understand the impact of these factors on customer retention</a:t>
          </a:r>
          <a:endParaRPr lang="en-GB" sz="1400" b="1" kern="1200" dirty="0">
            <a:latin typeface="+mn-lt"/>
          </a:endParaRPr>
        </a:p>
      </dsp:txBody>
      <dsp:txXfrm>
        <a:off x="0" y="4889232"/>
        <a:ext cx="10263671" cy="1001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F8430-2FCB-4555-9FC6-C82A9A855FB9}">
      <dsp:nvSpPr>
        <dsp:cNvPr id="0" name=""/>
        <dsp:cNvSpPr/>
      </dsp:nvSpPr>
      <dsp:spPr>
        <a:xfrm>
          <a:off x="9057840" y="1834902"/>
          <a:ext cx="1669720" cy="1669403"/>
        </a:xfrm>
        <a:prstGeom prst="ellipse">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F213D06-6361-4B26-BB83-1CB52F8B18EB}">
      <dsp:nvSpPr>
        <dsp:cNvPr id="0" name=""/>
        <dsp:cNvSpPr/>
      </dsp:nvSpPr>
      <dsp:spPr>
        <a:xfrm>
          <a:off x="9114063"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Collaboration Across Departments</a:t>
          </a:r>
          <a:endParaRPr lang="en-GB" sz="1300" kern="1200" dirty="0"/>
        </a:p>
      </dsp:txBody>
      <dsp:txXfrm>
        <a:off x="9336834" y="2113185"/>
        <a:ext cx="1112793" cy="1112837"/>
      </dsp:txXfrm>
    </dsp:sp>
    <dsp:sp modelId="{97C21D38-98CD-4CC6-AD69-B957CD83FD7E}">
      <dsp:nvSpPr>
        <dsp:cNvPr id="0" name=""/>
        <dsp:cNvSpPr/>
      </dsp:nvSpPr>
      <dsp:spPr>
        <a:xfrm rot="2700000">
          <a:off x="7333074" y="1834715"/>
          <a:ext cx="1669485" cy="1669485"/>
        </a:xfrm>
        <a:prstGeom prst="teardrop">
          <a:avLst>
            <a:gd name="adj" fmla="val 100000"/>
          </a:avLst>
        </a:prstGeom>
        <a:solidFill>
          <a:schemeClr val="accent2">
            <a:shade val="50000"/>
            <a:hueOff val="-197058"/>
            <a:satOff val="2594"/>
            <a:lumOff val="15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D47B8C9-79EE-4B06-AC15-296E33CBB3CA}">
      <dsp:nvSpPr>
        <dsp:cNvPr id="0" name=""/>
        <dsp:cNvSpPr/>
      </dsp:nvSpPr>
      <dsp:spPr>
        <a:xfrm>
          <a:off x="7389180"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185330"/>
              <a:satOff val="2886"/>
              <a:lumOff val="143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Data-driven Decision Making</a:t>
          </a:r>
          <a:endParaRPr lang="en-GB" sz="1300" kern="1200" dirty="0"/>
        </a:p>
      </dsp:txBody>
      <dsp:txXfrm>
        <a:off x="7611951" y="2113185"/>
        <a:ext cx="1112793" cy="1112837"/>
      </dsp:txXfrm>
    </dsp:sp>
    <dsp:sp modelId="{F842B020-B234-46CE-9F8D-1CF02AE0C507}">
      <dsp:nvSpPr>
        <dsp:cNvPr id="0" name=""/>
        <dsp:cNvSpPr/>
      </dsp:nvSpPr>
      <dsp:spPr>
        <a:xfrm rot="2700000">
          <a:off x="5608191" y="1834715"/>
          <a:ext cx="1669485" cy="1669485"/>
        </a:xfrm>
        <a:prstGeom prst="teardrop">
          <a:avLst>
            <a:gd name="adj" fmla="val 100000"/>
          </a:avLst>
        </a:prstGeom>
        <a:solidFill>
          <a:schemeClr val="accent2">
            <a:shade val="50000"/>
            <a:hueOff val="-394115"/>
            <a:satOff val="5189"/>
            <a:lumOff val="3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8192F74-6C61-43F0-9D40-DF784ED32BA5}">
      <dsp:nvSpPr>
        <dsp:cNvPr id="0" name=""/>
        <dsp:cNvSpPr/>
      </dsp:nvSpPr>
      <dsp:spPr>
        <a:xfrm>
          <a:off x="5664297"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Continuous Monitoring and Analysis</a:t>
          </a:r>
          <a:endParaRPr lang="en-GB" sz="1300" kern="1200" dirty="0"/>
        </a:p>
      </dsp:txBody>
      <dsp:txXfrm>
        <a:off x="5887068" y="2113185"/>
        <a:ext cx="1112793" cy="1112837"/>
      </dsp:txXfrm>
    </dsp:sp>
    <dsp:sp modelId="{F95594A6-F4E1-4AF7-8537-6C460BA8E19C}">
      <dsp:nvSpPr>
        <dsp:cNvPr id="0" name=""/>
        <dsp:cNvSpPr/>
      </dsp:nvSpPr>
      <dsp:spPr>
        <a:xfrm rot="2700000">
          <a:off x="3883308" y="1834715"/>
          <a:ext cx="1669485" cy="1669485"/>
        </a:xfrm>
        <a:prstGeom prst="teardrop">
          <a:avLst>
            <a:gd name="adj" fmla="val 100000"/>
          </a:avLst>
        </a:prstGeom>
        <a:solidFill>
          <a:schemeClr val="accent2">
            <a:shade val="50000"/>
            <a:hueOff val="-591173"/>
            <a:satOff val="7783"/>
            <a:lumOff val="466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791F667-5C2C-4FBC-A083-549FF63846BA}">
      <dsp:nvSpPr>
        <dsp:cNvPr id="0" name=""/>
        <dsp:cNvSpPr/>
      </dsp:nvSpPr>
      <dsp:spPr>
        <a:xfrm>
          <a:off x="3939414"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dirty="0">
              <a:effectLst/>
              <a:latin typeface="Abadi" panose="020B0604020104020204" pitchFamily="34" charset="0"/>
            </a:rPr>
            <a:t>Geographically Targeted Campaigns </a:t>
          </a:r>
          <a:endParaRPr lang="en-GB" sz="1300" kern="1200" dirty="0"/>
        </a:p>
      </dsp:txBody>
      <dsp:txXfrm>
        <a:off x="4161124" y="2113185"/>
        <a:ext cx="1112793" cy="1112837"/>
      </dsp:txXfrm>
    </dsp:sp>
    <dsp:sp modelId="{1A978EBA-9107-485D-8119-54E8FECFB091}">
      <dsp:nvSpPr>
        <dsp:cNvPr id="0" name=""/>
        <dsp:cNvSpPr/>
      </dsp:nvSpPr>
      <dsp:spPr>
        <a:xfrm rot="2700000">
          <a:off x="2158425" y="1834715"/>
          <a:ext cx="1669485" cy="1669485"/>
        </a:xfrm>
        <a:prstGeom prst="teardrop">
          <a:avLst>
            <a:gd name="adj" fmla="val 100000"/>
          </a:avLst>
        </a:prstGeom>
        <a:solidFill>
          <a:schemeClr val="accent2">
            <a:shade val="50000"/>
            <a:hueOff val="-394115"/>
            <a:satOff val="5189"/>
            <a:lumOff val="3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7AD55D2-7225-4E6D-8508-1D6EB4019AFF}">
      <dsp:nvSpPr>
        <dsp:cNvPr id="0" name=""/>
        <dsp:cNvSpPr/>
      </dsp:nvSpPr>
      <dsp:spPr>
        <a:xfrm>
          <a:off x="2214531"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Enhanced Customer Support</a:t>
          </a:r>
          <a:endParaRPr lang="en-GB" sz="1300" kern="1200" dirty="0"/>
        </a:p>
      </dsp:txBody>
      <dsp:txXfrm>
        <a:off x="2436241" y="2113185"/>
        <a:ext cx="1112793" cy="1112837"/>
      </dsp:txXfrm>
    </dsp:sp>
    <dsp:sp modelId="{DB4D2FBF-67EC-4BED-A3E6-7B2A7D321D8C}">
      <dsp:nvSpPr>
        <dsp:cNvPr id="0" name=""/>
        <dsp:cNvSpPr/>
      </dsp:nvSpPr>
      <dsp:spPr>
        <a:xfrm rot="2700000">
          <a:off x="433542" y="1834715"/>
          <a:ext cx="1669485" cy="1669485"/>
        </a:xfrm>
        <a:prstGeom prst="teardrop">
          <a:avLst>
            <a:gd name="adj" fmla="val 100000"/>
          </a:avLst>
        </a:prstGeom>
        <a:solidFill>
          <a:schemeClr val="accent2">
            <a:shade val="50000"/>
            <a:hueOff val="-197058"/>
            <a:satOff val="2594"/>
            <a:lumOff val="15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534221A-D201-46C1-8CD3-1DB54A1A1FAB}">
      <dsp:nvSpPr>
        <dsp:cNvPr id="0" name=""/>
        <dsp:cNvSpPr/>
      </dsp:nvSpPr>
      <dsp:spPr>
        <a:xfrm>
          <a:off x="488587"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185330"/>
              <a:satOff val="2886"/>
              <a:lumOff val="143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Targeted Retention Strategies</a:t>
          </a:r>
          <a:endParaRPr lang="en-GB" sz="1300" kern="1200" dirty="0"/>
        </a:p>
      </dsp:txBody>
      <dsp:txXfrm>
        <a:off x="711358" y="2113185"/>
        <a:ext cx="1112793" cy="11128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D1122-4439-4D7E-A532-0902CBF34B38}"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3F352-23A9-4D62-8703-D08CF9AA1536}" type="slidenum">
              <a:rPr lang="en-GB" smtClean="0"/>
              <a:t>‹#›</a:t>
            </a:fld>
            <a:endParaRPr lang="en-GB"/>
          </a:p>
        </p:txBody>
      </p:sp>
    </p:spTree>
    <p:extLst>
      <p:ext uri="{BB962C8B-B14F-4D97-AF65-F5344CB8AC3E}">
        <p14:creationId xmlns:p14="http://schemas.microsoft.com/office/powerpoint/2010/main" val="384058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93F352-23A9-4D62-8703-D08CF9AA1536}" type="slidenum">
              <a:rPr lang="en-GB" smtClean="0"/>
              <a:t>10</a:t>
            </a:fld>
            <a:endParaRPr lang="en-GB"/>
          </a:p>
        </p:txBody>
      </p:sp>
    </p:spTree>
    <p:extLst>
      <p:ext uri="{BB962C8B-B14F-4D97-AF65-F5344CB8AC3E}">
        <p14:creationId xmlns:p14="http://schemas.microsoft.com/office/powerpoint/2010/main" val="253078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93F352-23A9-4D62-8703-D08CF9AA1536}" type="slidenum">
              <a:rPr lang="en-GB" smtClean="0"/>
              <a:t>14</a:t>
            </a:fld>
            <a:endParaRPr lang="en-GB"/>
          </a:p>
        </p:txBody>
      </p:sp>
    </p:spTree>
    <p:extLst>
      <p:ext uri="{BB962C8B-B14F-4D97-AF65-F5344CB8AC3E}">
        <p14:creationId xmlns:p14="http://schemas.microsoft.com/office/powerpoint/2010/main" val="36021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690B-95F6-6B19-2E91-FCA291697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40E9F6-9470-2897-7F2C-27E060A75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03CDBB-8480-59DE-E1C8-78CAD3558050}"/>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5038CDCC-8F2B-1DDF-C845-B661B65C0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C2DDE-26D3-EAD4-D65D-BA645FA8F7A2}"/>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407549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D0D1-280C-3932-00AA-B864CB5E2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AEDF2A3-7BBD-3559-4E57-A15BCCD4C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4097E8-51B7-FC87-FA3B-73F4B99FA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74DFB-7281-C2CC-26EA-B3E5339D3847}"/>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6" name="Footer Placeholder 5">
            <a:extLst>
              <a:ext uri="{FF2B5EF4-FFF2-40B4-BE49-F238E27FC236}">
                <a16:creationId xmlns:a16="http://schemas.microsoft.com/office/drawing/2014/main" id="{F96B9057-6D18-5935-562E-422736A284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354BD5-653C-0000-352A-953C87CB7E68}"/>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366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54BF-07DC-1EF0-ED2E-5F7AC8939A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71715B-C807-5018-899D-D31C21E09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4D850F-A101-C804-333E-8635F978A695}"/>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6FFE7875-8F25-41AD-6BF6-58A61F37E8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99EF72-8E6B-7D11-58E1-5D034156654A}"/>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69557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C4F93-89BB-0FAE-A11D-80D574F77C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595FEE-6F65-4458-59E2-38B4F75B5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D95B26-C8BE-A02C-1ADB-2B12691F76EE}"/>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334D0EC4-66B2-70CE-E39E-CEC9A248EA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AC80BB-FB95-39E3-DE75-6F5B45195A90}"/>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487968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239B-2036-2C71-3FA7-D11C4A493DC5}"/>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8D8519-BA39-AA11-7305-F55500F8E47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C2FAC5-D871-3D28-AF33-0A5845DE0062}"/>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367AF248-5466-B7A6-F699-E8E9D74A0B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CCA78-E6EE-2639-C37B-68145A97E415}"/>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4523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C596-A9B9-1F9A-83CA-D889374281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773FD3-7FFE-FD3B-0613-38F08BCFE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ADCD8-9EA6-4345-186F-0B4A6F3BB565}"/>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E7F81CF2-B54A-2912-BBFE-11E3BE866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F3786-9E5F-A8F4-7A9E-96C31A5C99DD}"/>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84090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032-23A5-A1D9-7CC3-A681DE50C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DDC777-6FFA-42F8-EA74-D5B87106E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C4E0-ABF8-B9D3-6761-8333851FCA6C}"/>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9779CBC4-30A0-0C3D-0497-D513C13BB6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985871-7AFE-3CDA-0AB4-555434326F7C}"/>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301146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835-E9C3-BF3C-322F-E9833C818D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34C01-8B81-9B2B-74C8-3D72A63259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D14CFE-E545-5359-55E1-5B3AD7214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4971EE6-9C89-AC5D-ECB2-A348BFDA0EC9}"/>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6" name="Footer Placeholder 5">
            <a:extLst>
              <a:ext uri="{FF2B5EF4-FFF2-40B4-BE49-F238E27FC236}">
                <a16:creationId xmlns:a16="http://schemas.microsoft.com/office/drawing/2014/main" id="{0D4E1FC3-D891-81D5-972B-EDFC629EB6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A0D7D5-2392-8419-0073-8B780870CA46}"/>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345533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357C-212B-8080-26A7-AB20BF9B2D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7C076D-DE55-5893-B293-89E2AF446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EA34E6-6F88-8C44-7C77-F1D9A944E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E2E436-DA40-B7A2-F26A-38AF51B67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122C8-271C-F9AC-90E7-8D174E20B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D71B7A-BD5F-3168-3FFC-E65C9F2DC556}"/>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8" name="Footer Placeholder 7">
            <a:extLst>
              <a:ext uri="{FF2B5EF4-FFF2-40B4-BE49-F238E27FC236}">
                <a16:creationId xmlns:a16="http://schemas.microsoft.com/office/drawing/2014/main" id="{CAE712D9-0793-7D81-84C3-2E358D7A67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1402F6-66C7-0FF2-9BD5-850257EB4826}"/>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83122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304F-C735-ECA4-3D66-DBBD105094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0358A9-1BF6-DD28-8A07-8746FDAF5783}"/>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4" name="Footer Placeholder 3">
            <a:extLst>
              <a:ext uri="{FF2B5EF4-FFF2-40B4-BE49-F238E27FC236}">
                <a16:creationId xmlns:a16="http://schemas.microsoft.com/office/drawing/2014/main" id="{641A4B36-F518-EE4F-CD23-19B4423514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428A25-63EE-5F76-8202-2BAF2865C12F}"/>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40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45B455D-25FA-AFE2-EA79-3B61D4917B83}"/>
              </a:ext>
            </a:extLst>
          </p:cNvPr>
          <p:cNvSpPr>
            <a:spLocks noGrp="1"/>
          </p:cNvSpPr>
          <p:nvPr>
            <p:ph type="pic" sz="quarter" idx="13"/>
          </p:nvPr>
        </p:nvSpPr>
        <p:spPr>
          <a:xfrm>
            <a:off x="444857" y="795528"/>
            <a:ext cx="10025024" cy="3685032"/>
          </a:xfrm>
          <a:custGeom>
            <a:avLst/>
            <a:gdLst>
              <a:gd name="connsiteX0" fmla="*/ 4066734 w 10025024"/>
              <a:gd name="connsiteY0" fmla="*/ 1801717 h 3685032"/>
              <a:gd name="connsiteX1" fmla="*/ 4524398 w 10025024"/>
              <a:gd name="connsiteY1" fmla="*/ 1801717 h 3685032"/>
              <a:gd name="connsiteX2" fmla="*/ 4535989 w 10025024"/>
              <a:gd name="connsiteY2" fmla="*/ 1813847 h 3685032"/>
              <a:gd name="connsiteX3" fmla="*/ 4540102 w 10025024"/>
              <a:gd name="connsiteY3" fmla="*/ 1848028 h 3685032"/>
              <a:gd name="connsiteX4" fmla="*/ 4540102 w 10025024"/>
              <a:gd name="connsiteY4" fmla="*/ 2503000 h 3685032"/>
              <a:gd name="connsiteX5" fmla="*/ 4535989 w 10025024"/>
              <a:gd name="connsiteY5" fmla="*/ 2534975 h 3685032"/>
              <a:gd name="connsiteX6" fmla="*/ 4524398 w 10025024"/>
              <a:gd name="connsiteY6" fmla="*/ 2547105 h 3685032"/>
              <a:gd name="connsiteX7" fmla="*/ 4066734 w 10025024"/>
              <a:gd name="connsiteY7" fmla="*/ 2547105 h 3685032"/>
              <a:gd name="connsiteX8" fmla="*/ 4055891 w 10025024"/>
              <a:gd name="connsiteY8" fmla="*/ 2534975 h 3685032"/>
              <a:gd name="connsiteX9" fmla="*/ 4051777 w 10025024"/>
              <a:gd name="connsiteY9" fmla="*/ 2503000 h 3685032"/>
              <a:gd name="connsiteX10" fmla="*/ 4051777 w 10025024"/>
              <a:gd name="connsiteY10" fmla="*/ 1848028 h 3685032"/>
              <a:gd name="connsiteX11" fmla="*/ 4055891 w 10025024"/>
              <a:gd name="connsiteY11" fmla="*/ 1813847 h 3685032"/>
              <a:gd name="connsiteX12" fmla="*/ 4066734 w 10025024"/>
              <a:gd name="connsiteY12" fmla="*/ 1801717 h 3685032"/>
              <a:gd name="connsiteX13" fmla="*/ 5352981 w 10025024"/>
              <a:gd name="connsiteY13" fmla="*/ 452083 h 3685032"/>
              <a:gd name="connsiteX14" fmla="*/ 5288669 w 10025024"/>
              <a:gd name="connsiteY14" fmla="*/ 456495 h 3685032"/>
              <a:gd name="connsiteX15" fmla="*/ 5273713 w 10025024"/>
              <a:gd name="connsiteY15" fmla="*/ 505012 h 3685032"/>
              <a:gd name="connsiteX16" fmla="*/ 5273713 w 10025024"/>
              <a:gd name="connsiteY16" fmla="*/ 2055326 h 3685032"/>
              <a:gd name="connsiteX17" fmla="*/ 5279695 w 10025024"/>
              <a:gd name="connsiteY17" fmla="*/ 2068559 h 3685032"/>
              <a:gd name="connsiteX18" fmla="*/ 5345503 w 10025024"/>
              <a:gd name="connsiteY18" fmla="*/ 2068559 h 3685032"/>
              <a:gd name="connsiteX19" fmla="*/ 5404581 w 10025024"/>
              <a:gd name="connsiteY19" fmla="*/ 2007912 h 3685032"/>
              <a:gd name="connsiteX20" fmla="*/ 5437111 w 10025024"/>
              <a:gd name="connsiteY20" fmla="*/ 1787384 h 3685032"/>
              <a:gd name="connsiteX21" fmla="*/ 5447954 w 10025024"/>
              <a:gd name="connsiteY21" fmla="*/ 1327583 h 3685032"/>
              <a:gd name="connsiteX22" fmla="*/ 5447954 w 10025024"/>
              <a:gd name="connsiteY22" fmla="*/ 1272451 h 3685032"/>
              <a:gd name="connsiteX23" fmla="*/ 5437484 w 10025024"/>
              <a:gd name="connsiteY23" fmla="*/ 764133 h 3685032"/>
              <a:gd name="connsiteX24" fmla="*/ 5406824 w 10025024"/>
              <a:gd name="connsiteY24" fmla="*/ 519345 h 3685032"/>
              <a:gd name="connsiteX25" fmla="*/ 5352981 w 10025024"/>
              <a:gd name="connsiteY25" fmla="*/ 452083 h 3685032"/>
              <a:gd name="connsiteX26" fmla="*/ 690985 w 10025024"/>
              <a:gd name="connsiteY26" fmla="*/ 452083 h 3685032"/>
              <a:gd name="connsiteX27" fmla="*/ 673785 w 10025024"/>
              <a:gd name="connsiteY27" fmla="*/ 496188 h 3685032"/>
              <a:gd name="connsiteX28" fmla="*/ 673785 w 10025024"/>
              <a:gd name="connsiteY28" fmla="*/ 3464504 h 3685032"/>
              <a:gd name="connsiteX29" fmla="*/ 677898 w 10025024"/>
              <a:gd name="connsiteY29" fmla="*/ 3499788 h 3685032"/>
              <a:gd name="connsiteX30" fmla="*/ 693976 w 10025024"/>
              <a:gd name="connsiteY30" fmla="*/ 3513021 h 3685032"/>
              <a:gd name="connsiteX31" fmla="*/ 753801 w 10025024"/>
              <a:gd name="connsiteY31" fmla="*/ 3513021 h 3685032"/>
              <a:gd name="connsiteX32" fmla="*/ 836062 w 10025024"/>
              <a:gd name="connsiteY32" fmla="*/ 3389524 h 3685032"/>
              <a:gd name="connsiteX33" fmla="*/ 883922 w 10025024"/>
              <a:gd name="connsiteY33" fmla="*/ 2944056 h 3685032"/>
              <a:gd name="connsiteX34" fmla="*/ 900373 w 10025024"/>
              <a:gd name="connsiteY34" fmla="*/ 2033272 h 3685032"/>
              <a:gd name="connsiteX35" fmla="*/ 900373 w 10025024"/>
              <a:gd name="connsiteY35" fmla="*/ 1788487 h 3685032"/>
              <a:gd name="connsiteX36" fmla="*/ 884295 w 10025024"/>
              <a:gd name="connsiteY36" fmla="*/ 955992 h 3685032"/>
              <a:gd name="connsiteX37" fmla="*/ 832322 w 10025024"/>
              <a:gd name="connsiteY37" fmla="*/ 561244 h 3685032"/>
              <a:gd name="connsiteX38" fmla="*/ 730619 w 10025024"/>
              <a:gd name="connsiteY38" fmla="*/ 452083 h 3685032"/>
              <a:gd name="connsiteX39" fmla="*/ 8175344 w 10025024"/>
              <a:gd name="connsiteY39" fmla="*/ 396951 h 3685032"/>
              <a:gd name="connsiteX40" fmla="*/ 8115893 w 10025024"/>
              <a:gd name="connsiteY40" fmla="*/ 476343 h 3685032"/>
              <a:gd name="connsiteX41" fmla="*/ 8085233 w 10025024"/>
              <a:gd name="connsiteY41" fmla="*/ 800520 h 3685032"/>
              <a:gd name="connsiteX42" fmla="*/ 8075137 w 10025024"/>
              <a:gd name="connsiteY42" fmla="*/ 1548111 h 3685032"/>
              <a:gd name="connsiteX43" fmla="*/ 8075137 w 10025024"/>
              <a:gd name="connsiteY43" fmla="*/ 2443456 h 3685032"/>
              <a:gd name="connsiteX44" fmla="*/ 8085233 w 10025024"/>
              <a:gd name="connsiteY44" fmla="*/ 3192150 h 3685032"/>
              <a:gd name="connsiteX45" fmla="*/ 8116267 w 10025024"/>
              <a:gd name="connsiteY45" fmla="*/ 3516327 h 3685032"/>
              <a:gd name="connsiteX46" fmla="*/ 8175344 w 10025024"/>
              <a:gd name="connsiteY46" fmla="*/ 3594616 h 3685032"/>
              <a:gd name="connsiteX47" fmla="*/ 8232925 w 10025024"/>
              <a:gd name="connsiteY47" fmla="*/ 3515224 h 3685032"/>
              <a:gd name="connsiteX48" fmla="*/ 8263213 w 10025024"/>
              <a:gd name="connsiteY48" fmla="*/ 3189947 h 3685032"/>
              <a:gd name="connsiteX49" fmla="*/ 8273309 w 10025024"/>
              <a:gd name="connsiteY49" fmla="*/ 2443456 h 3685032"/>
              <a:gd name="connsiteX50" fmla="*/ 8273309 w 10025024"/>
              <a:gd name="connsiteY50" fmla="*/ 1548111 h 3685032"/>
              <a:gd name="connsiteX51" fmla="*/ 8263213 w 10025024"/>
              <a:gd name="connsiteY51" fmla="*/ 801623 h 3685032"/>
              <a:gd name="connsiteX52" fmla="*/ 8232925 w 10025024"/>
              <a:gd name="connsiteY52" fmla="*/ 476343 h 3685032"/>
              <a:gd name="connsiteX53" fmla="*/ 8175344 w 10025024"/>
              <a:gd name="connsiteY53" fmla="*/ 396951 h 3685032"/>
              <a:gd name="connsiteX54" fmla="*/ 4610398 w 10025024"/>
              <a:gd name="connsiteY54" fmla="*/ 379309 h 3685032"/>
              <a:gd name="connsiteX55" fmla="*/ 4832126 w 10025024"/>
              <a:gd name="connsiteY55" fmla="*/ 382618 h 3685032"/>
              <a:gd name="connsiteX56" fmla="*/ 4990289 w 10025024"/>
              <a:gd name="connsiteY56" fmla="*/ 383721 h 3685032"/>
              <a:gd name="connsiteX57" fmla="*/ 5231087 w 10025024"/>
              <a:gd name="connsiteY57" fmla="*/ 379309 h 3685032"/>
              <a:gd name="connsiteX58" fmla="*/ 5516005 w 10025024"/>
              <a:gd name="connsiteY58" fmla="*/ 379309 h 3685032"/>
              <a:gd name="connsiteX59" fmla="*/ 5803542 w 10025024"/>
              <a:gd name="connsiteY59" fmla="*/ 470828 h 3685032"/>
              <a:gd name="connsiteX60" fmla="*/ 5962826 w 10025024"/>
              <a:gd name="connsiteY60" fmla="*/ 757515 h 3685032"/>
              <a:gd name="connsiteX61" fmla="*/ 6013304 w 10025024"/>
              <a:gd name="connsiteY61" fmla="*/ 1272451 h 3685032"/>
              <a:gd name="connsiteX62" fmla="*/ 5967313 w 10025024"/>
              <a:gd name="connsiteY62" fmla="*/ 1780769 h 3685032"/>
              <a:gd name="connsiteX63" fmla="*/ 5820367 w 10025024"/>
              <a:gd name="connsiteY63" fmla="*/ 2058635 h 3685032"/>
              <a:gd name="connsiteX64" fmla="*/ 5549658 w 10025024"/>
              <a:gd name="connsiteY64" fmla="*/ 2145742 h 3685032"/>
              <a:gd name="connsiteX65" fmla="*/ 5279695 w 10025024"/>
              <a:gd name="connsiteY65" fmla="*/ 2145742 h 3685032"/>
              <a:gd name="connsiteX66" fmla="*/ 5275208 w 10025024"/>
              <a:gd name="connsiteY66" fmla="*/ 2150154 h 3685032"/>
              <a:gd name="connsiteX67" fmla="*/ 5273713 w 10025024"/>
              <a:gd name="connsiteY67" fmla="*/ 2158975 h 3685032"/>
              <a:gd name="connsiteX68" fmla="*/ 5273713 w 10025024"/>
              <a:gd name="connsiteY68" fmla="*/ 3442450 h 3685032"/>
              <a:gd name="connsiteX69" fmla="*/ 5279695 w 10025024"/>
              <a:gd name="connsiteY69" fmla="*/ 3494276 h 3685032"/>
              <a:gd name="connsiteX70" fmla="*/ 5296895 w 10025024"/>
              <a:gd name="connsiteY70" fmla="*/ 3508609 h 3685032"/>
              <a:gd name="connsiteX71" fmla="*/ 5383642 w 10025024"/>
              <a:gd name="connsiteY71" fmla="*/ 3517430 h 3685032"/>
              <a:gd name="connsiteX72" fmla="*/ 5389999 w 10025024"/>
              <a:gd name="connsiteY72" fmla="*/ 3526251 h 3685032"/>
              <a:gd name="connsiteX73" fmla="*/ 5391868 w 10025024"/>
              <a:gd name="connsiteY73" fmla="*/ 3554920 h 3685032"/>
              <a:gd name="connsiteX74" fmla="*/ 5383642 w 10025024"/>
              <a:gd name="connsiteY74" fmla="*/ 3590204 h 3685032"/>
              <a:gd name="connsiteX75" fmla="*/ 4991785 w 10025024"/>
              <a:gd name="connsiteY75" fmla="*/ 3581383 h 3685032"/>
              <a:gd name="connsiteX76" fmla="*/ 4830256 w 10025024"/>
              <a:gd name="connsiteY76" fmla="*/ 3582486 h 3685032"/>
              <a:gd name="connsiteX77" fmla="*/ 4610398 w 10025024"/>
              <a:gd name="connsiteY77" fmla="*/ 3585795 h 3685032"/>
              <a:gd name="connsiteX78" fmla="*/ 4602919 w 10025024"/>
              <a:gd name="connsiteY78" fmla="*/ 3550511 h 3685032"/>
              <a:gd name="connsiteX79" fmla="*/ 4610398 w 10025024"/>
              <a:gd name="connsiteY79" fmla="*/ 3513021 h 3685032"/>
              <a:gd name="connsiteX80" fmla="*/ 4696396 w 10025024"/>
              <a:gd name="connsiteY80" fmla="*/ 3508609 h 3685032"/>
              <a:gd name="connsiteX81" fmla="*/ 4715093 w 10025024"/>
              <a:gd name="connsiteY81" fmla="*/ 3495379 h 3685032"/>
              <a:gd name="connsiteX82" fmla="*/ 4721076 w 10025024"/>
              <a:gd name="connsiteY82" fmla="*/ 3442450 h 3685032"/>
              <a:gd name="connsiteX83" fmla="*/ 4721076 w 10025024"/>
              <a:gd name="connsiteY83" fmla="*/ 529269 h 3685032"/>
              <a:gd name="connsiteX84" fmla="*/ 4715466 w 10025024"/>
              <a:gd name="connsiteY84" fmla="*/ 473034 h 3685032"/>
              <a:gd name="connsiteX85" fmla="*/ 4697893 w 10025024"/>
              <a:gd name="connsiteY85" fmla="*/ 456495 h 3685032"/>
              <a:gd name="connsiteX86" fmla="*/ 4610398 w 10025024"/>
              <a:gd name="connsiteY86" fmla="*/ 452083 h 3685032"/>
              <a:gd name="connsiteX87" fmla="*/ 4602919 w 10025024"/>
              <a:gd name="connsiteY87" fmla="*/ 414593 h 3685032"/>
              <a:gd name="connsiteX88" fmla="*/ 4610398 w 10025024"/>
              <a:gd name="connsiteY88" fmla="*/ 379309 h 3685032"/>
              <a:gd name="connsiteX89" fmla="*/ 6076186 w 10025024"/>
              <a:gd name="connsiteY89" fmla="*/ 374900 h 3685032"/>
              <a:gd name="connsiteX90" fmla="*/ 6438878 w 10025024"/>
              <a:gd name="connsiteY90" fmla="*/ 382618 h 3685032"/>
              <a:gd name="connsiteX91" fmla="*/ 6751466 w 10025024"/>
              <a:gd name="connsiteY91" fmla="*/ 383721 h 3685032"/>
              <a:gd name="connsiteX92" fmla="*/ 7063680 w 10025024"/>
              <a:gd name="connsiteY92" fmla="*/ 382618 h 3685032"/>
              <a:gd name="connsiteX93" fmla="*/ 7425250 w 10025024"/>
              <a:gd name="connsiteY93" fmla="*/ 374900 h 3685032"/>
              <a:gd name="connsiteX94" fmla="*/ 7436467 w 10025024"/>
              <a:gd name="connsiteY94" fmla="*/ 405772 h 3685032"/>
              <a:gd name="connsiteX95" fmla="*/ 7436467 w 10025024"/>
              <a:gd name="connsiteY95" fmla="*/ 1819362 h 3685032"/>
              <a:gd name="connsiteX96" fmla="*/ 7423754 w 10025024"/>
              <a:gd name="connsiteY96" fmla="*/ 1837004 h 3685032"/>
              <a:gd name="connsiteX97" fmla="*/ 7415155 w 10025024"/>
              <a:gd name="connsiteY97" fmla="*/ 1832592 h 3685032"/>
              <a:gd name="connsiteX98" fmla="*/ 7411789 w 10025024"/>
              <a:gd name="connsiteY98" fmla="*/ 1814950 h 3685032"/>
              <a:gd name="connsiteX99" fmla="*/ 7367294 w 10025024"/>
              <a:gd name="connsiteY99" fmla="*/ 1290093 h 3685032"/>
              <a:gd name="connsiteX100" fmla="*/ 7296626 w 10025024"/>
              <a:gd name="connsiteY100" fmla="*/ 884321 h 3685032"/>
              <a:gd name="connsiteX101" fmla="*/ 7190436 w 10025024"/>
              <a:gd name="connsiteY101" fmla="*/ 565656 h 3685032"/>
              <a:gd name="connsiteX102" fmla="*/ 7079010 w 10025024"/>
              <a:gd name="connsiteY102" fmla="*/ 456495 h 3685032"/>
              <a:gd name="connsiteX103" fmla="*/ 7045359 w 10025024"/>
              <a:gd name="connsiteY103" fmla="*/ 456495 h 3685032"/>
              <a:gd name="connsiteX104" fmla="*/ 7027411 w 10025024"/>
              <a:gd name="connsiteY104" fmla="*/ 513833 h 3685032"/>
              <a:gd name="connsiteX105" fmla="*/ 7027411 w 10025024"/>
              <a:gd name="connsiteY105" fmla="*/ 3435835 h 3685032"/>
              <a:gd name="connsiteX106" fmla="*/ 7033394 w 10025024"/>
              <a:gd name="connsiteY106" fmla="*/ 3493173 h 3685032"/>
              <a:gd name="connsiteX107" fmla="*/ 7051341 w 10025024"/>
              <a:gd name="connsiteY107" fmla="*/ 3508609 h 3685032"/>
              <a:gd name="connsiteX108" fmla="*/ 7137340 w 10025024"/>
              <a:gd name="connsiteY108" fmla="*/ 3517430 h 3685032"/>
              <a:gd name="connsiteX109" fmla="*/ 7143323 w 10025024"/>
              <a:gd name="connsiteY109" fmla="*/ 3528457 h 3685032"/>
              <a:gd name="connsiteX110" fmla="*/ 7144818 w 10025024"/>
              <a:gd name="connsiteY110" fmla="*/ 3554920 h 3685032"/>
              <a:gd name="connsiteX111" fmla="*/ 7137340 w 10025024"/>
              <a:gd name="connsiteY111" fmla="*/ 3590204 h 3685032"/>
              <a:gd name="connsiteX112" fmla="*/ 6751466 w 10025024"/>
              <a:gd name="connsiteY112" fmla="*/ 3581383 h 3685032"/>
              <a:gd name="connsiteX113" fmla="*/ 6364097 w 10025024"/>
              <a:gd name="connsiteY113" fmla="*/ 3590204 h 3685032"/>
              <a:gd name="connsiteX114" fmla="*/ 6356618 w 10025024"/>
              <a:gd name="connsiteY114" fmla="*/ 3554920 h 3685032"/>
              <a:gd name="connsiteX115" fmla="*/ 6364097 w 10025024"/>
              <a:gd name="connsiteY115" fmla="*/ 3517430 h 3685032"/>
              <a:gd name="connsiteX116" fmla="*/ 6453087 w 10025024"/>
              <a:gd name="connsiteY116" fmla="*/ 3508609 h 3685032"/>
              <a:gd name="connsiteX117" fmla="*/ 6468791 w 10025024"/>
              <a:gd name="connsiteY117" fmla="*/ 3495379 h 3685032"/>
              <a:gd name="connsiteX118" fmla="*/ 6474026 w 10025024"/>
              <a:gd name="connsiteY118" fmla="*/ 3446862 h 3685032"/>
              <a:gd name="connsiteX119" fmla="*/ 6474026 w 10025024"/>
              <a:gd name="connsiteY119" fmla="*/ 513833 h 3685032"/>
              <a:gd name="connsiteX120" fmla="*/ 6456078 w 10025024"/>
              <a:gd name="connsiteY120" fmla="*/ 456495 h 3685032"/>
              <a:gd name="connsiteX121" fmla="*/ 6422426 w 10025024"/>
              <a:gd name="connsiteY121" fmla="*/ 456495 h 3685032"/>
              <a:gd name="connsiteX122" fmla="*/ 6313993 w 10025024"/>
              <a:gd name="connsiteY122" fmla="*/ 560144 h 3685032"/>
              <a:gd name="connsiteX123" fmla="*/ 6212289 w 10025024"/>
              <a:gd name="connsiteY123" fmla="*/ 862267 h 3685032"/>
              <a:gd name="connsiteX124" fmla="*/ 6137508 w 10025024"/>
              <a:gd name="connsiteY124" fmla="*/ 1279066 h 3685032"/>
              <a:gd name="connsiteX125" fmla="*/ 6091142 w 10025024"/>
              <a:gd name="connsiteY125" fmla="*/ 1814950 h 3685032"/>
              <a:gd name="connsiteX126" fmla="*/ 6077682 w 10025024"/>
              <a:gd name="connsiteY126" fmla="*/ 1843619 h 3685032"/>
              <a:gd name="connsiteX127" fmla="*/ 6069083 w 10025024"/>
              <a:gd name="connsiteY127" fmla="*/ 1837004 h 3685032"/>
              <a:gd name="connsiteX128" fmla="*/ 6065717 w 10025024"/>
              <a:gd name="connsiteY128" fmla="*/ 1819362 h 3685032"/>
              <a:gd name="connsiteX129" fmla="*/ 6065717 w 10025024"/>
              <a:gd name="connsiteY129" fmla="*/ 405772 h 3685032"/>
              <a:gd name="connsiteX130" fmla="*/ 6076186 w 10025024"/>
              <a:gd name="connsiteY130" fmla="*/ 374900 h 3685032"/>
              <a:gd name="connsiteX131" fmla="*/ 3963632 w 10025024"/>
              <a:gd name="connsiteY131" fmla="*/ 374900 h 3685032"/>
              <a:gd name="connsiteX132" fmla="*/ 3973727 w 10025024"/>
              <a:gd name="connsiteY132" fmla="*/ 383721 h 3685032"/>
              <a:gd name="connsiteX133" fmla="*/ 3977094 w 10025024"/>
              <a:gd name="connsiteY133" fmla="*/ 405772 h 3685032"/>
              <a:gd name="connsiteX134" fmla="*/ 3977094 w 10025024"/>
              <a:gd name="connsiteY134" fmla="*/ 1629706 h 3685032"/>
              <a:gd name="connsiteX135" fmla="*/ 3973727 w 10025024"/>
              <a:gd name="connsiteY135" fmla="*/ 1647348 h 3685032"/>
              <a:gd name="connsiteX136" fmla="*/ 3963632 w 10025024"/>
              <a:gd name="connsiteY136" fmla="*/ 1653963 h 3685032"/>
              <a:gd name="connsiteX137" fmla="*/ 3950919 w 10025024"/>
              <a:gd name="connsiteY137" fmla="*/ 1625297 h 3685032"/>
              <a:gd name="connsiteX138" fmla="*/ 3889224 w 10025024"/>
              <a:gd name="connsiteY138" fmla="*/ 1175417 h 3685032"/>
              <a:gd name="connsiteX139" fmla="*/ 3781165 w 10025024"/>
              <a:gd name="connsiteY139" fmla="*/ 798314 h 3685032"/>
              <a:gd name="connsiteX140" fmla="*/ 3462594 w 10025024"/>
              <a:gd name="connsiteY140" fmla="*/ 456495 h 3685032"/>
              <a:gd name="connsiteX141" fmla="*/ 3389308 w 10025024"/>
              <a:gd name="connsiteY141" fmla="*/ 456495 h 3685032"/>
              <a:gd name="connsiteX142" fmla="*/ 3367621 w 10025024"/>
              <a:gd name="connsiteY142" fmla="*/ 513833 h 3685032"/>
              <a:gd name="connsiteX143" fmla="*/ 3367621 w 10025024"/>
              <a:gd name="connsiteY143" fmla="*/ 1923008 h 3685032"/>
              <a:gd name="connsiteX144" fmla="*/ 3376595 w 10025024"/>
              <a:gd name="connsiteY144" fmla="*/ 1951677 h 3685032"/>
              <a:gd name="connsiteX145" fmla="*/ 3404265 w 10025024"/>
              <a:gd name="connsiteY145" fmla="*/ 1951677 h 3685032"/>
              <a:gd name="connsiteX146" fmla="*/ 3517559 w 10025024"/>
              <a:gd name="connsiteY146" fmla="*/ 1881109 h 3685032"/>
              <a:gd name="connsiteX147" fmla="*/ 3611410 w 10025024"/>
              <a:gd name="connsiteY147" fmla="*/ 1680429 h 3685032"/>
              <a:gd name="connsiteX148" fmla="*/ 3702644 w 10025024"/>
              <a:gd name="connsiteY148" fmla="*/ 1164390 h 3685032"/>
              <a:gd name="connsiteX149" fmla="*/ 3708253 w 10025024"/>
              <a:gd name="connsiteY149" fmla="*/ 1146748 h 3685032"/>
              <a:gd name="connsiteX150" fmla="*/ 3716852 w 10025024"/>
              <a:gd name="connsiteY150" fmla="*/ 1142339 h 3685032"/>
              <a:gd name="connsiteX151" fmla="*/ 3728817 w 10025024"/>
              <a:gd name="connsiteY151" fmla="*/ 1164390 h 3685032"/>
              <a:gd name="connsiteX152" fmla="*/ 3728817 w 10025024"/>
              <a:gd name="connsiteY152" fmla="*/ 2822765 h 3685032"/>
              <a:gd name="connsiteX153" fmla="*/ 3716852 w 10025024"/>
              <a:gd name="connsiteY153" fmla="*/ 2844819 h 3685032"/>
              <a:gd name="connsiteX154" fmla="*/ 3702644 w 10025024"/>
              <a:gd name="connsiteY154" fmla="*/ 2822765 h 3685032"/>
              <a:gd name="connsiteX155" fmla="*/ 3612905 w 10025024"/>
              <a:gd name="connsiteY155" fmla="*/ 2293496 h 3685032"/>
              <a:gd name="connsiteX156" fmla="*/ 3404265 w 10025024"/>
              <a:gd name="connsiteY156" fmla="*/ 2022248 h 3685032"/>
              <a:gd name="connsiteX157" fmla="*/ 3376595 w 10025024"/>
              <a:gd name="connsiteY157" fmla="*/ 2022248 h 3685032"/>
              <a:gd name="connsiteX158" fmla="*/ 3367621 w 10025024"/>
              <a:gd name="connsiteY158" fmla="*/ 2050917 h 3685032"/>
              <a:gd name="connsiteX159" fmla="*/ 3367621 w 10025024"/>
              <a:gd name="connsiteY159" fmla="*/ 3435835 h 3685032"/>
              <a:gd name="connsiteX160" fmla="*/ 3373977 w 10025024"/>
              <a:gd name="connsiteY160" fmla="*/ 3494276 h 3685032"/>
              <a:gd name="connsiteX161" fmla="*/ 3392299 w 10025024"/>
              <a:gd name="connsiteY161" fmla="*/ 3508609 h 3685032"/>
              <a:gd name="connsiteX162" fmla="*/ 3477551 w 10025024"/>
              <a:gd name="connsiteY162" fmla="*/ 3517430 h 3685032"/>
              <a:gd name="connsiteX163" fmla="*/ 3484281 w 10025024"/>
              <a:gd name="connsiteY163" fmla="*/ 3528457 h 3685032"/>
              <a:gd name="connsiteX164" fmla="*/ 3485777 w 10025024"/>
              <a:gd name="connsiteY164" fmla="*/ 3554920 h 3685032"/>
              <a:gd name="connsiteX165" fmla="*/ 3477551 w 10025024"/>
              <a:gd name="connsiteY165" fmla="*/ 3590204 h 3685032"/>
              <a:gd name="connsiteX166" fmla="*/ 3091677 w 10025024"/>
              <a:gd name="connsiteY166" fmla="*/ 3581383 h 3685032"/>
              <a:gd name="connsiteX167" fmla="*/ 2927905 w 10025024"/>
              <a:gd name="connsiteY167" fmla="*/ 3582486 h 3685032"/>
              <a:gd name="connsiteX168" fmla="*/ 2704307 w 10025024"/>
              <a:gd name="connsiteY168" fmla="*/ 3585795 h 3685032"/>
              <a:gd name="connsiteX169" fmla="*/ 2696828 w 10025024"/>
              <a:gd name="connsiteY169" fmla="*/ 3550511 h 3685032"/>
              <a:gd name="connsiteX170" fmla="*/ 2698324 w 10025024"/>
              <a:gd name="connsiteY170" fmla="*/ 3524045 h 3685032"/>
              <a:gd name="connsiteX171" fmla="*/ 2704307 w 10025024"/>
              <a:gd name="connsiteY171" fmla="*/ 3513021 h 3685032"/>
              <a:gd name="connsiteX172" fmla="*/ 2790305 w 10025024"/>
              <a:gd name="connsiteY172" fmla="*/ 3508609 h 3685032"/>
              <a:gd name="connsiteX173" fmla="*/ 2808627 w 10025024"/>
              <a:gd name="connsiteY173" fmla="*/ 3494276 h 3685032"/>
              <a:gd name="connsiteX174" fmla="*/ 2814983 w 10025024"/>
              <a:gd name="connsiteY174" fmla="*/ 3435835 h 3685032"/>
              <a:gd name="connsiteX175" fmla="*/ 2814983 w 10025024"/>
              <a:gd name="connsiteY175" fmla="*/ 529269 h 3685032"/>
              <a:gd name="connsiteX176" fmla="*/ 2808627 w 10025024"/>
              <a:gd name="connsiteY176" fmla="*/ 475240 h 3685032"/>
              <a:gd name="connsiteX177" fmla="*/ 2790305 w 10025024"/>
              <a:gd name="connsiteY177" fmla="*/ 456495 h 3685032"/>
              <a:gd name="connsiteX178" fmla="*/ 2704307 w 10025024"/>
              <a:gd name="connsiteY178" fmla="*/ 452083 h 3685032"/>
              <a:gd name="connsiteX179" fmla="*/ 2696828 w 10025024"/>
              <a:gd name="connsiteY179" fmla="*/ 410184 h 3685032"/>
              <a:gd name="connsiteX180" fmla="*/ 2704307 w 10025024"/>
              <a:gd name="connsiteY180" fmla="*/ 379309 h 3685032"/>
              <a:gd name="connsiteX181" fmla="*/ 2928278 w 10025024"/>
              <a:gd name="connsiteY181" fmla="*/ 382618 h 3685032"/>
              <a:gd name="connsiteX182" fmla="*/ 3090181 w 10025024"/>
              <a:gd name="connsiteY182" fmla="*/ 383721 h 3685032"/>
              <a:gd name="connsiteX183" fmla="*/ 3449133 w 10025024"/>
              <a:gd name="connsiteY183" fmla="*/ 381515 h 3685032"/>
              <a:gd name="connsiteX184" fmla="*/ 3963632 w 10025024"/>
              <a:gd name="connsiteY184" fmla="*/ 374900 h 3685032"/>
              <a:gd name="connsiteX185" fmla="*/ 7479 w 10025024"/>
              <a:gd name="connsiteY185" fmla="*/ 374900 h 3685032"/>
              <a:gd name="connsiteX186" fmla="*/ 397839 w 10025024"/>
              <a:gd name="connsiteY186" fmla="*/ 383721 h 3685032"/>
              <a:gd name="connsiteX187" fmla="*/ 589281 w 10025024"/>
              <a:gd name="connsiteY187" fmla="*/ 379309 h 3685032"/>
              <a:gd name="connsiteX188" fmla="*/ 850270 w 10025024"/>
              <a:gd name="connsiteY188" fmla="*/ 374900 h 3685032"/>
              <a:gd name="connsiteX189" fmla="*/ 1198753 w 10025024"/>
              <a:gd name="connsiteY189" fmla="*/ 534781 h 3685032"/>
              <a:gd name="connsiteX190" fmla="*/ 1390942 w 10025024"/>
              <a:gd name="connsiteY190" fmla="*/ 1029869 h 3685032"/>
              <a:gd name="connsiteX191" fmla="*/ 1451516 w 10025024"/>
              <a:gd name="connsiteY191" fmla="*/ 1909778 h 3685032"/>
              <a:gd name="connsiteX192" fmla="*/ 1392813 w 10025024"/>
              <a:gd name="connsiteY192" fmla="*/ 2876794 h 3685032"/>
              <a:gd name="connsiteX193" fmla="*/ 1206231 w 10025024"/>
              <a:gd name="connsiteY193" fmla="*/ 3417090 h 3685032"/>
              <a:gd name="connsiteX194" fmla="*/ 866722 w 10025024"/>
              <a:gd name="connsiteY194" fmla="*/ 3590204 h 3685032"/>
              <a:gd name="connsiteX195" fmla="*/ 609472 w 10025024"/>
              <a:gd name="connsiteY195" fmla="*/ 3585795 h 3685032"/>
              <a:gd name="connsiteX196" fmla="*/ 397839 w 10025024"/>
              <a:gd name="connsiteY196" fmla="*/ 3581383 h 3685032"/>
              <a:gd name="connsiteX197" fmla="*/ 7479 w 10025024"/>
              <a:gd name="connsiteY197" fmla="*/ 3590204 h 3685032"/>
              <a:gd name="connsiteX198" fmla="*/ 1496 w 10025024"/>
              <a:gd name="connsiteY198" fmla="*/ 3582486 h 3685032"/>
              <a:gd name="connsiteX199" fmla="*/ 0 w 10025024"/>
              <a:gd name="connsiteY199" fmla="*/ 3550511 h 3685032"/>
              <a:gd name="connsiteX200" fmla="*/ 1496 w 10025024"/>
              <a:gd name="connsiteY200" fmla="*/ 3520739 h 3685032"/>
              <a:gd name="connsiteX201" fmla="*/ 7479 w 10025024"/>
              <a:gd name="connsiteY201" fmla="*/ 3513021 h 3685032"/>
              <a:gd name="connsiteX202" fmla="*/ 93478 w 10025024"/>
              <a:gd name="connsiteY202" fmla="*/ 3508609 h 3685032"/>
              <a:gd name="connsiteX203" fmla="*/ 111800 w 10025024"/>
              <a:gd name="connsiteY203" fmla="*/ 3489864 h 3685032"/>
              <a:gd name="connsiteX204" fmla="*/ 118156 w 10025024"/>
              <a:gd name="connsiteY204" fmla="*/ 3435835 h 3685032"/>
              <a:gd name="connsiteX205" fmla="*/ 118156 w 10025024"/>
              <a:gd name="connsiteY205" fmla="*/ 533678 h 3685032"/>
              <a:gd name="connsiteX206" fmla="*/ 111800 w 10025024"/>
              <a:gd name="connsiteY206" fmla="*/ 476343 h 3685032"/>
              <a:gd name="connsiteX207" fmla="*/ 93478 w 10025024"/>
              <a:gd name="connsiteY207" fmla="*/ 460904 h 3685032"/>
              <a:gd name="connsiteX208" fmla="*/ 7479 w 10025024"/>
              <a:gd name="connsiteY208" fmla="*/ 452083 h 3685032"/>
              <a:gd name="connsiteX209" fmla="*/ 1496 w 10025024"/>
              <a:gd name="connsiteY209" fmla="*/ 444365 h 3685032"/>
              <a:gd name="connsiteX210" fmla="*/ 0 w 10025024"/>
              <a:gd name="connsiteY210" fmla="*/ 414593 h 3685032"/>
              <a:gd name="connsiteX211" fmla="*/ 1496 w 10025024"/>
              <a:gd name="connsiteY211" fmla="*/ 382618 h 3685032"/>
              <a:gd name="connsiteX212" fmla="*/ 7479 w 10025024"/>
              <a:gd name="connsiteY212" fmla="*/ 374900 h 3685032"/>
              <a:gd name="connsiteX213" fmla="*/ 8176839 w 10025024"/>
              <a:gd name="connsiteY213" fmla="*/ 324177 h 3685032"/>
              <a:gd name="connsiteX214" fmla="*/ 8544766 w 10025024"/>
              <a:gd name="connsiteY214" fmla="*/ 518242 h 3685032"/>
              <a:gd name="connsiteX215" fmla="*/ 8776964 w 10025024"/>
              <a:gd name="connsiteY215" fmla="*/ 1085001 h 3685032"/>
              <a:gd name="connsiteX216" fmla="*/ 8856607 w 10025024"/>
              <a:gd name="connsiteY216" fmla="*/ 1982552 h 3685032"/>
              <a:gd name="connsiteX217" fmla="*/ 8776964 w 10025024"/>
              <a:gd name="connsiteY217" fmla="*/ 2896642 h 3685032"/>
              <a:gd name="connsiteX218" fmla="*/ 8544766 w 10025024"/>
              <a:gd name="connsiteY218" fmla="*/ 3471119 h 3685032"/>
              <a:gd name="connsiteX219" fmla="*/ 8176839 w 10025024"/>
              <a:gd name="connsiteY219" fmla="*/ 3667390 h 3685032"/>
              <a:gd name="connsiteX220" fmla="*/ 7805174 w 10025024"/>
              <a:gd name="connsiteY220" fmla="*/ 3471119 h 3685032"/>
              <a:gd name="connsiteX221" fmla="*/ 7570733 w 10025024"/>
              <a:gd name="connsiteY221" fmla="*/ 2896642 h 3685032"/>
              <a:gd name="connsiteX222" fmla="*/ 7490343 w 10025024"/>
              <a:gd name="connsiteY222" fmla="*/ 1982552 h 3685032"/>
              <a:gd name="connsiteX223" fmla="*/ 7570733 w 10025024"/>
              <a:gd name="connsiteY223" fmla="*/ 1085001 h 3685032"/>
              <a:gd name="connsiteX224" fmla="*/ 7805174 w 10025024"/>
              <a:gd name="connsiteY224" fmla="*/ 518242 h 3685032"/>
              <a:gd name="connsiteX225" fmla="*/ 8176839 w 10025024"/>
              <a:gd name="connsiteY225" fmla="*/ 324177 h 3685032"/>
              <a:gd name="connsiteX226" fmla="*/ 2122212 w 10025024"/>
              <a:gd name="connsiteY226" fmla="*/ 284481 h 3685032"/>
              <a:gd name="connsiteX227" fmla="*/ 2364878 w 10025024"/>
              <a:gd name="connsiteY227" fmla="*/ 321971 h 3685032"/>
              <a:gd name="connsiteX228" fmla="*/ 2564919 w 10025024"/>
              <a:gd name="connsiteY228" fmla="*/ 414593 h 3685032"/>
              <a:gd name="connsiteX229" fmla="*/ 2575389 w 10025024"/>
              <a:gd name="connsiteY229" fmla="*/ 433338 h 3685032"/>
              <a:gd name="connsiteX230" fmla="*/ 2578380 w 10025024"/>
              <a:gd name="connsiteY230" fmla="*/ 469725 h 3685032"/>
              <a:gd name="connsiteX231" fmla="*/ 2578380 w 10025024"/>
              <a:gd name="connsiteY231" fmla="*/ 1237164 h 3685032"/>
              <a:gd name="connsiteX232" fmla="*/ 2566415 w 10025024"/>
              <a:gd name="connsiteY232" fmla="*/ 1263630 h 3685032"/>
              <a:gd name="connsiteX233" fmla="*/ 2557442 w 10025024"/>
              <a:gd name="connsiteY233" fmla="*/ 1258115 h 3685032"/>
              <a:gd name="connsiteX234" fmla="*/ 2552207 w 10025024"/>
              <a:gd name="connsiteY234" fmla="*/ 1237164 h 3685032"/>
              <a:gd name="connsiteX235" fmla="*/ 2429564 w 10025024"/>
              <a:gd name="connsiteY235" fmla="*/ 668202 h 3685032"/>
              <a:gd name="connsiteX236" fmla="*/ 2294957 w 10025024"/>
              <a:gd name="connsiteY236" fmla="*/ 433338 h 3685032"/>
              <a:gd name="connsiteX237" fmla="*/ 2108003 w 10025024"/>
              <a:gd name="connsiteY237" fmla="*/ 361667 h 3685032"/>
              <a:gd name="connsiteX238" fmla="*/ 1891135 w 10025024"/>
              <a:gd name="connsiteY238" fmla="*/ 450980 h 3685032"/>
              <a:gd name="connsiteX239" fmla="*/ 1812614 w 10025024"/>
              <a:gd name="connsiteY239" fmla="*/ 714513 h 3685032"/>
              <a:gd name="connsiteX240" fmla="*/ 1836544 w 10025024"/>
              <a:gd name="connsiteY240" fmla="*/ 863370 h 3685032"/>
              <a:gd name="connsiteX241" fmla="*/ 1917683 w 10025024"/>
              <a:gd name="connsiteY241" fmla="*/ 962607 h 3685032"/>
              <a:gd name="connsiteX242" fmla="*/ 2080334 w 10025024"/>
              <a:gd name="connsiteY242" fmla="*/ 1043099 h 3685032"/>
              <a:gd name="connsiteX243" fmla="*/ 2413860 w 10025024"/>
              <a:gd name="connsiteY243" fmla="*/ 1244885 h 3685032"/>
              <a:gd name="connsiteX244" fmla="*/ 2607546 w 10025024"/>
              <a:gd name="connsiteY244" fmla="*/ 1608755 h 3685032"/>
              <a:gd name="connsiteX245" fmla="*/ 2680831 w 10025024"/>
              <a:gd name="connsiteY245" fmla="*/ 2339807 h 3685032"/>
              <a:gd name="connsiteX246" fmla="*/ 2619511 w 10025024"/>
              <a:gd name="connsiteY246" fmla="*/ 3054320 h 3685032"/>
              <a:gd name="connsiteX247" fmla="*/ 2432929 w 10025024"/>
              <a:gd name="connsiteY247" fmla="*/ 3520739 h 3685032"/>
              <a:gd name="connsiteX248" fmla="*/ 2120716 w 10025024"/>
              <a:gd name="connsiteY248" fmla="*/ 3685032 h 3685032"/>
              <a:gd name="connsiteX249" fmla="*/ 1834301 w 10025024"/>
              <a:gd name="connsiteY249" fmla="*/ 3621079 h 3685032"/>
              <a:gd name="connsiteX250" fmla="*/ 1536669 w 10025024"/>
              <a:gd name="connsiteY250" fmla="*/ 3446862 h 3685032"/>
              <a:gd name="connsiteX251" fmla="*/ 1524331 w 10025024"/>
              <a:gd name="connsiteY251" fmla="*/ 3423705 h 3685032"/>
              <a:gd name="connsiteX252" fmla="*/ 1521713 w 10025024"/>
              <a:gd name="connsiteY252" fmla="*/ 3382909 h 3685032"/>
              <a:gd name="connsiteX253" fmla="*/ 1521713 w 10025024"/>
              <a:gd name="connsiteY253" fmla="*/ 2211901 h 3685032"/>
              <a:gd name="connsiteX254" fmla="*/ 1535173 w 10025024"/>
              <a:gd name="connsiteY254" fmla="*/ 2189850 h 3685032"/>
              <a:gd name="connsiteX255" fmla="*/ 1544522 w 10025024"/>
              <a:gd name="connsiteY255" fmla="*/ 2195362 h 3685032"/>
              <a:gd name="connsiteX256" fmla="*/ 1547886 w 10025024"/>
              <a:gd name="connsiteY256" fmla="*/ 2218516 h 3685032"/>
              <a:gd name="connsiteX257" fmla="*/ 1700442 w 10025024"/>
              <a:gd name="connsiteY257" fmla="*/ 3116067 h 3685032"/>
              <a:gd name="connsiteX258" fmla="*/ 1878422 w 10025024"/>
              <a:gd name="connsiteY258" fmla="*/ 3490967 h 3685032"/>
              <a:gd name="connsiteX259" fmla="*/ 2122212 w 10025024"/>
              <a:gd name="connsiteY259" fmla="*/ 3607846 h 3685032"/>
              <a:gd name="connsiteX260" fmla="*/ 2336087 w 10025024"/>
              <a:gd name="connsiteY260" fmla="*/ 3505300 h 3685032"/>
              <a:gd name="connsiteX261" fmla="*/ 2413113 w 10025024"/>
              <a:gd name="connsiteY261" fmla="*/ 3206486 h 3685032"/>
              <a:gd name="connsiteX262" fmla="*/ 2388809 w 10025024"/>
              <a:gd name="connsiteY262" fmla="*/ 3038884 h 3685032"/>
              <a:gd name="connsiteX263" fmla="*/ 2307297 w 10025024"/>
              <a:gd name="connsiteY263" fmla="*/ 2934132 h 3685032"/>
              <a:gd name="connsiteX264" fmla="*/ 2140159 w 10025024"/>
              <a:gd name="connsiteY264" fmla="*/ 2849228 h 3685032"/>
              <a:gd name="connsiteX265" fmla="*/ 1814110 w 10025024"/>
              <a:gd name="connsiteY265" fmla="*/ 2645239 h 3685032"/>
              <a:gd name="connsiteX266" fmla="*/ 1623043 w 10025024"/>
              <a:gd name="connsiteY266" fmla="*/ 2264827 h 3685032"/>
              <a:gd name="connsiteX267" fmla="*/ 1552374 w 10025024"/>
              <a:gd name="connsiteY267" fmla="*/ 1526057 h 3685032"/>
              <a:gd name="connsiteX268" fmla="*/ 1691841 w 10025024"/>
              <a:gd name="connsiteY268" fmla="*/ 587710 h 3685032"/>
              <a:gd name="connsiteX269" fmla="*/ 2122212 w 10025024"/>
              <a:gd name="connsiteY269" fmla="*/ 284481 h 3685032"/>
              <a:gd name="connsiteX270" fmla="*/ 9963702 w 10025024"/>
              <a:gd name="connsiteY270" fmla="*/ 0 h 3685032"/>
              <a:gd name="connsiteX271" fmla="*/ 9971929 w 10025024"/>
              <a:gd name="connsiteY271" fmla="*/ 6615 h 3685032"/>
              <a:gd name="connsiteX272" fmla="*/ 9975667 w 10025024"/>
              <a:gd name="connsiteY272" fmla="*/ 22054 h 3685032"/>
              <a:gd name="connsiteX273" fmla="*/ 9950989 w 10025024"/>
              <a:gd name="connsiteY273" fmla="*/ 460904 h 3685032"/>
              <a:gd name="connsiteX274" fmla="*/ 9890417 w 10025024"/>
              <a:gd name="connsiteY274" fmla="*/ 976943 h 3685032"/>
              <a:gd name="connsiteX275" fmla="*/ 9776000 w 10025024"/>
              <a:gd name="connsiteY275" fmla="*/ 1254809 h 3685032"/>
              <a:gd name="connsiteX276" fmla="*/ 9589793 w 10025024"/>
              <a:gd name="connsiteY276" fmla="*/ 1340813 h 3685032"/>
              <a:gd name="connsiteX277" fmla="*/ 9334040 w 10025024"/>
              <a:gd name="connsiteY277" fmla="*/ 1339710 h 3685032"/>
              <a:gd name="connsiteX278" fmla="*/ 9078285 w 10025024"/>
              <a:gd name="connsiteY278" fmla="*/ 1336404 h 3685032"/>
              <a:gd name="connsiteX279" fmla="*/ 9047625 w 10025024"/>
              <a:gd name="connsiteY279" fmla="*/ 1367276 h 3685032"/>
              <a:gd name="connsiteX280" fmla="*/ 9031173 w 10025024"/>
              <a:gd name="connsiteY280" fmla="*/ 1481952 h 3685032"/>
              <a:gd name="connsiteX281" fmla="*/ 8975835 w 10025024"/>
              <a:gd name="connsiteY281" fmla="*/ 2059738 h 3685032"/>
              <a:gd name="connsiteX282" fmla="*/ 8978826 w 10025024"/>
              <a:gd name="connsiteY282" fmla="*/ 2059738 h 3685032"/>
              <a:gd name="connsiteX283" fmla="*/ 9082773 w 10025024"/>
              <a:gd name="connsiteY283" fmla="*/ 1730046 h 3685032"/>
              <a:gd name="connsiteX284" fmla="*/ 9244675 w 10025024"/>
              <a:gd name="connsiteY284" fmla="*/ 1553623 h 3685032"/>
              <a:gd name="connsiteX285" fmla="*/ 9476873 w 10025024"/>
              <a:gd name="connsiteY285" fmla="*/ 1499594 h 3685032"/>
              <a:gd name="connsiteX286" fmla="*/ 9887799 w 10025024"/>
              <a:gd name="connsiteY286" fmla="*/ 1764230 h 3685032"/>
              <a:gd name="connsiteX287" fmla="*/ 10025024 w 10025024"/>
              <a:gd name="connsiteY287" fmla="*/ 2547105 h 3685032"/>
              <a:gd name="connsiteX288" fmla="*/ 9876956 w 10025024"/>
              <a:gd name="connsiteY288" fmla="*/ 3381806 h 3685032"/>
              <a:gd name="connsiteX289" fmla="*/ 9436491 w 10025024"/>
              <a:gd name="connsiteY289" fmla="*/ 3667390 h 3685032"/>
              <a:gd name="connsiteX290" fmla="*/ 9161294 w 10025024"/>
              <a:gd name="connsiteY290" fmla="*/ 3572562 h 3685032"/>
              <a:gd name="connsiteX291" fmla="*/ 8986678 w 10025024"/>
              <a:gd name="connsiteY291" fmla="*/ 3290287 h 3685032"/>
              <a:gd name="connsiteX292" fmla="*/ 8895818 w 10025024"/>
              <a:gd name="connsiteY292" fmla="*/ 2813944 h 3685032"/>
              <a:gd name="connsiteX293" fmla="*/ 8899931 w 10025024"/>
              <a:gd name="connsiteY293" fmla="*/ 2791893 h 3685032"/>
              <a:gd name="connsiteX294" fmla="*/ 8910027 w 10025024"/>
              <a:gd name="connsiteY294" fmla="*/ 2783069 h 3685032"/>
              <a:gd name="connsiteX295" fmla="*/ 8919000 w 10025024"/>
              <a:gd name="connsiteY295" fmla="*/ 2796302 h 3685032"/>
              <a:gd name="connsiteX296" fmla="*/ 8989296 w 10025024"/>
              <a:gd name="connsiteY296" fmla="*/ 3184432 h 3685032"/>
              <a:gd name="connsiteX297" fmla="*/ 9105207 w 10025024"/>
              <a:gd name="connsiteY297" fmla="*/ 3427014 h 3685032"/>
              <a:gd name="connsiteX298" fmla="*/ 9239067 w 10025024"/>
              <a:gd name="connsiteY298" fmla="*/ 3508609 h 3685032"/>
              <a:gd name="connsiteX299" fmla="*/ 9409195 w 10025024"/>
              <a:gd name="connsiteY299" fmla="*/ 3306826 h 3685032"/>
              <a:gd name="connsiteX300" fmla="*/ 9467151 w 10025024"/>
              <a:gd name="connsiteY300" fmla="*/ 2714707 h 3685032"/>
              <a:gd name="connsiteX301" fmla="*/ 9467151 w 10025024"/>
              <a:gd name="connsiteY301" fmla="*/ 2487561 h 3685032"/>
              <a:gd name="connsiteX302" fmla="*/ 9412935 w 10025024"/>
              <a:gd name="connsiteY302" fmla="*/ 1875594 h 3685032"/>
              <a:gd name="connsiteX303" fmla="*/ 9243554 w 10025024"/>
              <a:gd name="connsiteY303" fmla="*/ 1676017 h 3685032"/>
              <a:gd name="connsiteX304" fmla="*/ 9079034 w 10025024"/>
              <a:gd name="connsiteY304" fmla="*/ 1828183 h 3685032"/>
              <a:gd name="connsiteX305" fmla="*/ 8968356 w 10025024"/>
              <a:gd name="connsiteY305" fmla="*/ 2267033 h 3685032"/>
              <a:gd name="connsiteX306" fmla="*/ 8954148 w 10025024"/>
              <a:gd name="connsiteY306" fmla="*/ 2289087 h 3685032"/>
              <a:gd name="connsiteX307" fmla="*/ 8938070 w 10025024"/>
              <a:gd name="connsiteY307" fmla="*/ 2275854 h 3685032"/>
              <a:gd name="connsiteX308" fmla="*/ 8930965 w 10025024"/>
              <a:gd name="connsiteY308" fmla="*/ 2244982 h 3685032"/>
              <a:gd name="connsiteX309" fmla="*/ 9104459 w 10025024"/>
              <a:gd name="connsiteY309" fmla="*/ 410184 h 3685032"/>
              <a:gd name="connsiteX310" fmla="*/ 9113433 w 10025024"/>
              <a:gd name="connsiteY310" fmla="*/ 383721 h 3685032"/>
              <a:gd name="connsiteX311" fmla="*/ 9735618 w 10025024"/>
              <a:gd name="connsiteY311" fmla="*/ 383721 h 3685032"/>
              <a:gd name="connsiteX312" fmla="*/ 9859382 w 10025024"/>
              <a:gd name="connsiteY312" fmla="*/ 355052 h 3685032"/>
              <a:gd name="connsiteX313" fmla="*/ 9919581 w 10025024"/>
              <a:gd name="connsiteY313" fmla="*/ 250300 h 3685032"/>
              <a:gd name="connsiteX314" fmla="*/ 9952486 w 10025024"/>
              <a:gd name="connsiteY314" fmla="*/ 13233 h 3685032"/>
              <a:gd name="connsiteX315" fmla="*/ 9957720 w 10025024"/>
              <a:gd name="connsiteY315" fmla="*/ 2206 h 3685032"/>
              <a:gd name="connsiteX316" fmla="*/ 9963702 w 10025024"/>
              <a:gd name="connsiteY316" fmla="*/ 0 h 368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0025024" h="3685032">
                <a:moveTo>
                  <a:pt x="4066734" y="1801717"/>
                </a:moveTo>
                <a:lnTo>
                  <a:pt x="4524398" y="1801717"/>
                </a:lnTo>
                <a:cubicBezTo>
                  <a:pt x="4529384" y="1801717"/>
                  <a:pt x="4533247" y="1805761"/>
                  <a:pt x="4535989" y="1813847"/>
                </a:cubicBezTo>
                <a:cubicBezTo>
                  <a:pt x="4538731" y="1821934"/>
                  <a:pt x="4540102" y="1833327"/>
                  <a:pt x="4540102" y="1848028"/>
                </a:cubicBezTo>
                <a:lnTo>
                  <a:pt x="4540102" y="2503000"/>
                </a:lnTo>
                <a:cubicBezTo>
                  <a:pt x="4540102" y="2516230"/>
                  <a:pt x="4538731" y="2526891"/>
                  <a:pt x="4535989" y="2534975"/>
                </a:cubicBezTo>
                <a:cubicBezTo>
                  <a:pt x="4533247" y="2543062"/>
                  <a:pt x="4529384" y="2547105"/>
                  <a:pt x="4524398" y="2547105"/>
                </a:cubicBezTo>
                <a:lnTo>
                  <a:pt x="4066734" y="2547105"/>
                </a:lnTo>
                <a:cubicBezTo>
                  <a:pt x="4062246" y="2547105"/>
                  <a:pt x="4058632" y="2543062"/>
                  <a:pt x="4055891" y="2534975"/>
                </a:cubicBezTo>
                <a:cubicBezTo>
                  <a:pt x="4053148" y="2526891"/>
                  <a:pt x="4051777" y="2516230"/>
                  <a:pt x="4051777" y="2503000"/>
                </a:cubicBezTo>
                <a:lnTo>
                  <a:pt x="4051777" y="1848028"/>
                </a:lnTo>
                <a:cubicBezTo>
                  <a:pt x="4051777" y="1833327"/>
                  <a:pt x="4053148" y="1821934"/>
                  <a:pt x="4055891" y="1813847"/>
                </a:cubicBezTo>
                <a:cubicBezTo>
                  <a:pt x="4058632" y="1805761"/>
                  <a:pt x="4062246" y="1801717"/>
                  <a:pt x="4066734" y="1801717"/>
                </a:cubicBezTo>
                <a:close/>
                <a:moveTo>
                  <a:pt x="5352981" y="452083"/>
                </a:moveTo>
                <a:cubicBezTo>
                  <a:pt x="5334036" y="452083"/>
                  <a:pt x="5312599" y="453555"/>
                  <a:pt x="5288669" y="456495"/>
                </a:cubicBezTo>
                <a:cubicBezTo>
                  <a:pt x="5278697" y="456495"/>
                  <a:pt x="5273713" y="472666"/>
                  <a:pt x="5273713" y="505012"/>
                </a:cubicBezTo>
                <a:lnTo>
                  <a:pt x="5273713" y="2055326"/>
                </a:lnTo>
                <a:cubicBezTo>
                  <a:pt x="5273713" y="2064147"/>
                  <a:pt x="5275706" y="2068559"/>
                  <a:pt x="5279695" y="2068559"/>
                </a:cubicBezTo>
                <a:lnTo>
                  <a:pt x="5345503" y="2068559"/>
                </a:lnTo>
                <a:cubicBezTo>
                  <a:pt x="5370430" y="2068559"/>
                  <a:pt x="5390123" y="2048343"/>
                  <a:pt x="5404581" y="2007912"/>
                </a:cubicBezTo>
                <a:cubicBezTo>
                  <a:pt x="5419038" y="1967482"/>
                  <a:pt x="5429882" y="1893973"/>
                  <a:pt x="5437111" y="1787384"/>
                </a:cubicBezTo>
                <a:cubicBezTo>
                  <a:pt x="5444340" y="1680795"/>
                  <a:pt x="5447954" y="1527529"/>
                  <a:pt x="5447954" y="1327583"/>
                </a:cubicBezTo>
                <a:lnTo>
                  <a:pt x="5447954" y="1272451"/>
                </a:lnTo>
                <a:cubicBezTo>
                  <a:pt x="5447954" y="1051920"/>
                  <a:pt x="5444464" y="882481"/>
                  <a:pt x="5437484" y="764133"/>
                </a:cubicBezTo>
                <a:cubicBezTo>
                  <a:pt x="5430505" y="645782"/>
                  <a:pt x="5420285" y="564187"/>
                  <a:pt x="5406824" y="519345"/>
                </a:cubicBezTo>
                <a:cubicBezTo>
                  <a:pt x="5393363" y="474503"/>
                  <a:pt x="5375416" y="452083"/>
                  <a:pt x="5352981" y="452083"/>
                </a:cubicBezTo>
                <a:close/>
                <a:moveTo>
                  <a:pt x="690985" y="452083"/>
                </a:moveTo>
                <a:cubicBezTo>
                  <a:pt x="679519" y="452083"/>
                  <a:pt x="673785" y="466785"/>
                  <a:pt x="673785" y="496188"/>
                </a:cubicBezTo>
                <a:lnTo>
                  <a:pt x="673785" y="3464504"/>
                </a:lnTo>
                <a:cubicBezTo>
                  <a:pt x="673785" y="3479206"/>
                  <a:pt x="675155" y="3490967"/>
                  <a:pt x="677898" y="3499788"/>
                </a:cubicBezTo>
                <a:cubicBezTo>
                  <a:pt x="680640" y="3508609"/>
                  <a:pt x="685999" y="3513021"/>
                  <a:pt x="693976" y="3513021"/>
                </a:cubicBezTo>
                <a:lnTo>
                  <a:pt x="753801" y="3513021"/>
                </a:lnTo>
                <a:cubicBezTo>
                  <a:pt x="787703" y="3513021"/>
                  <a:pt x="815123" y="3471854"/>
                  <a:pt x="836062" y="3389524"/>
                </a:cubicBezTo>
                <a:cubicBezTo>
                  <a:pt x="857000" y="3307192"/>
                  <a:pt x="872953" y="3158704"/>
                  <a:pt x="883922" y="2944056"/>
                </a:cubicBezTo>
                <a:cubicBezTo>
                  <a:pt x="894890" y="2729409"/>
                  <a:pt x="900373" y="2425814"/>
                  <a:pt x="900373" y="2033272"/>
                </a:cubicBezTo>
                <a:lnTo>
                  <a:pt x="900373" y="1788487"/>
                </a:lnTo>
                <a:cubicBezTo>
                  <a:pt x="900373" y="1423880"/>
                  <a:pt x="895015" y="1146382"/>
                  <a:pt x="884295" y="955992"/>
                </a:cubicBezTo>
                <a:cubicBezTo>
                  <a:pt x="873577" y="765602"/>
                  <a:pt x="856252" y="634021"/>
                  <a:pt x="832322" y="561244"/>
                </a:cubicBezTo>
                <a:cubicBezTo>
                  <a:pt x="808392" y="488470"/>
                  <a:pt x="774491" y="452083"/>
                  <a:pt x="730619" y="452083"/>
                </a:cubicBezTo>
                <a:close/>
                <a:moveTo>
                  <a:pt x="8175344" y="396951"/>
                </a:moveTo>
                <a:cubicBezTo>
                  <a:pt x="8149420" y="396951"/>
                  <a:pt x="8129603" y="423414"/>
                  <a:pt x="8115893" y="476343"/>
                </a:cubicBezTo>
                <a:cubicBezTo>
                  <a:pt x="8102183" y="529269"/>
                  <a:pt x="8091962" y="637327"/>
                  <a:pt x="8085233" y="800520"/>
                </a:cubicBezTo>
                <a:cubicBezTo>
                  <a:pt x="8078502" y="963710"/>
                  <a:pt x="8075137" y="1212907"/>
                  <a:pt x="8075137" y="1548111"/>
                </a:cubicBezTo>
                <a:lnTo>
                  <a:pt x="8075137" y="2443456"/>
                </a:lnTo>
                <a:cubicBezTo>
                  <a:pt x="8075137" y="2778660"/>
                  <a:pt x="8078502" y="3028226"/>
                  <a:pt x="8085233" y="3192150"/>
                </a:cubicBezTo>
                <a:cubicBezTo>
                  <a:pt x="8091962" y="3356077"/>
                  <a:pt x="8102307" y="3464136"/>
                  <a:pt x="8116267" y="3516327"/>
                </a:cubicBezTo>
                <a:cubicBezTo>
                  <a:pt x="8130225" y="3568519"/>
                  <a:pt x="8149918" y="3594616"/>
                  <a:pt x="8175344" y="3594616"/>
                </a:cubicBezTo>
                <a:cubicBezTo>
                  <a:pt x="8200271" y="3594616"/>
                  <a:pt x="8219465" y="3568153"/>
                  <a:pt x="8232925" y="3515224"/>
                </a:cubicBezTo>
                <a:cubicBezTo>
                  <a:pt x="8246387" y="3462298"/>
                  <a:pt x="8256483" y="3353872"/>
                  <a:pt x="8263213" y="3189947"/>
                </a:cubicBezTo>
                <a:cubicBezTo>
                  <a:pt x="8269943" y="3026020"/>
                  <a:pt x="8273309" y="2777189"/>
                  <a:pt x="8273309" y="2443456"/>
                </a:cubicBezTo>
                <a:lnTo>
                  <a:pt x="8273309" y="1548111"/>
                </a:lnTo>
                <a:cubicBezTo>
                  <a:pt x="8273309" y="1214379"/>
                  <a:pt x="8269943" y="965547"/>
                  <a:pt x="8263213" y="801623"/>
                </a:cubicBezTo>
                <a:cubicBezTo>
                  <a:pt x="8256483" y="637696"/>
                  <a:pt x="8246387" y="529269"/>
                  <a:pt x="8232925" y="476343"/>
                </a:cubicBezTo>
                <a:cubicBezTo>
                  <a:pt x="8219465" y="423414"/>
                  <a:pt x="8200271" y="396951"/>
                  <a:pt x="8175344" y="396951"/>
                </a:cubicBezTo>
                <a:close/>
                <a:moveTo>
                  <a:pt x="4610398" y="379309"/>
                </a:moveTo>
                <a:cubicBezTo>
                  <a:pt x="4705121" y="380781"/>
                  <a:pt x="4779031" y="381881"/>
                  <a:pt x="4832126" y="382618"/>
                </a:cubicBezTo>
                <a:cubicBezTo>
                  <a:pt x="4885221" y="383352"/>
                  <a:pt x="4937942" y="383721"/>
                  <a:pt x="4990289" y="383721"/>
                </a:cubicBezTo>
                <a:cubicBezTo>
                  <a:pt x="5069059" y="383721"/>
                  <a:pt x="5149326" y="382250"/>
                  <a:pt x="5231087" y="379309"/>
                </a:cubicBezTo>
                <a:lnTo>
                  <a:pt x="5516005" y="379309"/>
                </a:lnTo>
                <a:cubicBezTo>
                  <a:pt x="5635157" y="379309"/>
                  <a:pt x="5731003" y="409815"/>
                  <a:pt x="5803542" y="470828"/>
                </a:cubicBezTo>
                <a:cubicBezTo>
                  <a:pt x="5876080" y="531841"/>
                  <a:pt x="5929175" y="627403"/>
                  <a:pt x="5962826" y="757515"/>
                </a:cubicBezTo>
                <a:cubicBezTo>
                  <a:pt x="5996479" y="887627"/>
                  <a:pt x="6013304" y="1059272"/>
                  <a:pt x="6013304" y="1272451"/>
                </a:cubicBezTo>
                <a:cubicBezTo>
                  <a:pt x="6013304" y="1484158"/>
                  <a:pt x="5997975" y="1653597"/>
                  <a:pt x="5967313" y="1780769"/>
                </a:cubicBezTo>
                <a:cubicBezTo>
                  <a:pt x="5936653" y="1907941"/>
                  <a:pt x="5887670" y="2000563"/>
                  <a:pt x="5820367" y="2058635"/>
                </a:cubicBezTo>
                <a:cubicBezTo>
                  <a:pt x="5753064" y="2116707"/>
                  <a:pt x="5662827" y="2145742"/>
                  <a:pt x="5549658" y="2145742"/>
                </a:cubicBezTo>
                <a:lnTo>
                  <a:pt x="5279695" y="2145742"/>
                </a:lnTo>
                <a:cubicBezTo>
                  <a:pt x="5277700" y="2145742"/>
                  <a:pt x="5276205" y="2147214"/>
                  <a:pt x="5275208" y="2150154"/>
                </a:cubicBezTo>
                <a:cubicBezTo>
                  <a:pt x="5274211" y="2153094"/>
                  <a:pt x="5273713" y="2156035"/>
                  <a:pt x="5273713" y="2158975"/>
                </a:cubicBezTo>
                <a:lnTo>
                  <a:pt x="5273713" y="3442450"/>
                </a:lnTo>
                <a:cubicBezTo>
                  <a:pt x="5273713" y="3467444"/>
                  <a:pt x="5275706" y="3484718"/>
                  <a:pt x="5279695" y="3494276"/>
                </a:cubicBezTo>
                <a:cubicBezTo>
                  <a:pt x="5283683" y="3503831"/>
                  <a:pt x="5289417" y="3508609"/>
                  <a:pt x="5296895" y="3508609"/>
                </a:cubicBezTo>
                <a:lnTo>
                  <a:pt x="5383642" y="3517430"/>
                </a:lnTo>
                <a:cubicBezTo>
                  <a:pt x="5386634" y="3517430"/>
                  <a:pt x="5388752" y="3520371"/>
                  <a:pt x="5389999" y="3526251"/>
                </a:cubicBezTo>
                <a:cubicBezTo>
                  <a:pt x="5391245" y="3532132"/>
                  <a:pt x="5391868" y="3541690"/>
                  <a:pt x="5391868" y="3554920"/>
                </a:cubicBezTo>
                <a:cubicBezTo>
                  <a:pt x="5391868" y="3578443"/>
                  <a:pt x="5389126" y="3590204"/>
                  <a:pt x="5383642" y="3590204"/>
                </a:cubicBezTo>
                <a:cubicBezTo>
                  <a:pt x="5220617" y="3584324"/>
                  <a:pt x="5089998" y="3581383"/>
                  <a:pt x="4991785" y="3581383"/>
                </a:cubicBezTo>
                <a:cubicBezTo>
                  <a:pt x="4937942" y="3581383"/>
                  <a:pt x="4884099" y="3581752"/>
                  <a:pt x="4830256" y="3582486"/>
                </a:cubicBezTo>
                <a:cubicBezTo>
                  <a:pt x="4776413" y="3583221"/>
                  <a:pt x="4703127" y="3584324"/>
                  <a:pt x="4610398" y="3585795"/>
                </a:cubicBezTo>
                <a:cubicBezTo>
                  <a:pt x="4605412" y="3585795"/>
                  <a:pt x="4602919" y="3574034"/>
                  <a:pt x="4602919" y="3550511"/>
                </a:cubicBezTo>
                <a:cubicBezTo>
                  <a:pt x="4602919" y="3525517"/>
                  <a:pt x="4605412" y="3513021"/>
                  <a:pt x="4610398" y="3513021"/>
                </a:cubicBezTo>
                <a:lnTo>
                  <a:pt x="4696396" y="3508609"/>
                </a:lnTo>
                <a:cubicBezTo>
                  <a:pt x="4704872" y="3508609"/>
                  <a:pt x="4711103" y="3504200"/>
                  <a:pt x="4715093" y="3495379"/>
                </a:cubicBezTo>
                <a:cubicBezTo>
                  <a:pt x="4719081" y="3486555"/>
                  <a:pt x="4721076" y="3468913"/>
                  <a:pt x="4721076" y="3442450"/>
                </a:cubicBezTo>
                <a:lnTo>
                  <a:pt x="4721076" y="529269"/>
                </a:lnTo>
                <a:cubicBezTo>
                  <a:pt x="4721076" y="502806"/>
                  <a:pt x="4719205" y="484061"/>
                  <a:pt x="4715466" y="473034"/>
                </a:cubicBezTo>
                <a:cubicBezTo>
                  <a:pt x="4711727" y="462007"/>
                  <a:pt x="4705869" y="456495"/>
                  <a:pt x="4697893" y="456495"/>
                </a:cubicBezTo>
                <a:lnTo>
                  <a:pt x="4610398" y="452083"/>
                </a:lnTo>
                <a:cubicBezTo>
                  <a:pt x="4605412" y="452083"/>
                  <a:pt x="4602919" y="439587"/>
                  <a:pt x="4602919" y="414593"/>
                </a:cubicBezTo>
                <a:cubicBezTo>
                  <a:pt x="4602919" y="391071"/>
                  <a:pt x="4605412" y="379309"/>
                  <a:pt x="4610398" y="379309"/>
                </a:cubicBezTo>
                <a:close/>
                <a:moveTo>
                  <a:pt x="6076186" y="374900"/>
                </a:moveTo>
                <a:cubicBezTo>
                  <a:pt x="6223755" y="379309"/>
                  <a:pt x="6344653" y="381881"/>
                  <a:pt x="6438878" y="382618"/>
                </a:cubicBezTo>
                <a:cubicBezTo>
                  <a:pt x="6533103" y="383352"/>
                  <a:pt x="6637299" y="383721"/>
                  <a:pt x="6751466" y="383721"/>
                </a:cubicBezTo>
                <a:cubicBezTo>
                  <a:pt x="6865633" y="383721"/>
                  <a:pt x="6969705" y="383352"/>
                  <a:pt x="7063680" y="382618"/>
                </a:cubicBezTo>
                <a:cubicBezTo>
                  <a:pt x="7157656" y="381881"/>
                  <a:pt x="7278179" y="379309"/>
                  <a:pt x="7425250" y="374900"/>
                </a:cubicBezTo>
                <a:cubicBezTo>
                  <a:pt x="7432728" y="374900"/>
                  <a:pt x="7436467" y="385190"/>
                  <a:pt x="7436467" y="405772"/>
                </a:cubicBezTo>
                <a:lnTo>
                  <a:pt x="7436467" y="1819362"/>
                </a:lnTo>
                <a:cubicBezTo>
                  <a:pt x="7436467" y="1831123"/>
                  <a:pt x="7432230" y="1837004"/>
                  <a:pt x="7423754" y="1837004"/>
                </a:cubicBezTo>
                <a:cubicBezTo>
                  <a:pt x="7419766" y="1837004"/>
                  <a:pt x="7416900" y="1835533"/>
                  <a:pt x="7415155" y="1832592"/>
                </a:cubicBezTo>
                <a:cubicBezTo>
                  <a:pt x="7413409" y="1829652"/>
                  <a:pt x="7412288" y="1823771"/>
                  <a:pt x="7411789" y="1814950"/>
                </a:cubicBezTo>
                <a:cubicBezTo>
                  <a:pt x="7401320" y="1613536"/>
                  <a:pt x="7386488" y="1438582"/>
                  <a:pt x="7367294" y="1290093"/>
                </a:cubicBezTo>
                <a:cubicBezTo>
                  <a:pt x="7348100" y="1141602"/>
                  <a:pt x="7324544" y="1006346"/>
                  <a:pt x="7296626" y="884321"/>
                </a:cubicBezTo>
                <a:cubicBezTo>
                  <a:pt x="7262724" y="744651"/>
                  <a:pt x="7227327" y="638430"/>
                  <a:pt x="7190436" y="565656"/>
                </a:cubicBezTo>
                <a:cubicBezTo>
                  <a:pt x="7153543" y="492882"/>
                  <a:pt x="7116401" y="456495"/>
                  <a:pt x="7079010" y="456495"/>
                </a:cubicBezTo>
                <a:lnTo>
                  <a:pt x="7045359" y="456495"/>
                </a:lnTo>
                <a:cubicBezTo>
                  <a:pt x="7033394" y="456495"/>
                  <a:pt x="7027411" y="475606"/>
                  <a:pt x="7027411" y="513833"/>
                </a:cubicBezTo>
                <a:lnTo>
                  <a:pt x="7027411" y="3435835"/>
                </a:lnTo>
                <a:cubicBezTo>
                  <a:pt x="7027411" y="3463770"/>
                  <a:pt x="7029405" y="3482881"/>
                  <a:pt x="7033394" y="3493173"/>
                </a:cubicBezTo>
                <a:cubicBezTo>
                  <a:pt x="7037382" y="3503463"/>
                  <a:pt x="7043364" y="3508609"/>
                  <a:pt x="7051341" y="3508609"/>
                </a:cubicBezTo>
                <a:lnTo>
                  <a:pt x="7137340" y="3517430"/>
                </a:lnTo>
                <a:cubicBezTo>
                  <a:pt x="7140332" y="3518902"/>
                  <a:pt x="7142326" y="3522576"/>
                  <a:pt x="7143323" y="3528457"/>
                </a:cubicBezTo>
                <a:cubicBezTo>
                  <a:pt x="7144320" y="3534338"/>
                  <a:pt x="7144818" y="3543159"/>
                  <a:pt x="7144818" y="3554920"/>
                </a:cubicBezTo>
                <a:cubicBezTo>
                  <a:pt x="7144818" y="3578443"/>
                  <a:pt x="7142326" y="3590204"/>
                  <a:pt x="7137340" y="3590204"/>
                </a:cubicBezTo>
                <a:cubicBezTo>
                  <a:pt x="6984287" y="3584324"/>
                  <a:pt x="6855662" y="3581383"/>
                  <a:pt x="6751466" y="3581383"/>
                </a:cubicBezTo>
                <a:cubicBezTo>
                  <a:pt x="6646273" y="3581383"/>
                  <a:pt x="6517150" y="3584324"/>
                  <a:pt x="6364097" y="3590204"/>
                </a:cubicBezTo>
                <a:cubicBezTo>
                  <a:pt x="6359111" y="3590204"/>
                  <a:pt x="6356618" y="3578443"/>
                  <a:pt x="6356618" y="3554920"/>
                </a:cubicBezTo>
                <a:cubicBezTo>
                  <a:pt x="6356618" y="3534338"/>
                  <a:pt x="6359111" y="3521842"/>
                  <a:pt x="6364097" y="3517430"/>
                </a:cubicBezTo>
                <a:lnTo>
                  <a:pt x="6453087" y="3508609"/>
                </a:lnTo>
                <a:cubicBezTo>
                  <a:pt x="6460066" y="3508609"/>
                  <a:pt x="6465301" y="3504200"/>
                  <a:pt x="6468791" y="3495379"/>
                </a:cubicBezTo>
                <a:cubicBezTo>
                  <a:pt x="6472281" y="3486555"/>
                  <a:pt x="6474026" y="3470385"/>
                  <a:pt x="6474026" y="3446862"/>
                </a:cubicBezTo>
                <a:lnTo>
                  <a:pt x="6474026" y="513833"/>
                </a:lnTo>
                <a:cubicBezTo>
                  <a:pt x="6474026" y="475606"/>
                  <a:pt x="6468043" y="456495"/>
                  <a:pt x="6456078" y="456495"/>
                </a:cubicBezTo>
                <a:lnTo>
                  <a:pt x="6422426" y="456495"/>
                </a:lnTo>
                <a:cubicBezTo>
                  <a:pt x="6385534" y="456495"/>
                  <a:pt x="6349389" y="491045"/>
                  <a:pt x="6313993" y="560144"/>
                </a:cubicBezTo>
                <a:cubicBezTo>
                  <a:pt x="6278596" y="629241"/>
                  <a:pt x="6244695" y="729949"/>
                  <a:pt x="6212289" y="862267"/>
                </a:cubicBezTo>
                <a:cubicBezTo>
                  <a:pt x="6183373" y="985764"/>
                  <a:pt x="6158446" y="1124697"/>
                  <a:pt x="6137508" y="1279066"/>
                </a:cubicBezTo>
                <a:cubicBezTo>
                  <a:pt x="6116568" y="1433435"/>
                  <a:pt x="6101113" y="1612064"/>
                  <a:pt x="6091142" y="1814950"/>
                </a:cubicBezTo>
                <a:cubicBezTo>
                  <a:pt x="6089647" y="1834064"/>
                  <a:pt x="6085160" y="1843619"/>
                  <a:pt x="6077682" y="1843619"/>
                </a:cubicBezTo>
                <a:cubicBezTo>
                  <a:pt x="6074192" y="1843619"/>
                  <a:pt x="6071326" y="1841413"/>
                  <a:pt x="6069083" y="1837004"/>
                </a:cubicBezTo>
                <a:cubicBezTo>
                  <a:pt x="6066839" y="1832592"/>
                  <a:pt x="6065717" y="1826712"/>
                  <a:pt x="6065717" y="1819362"/>
                </a:cubicBezTo>
                <a:lnTo>
                  <a:pt x="6065717" y="405772"/>
                </a:lnTo>
                <a:cubicBezTo>
                  <a:pt x="6065717" y="385190"/>
                  <a:pt x="6069207" y="374900"/>
                  <a:pt x="6076186" y="374900"/>
                </a:cubicBezTo>
                <a:close/>
                <a:moveTo>
                  <a:pt x="3963632" y="374900"/>
                </a:moveTo>
                <a:cubicBezTo>
                  <a:pt x="3968119" y="374900"/>
                  <a:pt x="3971484" y="377840"/>
                  <a:pt x="3973727" y="383721"/>
                </a:cubicBezTo>
                <a:cubicBezTo>
                  <a:pt x="3975972" y="389602"/>
                  <a:pt x="3977094" y="396951"/>
                  <a:pt x="3977094" y="405772"/>
                </a:cubicBezTo>
                <a:lnTo>
                  <a:pt x="3977094" y="1629706"/>
                </a:lnTo>
                <a:cubicBezTo>
                  <a:pt x="3977094" y="1637058"/>
                  <a:pt x="3975972" y="1642939"/>
                  <a:pt x="3973727" y="1647348"/>
                </a:cubicBezTo>
                <a:cubicBezTo>
                  <a:pt x="3971484" y="1651760"/>
                  <a:pt x="3968119" y="1653963"/>
                  <a:pt x="3963632" y="1653963"/>
                </a:cubicBezTo>
                <a:cubicBezTo>
                  <a:pt x="3956652" y="1653963"/>
                  <a:pt x="3952415" y="1644408"/>
                  <a:pt x="3950919" y="1625297"/>
                </a:cubicBezTo>
                <a:cubicBezTo>
                  <a:pt x="3939952" y="1467985"/>
                  <a:pt x="3919386" y="1318025"/>
                  <a:pt x="3889224" y="1175417"/>
                </a:cubicBezTo>
                <a:cubicBezTo>
                  <a:pt x="3859062" y="1032809"/>
                  <a:pt x="3823042" y="907109"/>
                  <a:pt x="3781165" y="798314"/>
                </a:cubicBezTo>
                <a:cubicBezTo>
                  <a:pt x="3693919" y="570434"/>
                  <a:pt x="3587729" y="456495"/>
                  <a:pt x="3462594" y="456495"/>
                </a:cubicBezTo>
                <a:lnTo>
                  <a:pt x="3389308" y="456495"/>
                </a:lnTo>
                <a:cubicBezTo>
                  <a:pt x="3374850" y="456495"/>
                  <a:pt x="3367621" y="475606"/>
                  <a:pt x="3367621" y="513833"/>
                </a:cubicBezTo>
                <a:lnTo>
                  <a:pt x="3367621" y="1923008"/>
                </a:lnTo>
                <a:cubicBezTo>
                  <a:pt x="3367621" y="1942122"/>
                  <a:pt x="3370613" y="1951677"/>
                  <a:pt x="3376595" y="1951677"/>
                </a:cubicBezTo>
                <a:lnTo>
                  <a:pt x="3404265" y="1951677"/>
                </a:lnTo>
                <a:cubicBezTo>
                  <a:pt x="3444149" y="1951677"/>
                  <a:pt x="3481913" y="1928155"/>
                  <a:pt x="3517559" y="1881109"/>
                </a:cubicBezTo>
                <a:cubicBezTo>
                  <a:pt x="3553205" y="1834064"/>
                  <a:pt x="3584488" y="1767170"/>
                  <a:pt x="3611410" y="1680429"/>
                </a:cubicBezTo>
                <a:cubicBezTo>
                  <a:pt x="3655282" y="1539290"/>
                  <a:pt x="3685694" y="1367276"/>
                  <a:pt x="3702644" y="1164390"/>
                </a:cubicBezTo>
                <a:cubicBezTo>
                  <a:pt x="3704638" y="1155569"/>
                  <a:pt x="3706507" y="1149689"/>
                  <a:pt x="3708253" y="1146748"/>
                </a:cubicBezTo>
                <a:cubicBezTo>
                  <a:pt x="3709997" y="1143808"/>
                  <a:pt x="3712864" y="1142339"/>
                  <a:pt x="3716852" y="1142339"/>
                </a:cubicBezTo>
                <a:cubicBezTo>
                  <a:pt x="3724829" y="1142339"/>
                  <a:pt x="3728817" y="1149689"/>
                  <a:pt x="3728817" y="1164390"/>
                </a:cubicBezTo>
                <a:lnTo>
                  <a:pt x="3728817" y="2822765"/>
                </a:lnTo>
                <a:cubicBezTo>
                  <a:pt x="3728817" y="2837467"/>
                  <a:pt x="3724829" y="2844819"/>
                  <a:pt x="3716852" y="2844819"/>
                </a:cubicBezTo>
                <a:cubicBezTo>
                  <a:pt x="3708876" y="2844819"/>
                  <a:pt x="3704139" y="2837467"/>
                  <a:pt x="3702644" y="2822765"/>
                </a:cubicBezTo>
                <a:cubicBezTo>
                  <a:pt x="3683201" y="2600768"/>
                  <a:pt x="3653287" y="2424345"/>
                  <a:pt x="3612905" y="2293496"/>
                </a:cubicBezTo>
                <a:cubicBezTo>
                  <a:pt x="3554576" y="2112664"/>
                  <a:pt x="3485028" y="2022248"/>
                  <a:pt x="3404265" y="2022248"/>
                </a:cubicBezTo>
                <a:lnTo>
                  <a:pt x="3376595" y="2022248"/>
                </a:lnTo>
                <a:cubicBezTo>
                  <a:pt x="3370613" y="2022248"/>
                  <a:pt x="3367621" y="2031803"/>
                  <a:pt x="3367621" y="2050917"/>
                </a:cubicBezTo>
                <a:lnTo>
                  <a:pt x="3367621" y="3435835"/>
                </a:lnTo>
                <a:cubicBezTo>
                  <a:pt x="3367621" y="3465238"/>
                  <a:pt x="3369740" y="3484718"/>
                  <a:pt x="3373977" y="3494276"/>
                </a:cubicBezTo>
                <a:cubicBezTo>
                  <a:pt x="3378216" y="3503831"/>
                  <a:pt x="3384322" y="3508609"/>
                  <a:pt x="3392299" y="3508609"/>
                </a:cubicBezTo>
                <a:lnTo>
                  <a:pt x="3477551" y="3517430"/>
                </a:lnTo>
                <a:cubicBezTo>
                  <a:pt x="3481040" y="3518902"/>
                  <a:pt x="3483284" y="3522576"/>
                  <a:pt x="3484281" y="3528457"/>
                </a:cubicBezTo>
                <a:cubicBezTo>
                  <a:pt x="3485278" y="3534338"/>
                  <a:pt x="3485777" y="3543159"/>
                  <a:pt x="3485777" y="3554920"/>
                </a:cubicBezTo>
                <a:cubicBezTo>
                  <a:pt x="3485777" y="3578443"/>
                  <a:pt x="3483035" y="3590204"/>
                  <a:pt x="3477551" y="3590204"/>
                </a:cubicBezTo>
                <a:cubicBezTo>
                  <a:pt x="3319511" y="3584324"/>
                  <a:pt x="3190887" y="3581383"/>
                  <a:pt x="3091677" y="3581383"/>
                </a:cubicBezTo>
                <a:cubicBezTo>
                  <a:pt x="3036837" y="3581383"/>
                  <a:pt x="2982246" y="3581752"/>
                  <a:pt x="2927905" y="3582486"/>
                </a:cubicBezTo>
                <a:cubicBezTo>
                  <a:pt x="2873563" y="3583221"/>
                  <a:pt x="2799030" y="3584324"/>
                  <a:pt x="2704307" y="3585795"/>
                </a:cubicBezTo>
                <a:cubicBezTo>
                  <a:pt x="2699321" y="3585795"/>
                  <a:pt x="2696828" y="3574034"/>
                  <a:pt x="2696828" y="3550511"/>
                </a:cubicBezTo>
                <a:cubicBezTo>
                  <a:pt x="2696828" y="3538747"/>
                  <a:pt x="2697327" y="3529926"/>
                  <a:pt x="2698324" y="3524045"/>
                </a:cubicBezTo>
                <a:cubicBezTo>
                  <a:pt x="2699321" y="3518165"/>
                  <a:pt x="2701315" y="3514490"/>
                  <a:pt x="2704307" y="3513021"/>
                </a:cubicBezTo>
                <a:lnTo>
                  <a:pt x="2790305" y="3508609"/>
                </a:lnTo>
                <a:cubicBezTo>
                  <a:pt x="2798282" y="3508609"/>
                  <a:pt x="2804389" y="3503831"/>
                  <a:pt x="2808627" y="3494276"/>
                </a:cubicBezTo>
                <a:cubicBezTo>
                  <a:pt x="2812865" y="3484718"/>
                  <a:pt x="2814983" y="3465238"/>
                  <a:pt x="2814983" y="3435835"/>
                </a:cubicBezTo>
                <a:lnTo>
                  <a:pt x="2814983" y="529269"/>
                </a:lnTo>
                <a:cubicBezTo>
                  <a:pt x="2814983" y="502806"/>
                  <a:pt x="2812865" y="484795"/>
                  <a:pt x="2808627" y="475240"/>
                </a:cubicBezTo>
                <a:cubicBezTo>
                  <a:pt x="2804389" y="465682"/>
                  <a:pt x="2798282" y="459435"/>
                  <a:pt x="2790305" y="456495"/>
                </a:cubicBezTo>
                <a:lnTo>
                  <a:pt x="2704307" y="452083"/>
                </a:lnTo>
                <a:cubicBezTo>
                  <a:pt x="2699321" y="452083"/>
                  <a:pt x="2696828" y="438116"/>
                  <a:pt x="2696828" y="410184"/>
                </a:cubicBezTo>
                <a:cubicBezTo>
                  <a:pt x="2696828" y="389602"/>
                  <a:pt x="2699321" y="379309"/>
                  <a:pt x="2704307" y="379309"/>
                </a:cubicBezTo>
                <a:cubicBezTo>
                  <a:pt x="2799529" y="380781"/>
                  <a:pt x="2874186" y="381881"/>
                  <a:pt x="2928278" y="382618"/>
                </a:cubicBezTo>
                <a:cubicBezTo>
                  <a:pt x="2982370" y="383352"/>
                  <a:pt x="3036338" y="383721"/>
                  <a:pt x="3090181" y="383721"/>
                </a:cubicBezTo>
                <a:cubicBezTo>
                  <a:pt x="3209333" y="383721"/>
                  <a:pt x="3328984" y="382984"/>
                  <a:pt x="3449133" y="381515"/>
                </a:cubicBezTo>
                <a:cubicBezTo>
                  <a:pt x="3569283" y="380044"/>
                  <a:pt x="3740782" y="377840"/>
                  <a:pt x="3963632" y="374900"/>
                </a:cubicBezTo>
                <a:close/>
                <a:moveTo>
                  <a:pt x="7479" y="374900"/>
                </a:moveTo>
                <a:cubicBezTo>
                  <a:pt x="152556" y="380781"/>
                  <a:pt x="282676" y="383721"/>
                  <a:pt x="397839" y="383721"/>
                </a:cubicBezTo>
                <a:cubicBezTo>
                  <a:pt x="462152" y="383721"/>
                  <a:pt x="525966" y="382250"/>
                  <a:pt x="589281" y="379309"/>
                </a:cubicBezTo>
                <a:cubicBezTo>
                  <a:pt x="671043" y="376369"/>
                  <a:pt x="758038" y="374900"/>
                  <a:pt x="850270" y="374900"/>
                </a:cubicBezTo>
                <a:cubicBezTo>
                  <a:pt x="994848" y="374900"/>
                  <a:pt x="1111009" y="428192"/>
                  <a:pt x="1198753" y="534781"/>
                </a:cubicBezTo>
                <a:cubicBezTo>
                  <a:pt x="1286497" y="641370"/>
                  <a:pt x="1350560" y="806401"/>
                  <a:pt x="1390942" y="1029869"/>
                </a:cubicBezTo>
                <a:cubicBezTo>
                  <a:pt x="1431324" y="1253338"/>
                  <a:pt x="1451516" y="1546640"/>
                  <a:pt x="1451516" y="1909778"/>
                </a:cubicBezTo>
                <a:cubicBezTo>
                  <a:pt x="1451516" y="2309669"/>
                  <a:pt x="1431947" y="2632009"/>
                  <a:pt x="1392813" y="2876794"/>
                </a:cubicBezTo>
                <a:cubicBezTo>
                  <a:pt x="1353677" y="3121582"/>
                  <a:pt x="1291483" y="3301680"/>
                  <a:pt x="1206231" y="3417090"/>
                </a:cubicBezTo>
                <a:cubicBezTo>
                  <a:pt x="1120980" y="3532500"/>
                  <a:pt x="1007810" y="3590204"/>
                  <a:pt x="866722" y="3590204"/>
                </a:cubicBezTo>
                <a:cubicBezTo>
                  <a:pt x="785958" y="3590204"/>
                  <a:pt x="700208" y="3588735"/>
                  <a:pt x="609472" y="3585795"/>
                </a:cubicBezTo>
                <a:cubicBezTo>
                  <a:pt x="536187" y="3582855"/>
                  <a:pt x="465642" y="3581383"/>
                  <a:pt x="397839" y="3581383"/>
                </a:cubicBezTo>
                <a:cubicBezTo>
                  <a:pt x="282676" y="3581383"/>
                  <a:pt x="152556" y="3584324"/>
                  <a:pt x="7479" y="3590204"/>
                </a:cubicBezTo>
                <a:cubicBezTo>
                  <a:pt x="4488" y="3590204"/>
                  <a:pt x="2493" y="3587632"/>
                  <a:pt x="1496" y="3582486"/>
                </a:cubicBezTo>
                <a:cubicBezTo>
                  <a:pt x="499" y="3577340"/>
                  <a:pt x="0" y="3566682"/>
                  <a:pt x="0" y="3550511"/>
                </a:cubicBezTo>
                <a:cubicBezTo>
                  <a:pt x="0" y="3535807"/>
                  <a:pt x="499" y="3525883"/>
                  <a:pt x="1496" y="3520739"/>
                </a:cubicBezTo>
                <a:cubicBezTo>
                  <a:pt x="2493" y="3515593"/>
                  <a:pt x="4488" y="3513021"/>
                  <a:pt x="7479" y="3513021"/>
                </a:cubicBezTo>
                <a:lnTo>
                  <a:pt x="93478" y="3508609"/>
                </a:lnTo>
                <a:cubicBezTo>
                  <a:pt x="101455" y="3505669"/>
                  <a:pt x="107561" y="3499420"/>
                  <a:pt x="111800" y="3489864"/>
                </a:cubicBezTo>
                <a:cubicBezTo>
                  <a:pt x="116037" y="3480309"/>
                  <a:pt x="118156" y="3462298"/>
                  <a:pt x="118156" y="3435835"/>
                </a:cubicBezTo>
                <a:lnTo>
                  <a:pt x="118156" y="533678"/>
                </a:lnTo>
                <a:cubicBezTo>
                  <a:pt x="118156" y="505746"/>
                  <a:pt x="116037" y="486633"/>
                  <a:pt x="111800" y="476343"/>
                </a:cubicBezTo>
                <a:cubicBezTo>
                  <a:pt x="107561" y="466051"/>
                  <a:pt x="101455" y="460904"/>
                  <a:pt x="93478" y="460904"/>
                </a:cubicBezTo>
                <a:lnTo>
                  <a:pt x="7479" y="452083"/>
                </a:lnTo>
                <a:cubicBezTo>
                  <a:pt x="4488" y="452083"/>
                  <a:pt x="2493" y="449511"/>
                  <a:pt x="1496" y="444365"/>
                </a:cubicBezTo>
                <a:cubicBezTo>
                  <a:pt x="499" y="439219"/>
                  <a:pt x="0" y="429295"/>
                  <a:pt x="0" y="414593"/>
                </a:cubicBezTo>
                <a:cubicBezTo>
                  <a:pt x="0" y="398423"/>
                  <a:pt x="499" y="387764"/>
                  <a:pt x="1496" y="382618"/>
                </a:cubicBezTo>
                <a:cubicBezTo>
                  <a:pt x="2493" y="377472"/>
                  <a:pt x="4488" y="374900"/>
                  <a:pt x="7479" y="374900"/>
                </a:cubicBezTo>
                <a:close/>
                <a:moveTo>
                  <a:pt x="8176839" y="324177"/>
                </a:moveTo>
                <a:cubicBezTo>
                  <a:pt x="8320421" y="324177"/>
                  <a:pt x="8443063" y="388865"/>
                  <a:pt x="8544766" y="518242"/>
                </a:cubicBezTo>
                <a:cubicBezTo>
                  <a:pt x="8646470" y="647620"/>
                  <a:pt x="8723869" y="836538"/>
                  <a:pt x="8776964" y="1085001"/>
                </a:cubicBezTo>
                <a:cubicBezTo>
                  <a:pt x="8830059" y="1333464"/>
                  <a:pt x="8856607" y="1632647"/>
                  <a:pt x="8856607" y="1982552"/>
                </a:cubicBezTo>
                <a:cubicBezTo>
                  <a:pt x="8856607" y="2339807"/>
                  <a:pt x="8830059" y="2644505"/>
                  <a:pt x="8776964" y="2896642"/>
                </a:cubicBezTo>
                <a:cubicBezTo>
                  <a:pt x="8723869" y="3148780"/>
                  <a:pt x="8646470" y="3340273"/>
                  <a:pt x="8544766" y="3471119"/>
                </a:cubicBezTo>
                <a:cubicBezTo>
                  <a:pt x="8443063" y="3601966"/>
                  <a:pt x="8320421" y="3667390"/>
                  <a:pt x="8176839" y="3667390"/>
                </a:cubicBezTo>
                <a:cubicBezTo>
                  <a:pt x="8031763" y="3667390"/>
                  <a:pt x="7907875" y="3601966"/>
                  <a:pt x="7805174" y="3471119"/>
                </a:cubicBezTo>
                <a:cubicBezTo>
                  <a:pt x="7702474" y="3340273"/>
                  <a:pt x="7624327" y="3148780"/>
                  <a:pt x="7570733" y="2896642"/>
                </a:cubicBezTo>
                <a:cubicBezTo>
                  <a:pt x="7517140" y="2644505"/>
                  <a:pt x="7490343" y="2339807"/>
                  <a:pt x="7490343" y="1982552"/>
                </a:cubicBezTo>
                <a:cubicBezTo>
                  <a:pt x="7490343" y="1632647"/>
                  <a:pt x="7517140" y="1333464"/>
                  <a:pt x="7570733" y="1085001"/>
                </a:cubicBezTo>
                <a:cubicBezTo>
                  <a:pt x="7624327" y="836538"/>
                  <a:pt x="7702474" y="647620"/>
                  <a:pt x="7805174" y="518242"/>
                </a:cubicBezTo>
                <a:cubicBezTo>
                  <a:pt x="7907875" y="388865"/>
                  <a:pt x="8031763" y="324177"/>
                  <a:pt x="8176839" y="324177"/>
                </a:cubicBezTo>
                <a:close/>
                <a:moveTo>
                  <a:pt x="2122212" y="284481"/>
                </a:moveTo>
                <a:cubicBezTo>
                  <a:pt x="2197492" y="284481"/>
                  <a:pt x="2278380" y="296980"/>
                  <a:pt x="2364878" y="321971"/>
                </a:cubicBezTo>
                <a:cubicBezTo>
                  <a:pt x="2451376" y="346965"/>
                  <a:pt x="2518057" y="377840"/>
                  <a:pt x="2564919" y="414593"/>
                </a:cubicBezTo>
                <a:cubicBezTo>
                  <a:pt x="2569905" y="419005"/>
                  <a:pt x="2573395" y="425254"/>
                  <a:pt x="2575389" y="433338"/>
                </a:cubicBezTo>
                <a:cubicBezTo>
                  <a:pt x="2577383" y="441425"/>
                  <a:pt x="2578380" y="453555"/>
                  <a:pt x="2578380" y="469725"/>
                </a:cubicBezTo>
                <a:lnTo>
                  <a:pt x="2578380" y="1237164"/>
                </a:lnTo>
                <a:cubicBezTo>
                  <a:pt x="2578380" y="1254809"/>
                  <a:pt x="2574392" y="1263630"/>
                  <a:pt x="2566415" y="1263630"/>
                </a:cubicBezTo>
                <a:cubicBezTo>
                  <a:pt x="2562427" y="1263630"/>
                  <a:pt x="2559435" y="1261790"/>
                  <a:pt x="2557442" y="1258115"/>
                </a:cubicBezTo>
                <a:cubicBezTo>
                  <a:pt x="2555447" y="1254440"/>
                  <a:pt x="2553703" y="1247457"/>
                  <a:pt x="2552207" y="1237164"/>
                </a:cubicBezTo>
                <a:cubicBezTo>
                  <a:pt x="2517309" y="985764"/>
                  <a:pt x="2476427" y="796108"/>
                  <a:pt x="2429564" y="668202"/>
                </a:cubicBezTo>
                <a:cubicBezTo>
                  <a:pt x="2390179" y="559407"/>
                  <a:pt x="2345310" y="481121"/>
                  <a:pt x="2294957" y="433338"/>
                </a:cubicBezTo>
                <a:cubicBezTo>
                  <a:pt x="2244604" y="385558"/>
                  <a:pt x="2182286" y="361667"/>
                  <a:pt x="2108003" y="361667"/>
                </a:cubicBezTo>
                <a:cubicBezTo>
                  <a:pt x="2015772" y="361667"/>
                  <a:pt x="1943482" y="391439"/>
                  <a:pt x="1891135" y="450980"/>
                </a:cubicBezTo>
                <a:cubicBezTo>
                  <a:pt x="1838788" y="510524"/>
                  <a:pt x="1812614" y="598368"/>
                  <a:pt x="1812614" y="714513"/>
                </a:cubicBezTo>
                <a:cubicBezTo>
                  <a:pt x="1812614" y="774791"/>
                  <a:pt x="1820591" y="824409"/>
                  <a:pt x="1836544" y="863370"/>
                </a:cubicBezTo>
                <a:cubicBezTo>
                  <a:pt x="1852498" y="902329"/>
                  <a:pt x="1879544" y="935410"/>
                  <a:pt x="1917683" y="962607"/>
                </a:cubicBezTo>
                <a:cubicBezTo>
                  <a:pt x="1955822" y="989807"/>
                  <a:pt x="2010038" y="1016636"/>
                  <a:pt x="2080334" y="1043099"/>
                </a:cubicBezTo>
                <a:cubicBezTo>
                  <a:pt x="2222419" y="1104849"/>
                  <a:pt x="2333595" y="1172111"/>
                  <a:pt x="2413860" y="1244885"/>
                </a:cubicBezTo>
                <a:cubicBezTo>
                  <a:pt x="2494126" y="1317659"/>
                  <a:pt x="2558688" y="1438950"/>
                  <a:pt x="2607546" y="1608755"/>
                </a:cubicBezTo>
                <a:cubicBezTo>
                  <a:pt x="2656403" y="1778563"/>
                  <a:pt x="2680831" y="2022248"/>
                  <a:pt x="2680831" y="2339807"/>
                </a:cubicBezTo>
                <a:cubicBezTo>
                  <a:pt x="2680831" y="2614733"/>
                  <a:pt x="2660392" y="2852906"/>
                  <a:pt x="2619511" y="3054320"/>
                </a:cubicBezTo>
                <a:cubicBezTo>
                  <a:pt x="2578629" y="3255737"/>
                  <a:pt x="2516436" y="3411209"/>
                  <a:pt x="2432929" y="3520739"/>
                </a:cubicBezTo>
                <a:cubicBezTo>
                  <a:pt x="2349423" y="3630269"/>
                  <a:pt x="2245352" y="3685032"/>
                  <a:pt x="2120716" y="3685032"/>
                </a:cubicBezTo>
                <a:cubicBezTo>
                  <a:pt x="2035464" y="3685032"/>
                  <a:pt x="1939993" y="3663715"/>
                  <a:pt x="1834301" y="3621079"/>
                </a:cubicBezTo>
                <a:cubicBezTo>
                  <a:pt x="1728610" y="3578443"/>
                  <a:pt x="1629399" y="3520371"/>
                  <a:pt x="1536669" y="3446862"/>
                </a:cubicBezTo>
                <a:cubicBezTo>
                  <a:pt x="1530189" y="3439510"/>
                  <a:pt x="1526076" y="3431792"/>
                  <a:pt x="1524331" y="3423705"/>
                </a:cubicBezTo>
                <a:cubicBezTo>
                  <a:pt x="1522586" y="3415619"/>
                  <a:pt x="1521713" y="3402020"/>
                  <a:pt x="1521713" y="3382909"/>
                </a:cubicBezTo>
                <a:lnTo>
                  <a:pt x="1521713" y="2211901"/>
                </a:lnTo>
                <a:cubicBezTo>
                  <a:pt x="1521713" y="2197199"/>
                  <a:pt x="1526200" y="2189850"/>
                  <a:pt x="1535173" y="2189850"/>
                </a:cubicBezTo>
                <a:cubicBezTo>
                  <a:pt x="1539661" y="2189850"/>
                  <a:pt x="1542777" y="2191687"/>
                  <a:pt x="1544522" y="2195362"/>
                </a:cubicBezTo>
                <a:cubicBezTo>
                  <a:pt x="1546266" y="2199037"/>
                  <a:pt x="1547388" y="2206755"/>
                  <a:pt x="1547886" y="2218516"/>
                </a:cubicBezTo>
                <a:cubicBezTo>
                  <a:pt x="1587770" y="2605177"/>
                  <a:pt x="1638622" y="2904360"/>
                  <a:pt x="1700442" y="3116067"/>
                </a:cubicBezTo>
                <a:cubicBezTo>
                  <a:pt x="1751792" y="3288081"/>
                  <a:pt x="1811119" y="3413047"/>
                  <a:pt x="1878422" y="3490967"/>
                </a:cubicBezTo>
                <a:cubicBezTo>
                  <a:pt x="1945726" y="3568887"/>
                  <a:pt x="2026989" y="3607846"/>
                  <a:pt x="2122212" y="3607846"/>
                </a:cubicBezTo>
                <a:cubicBezTo>
                  <a:pt x="2213445" y="3607846"/>
                  <a:pt x="2284737" y="3573665"/>
                  <a:pt x="2336087" y="3505300"/>
                </a:cubicBezTo>
                <a:cubicBezTo>
                  <a:pt x="2387437" y="3436938"/>
                  <a:pt x="2413113" y="3337332"/>
                  <a:pt x="2413113" y="3206486"/>
                </a:cubicBezTo>
                <a:cubicBezTo>
                  <a:pt x="2413113" y="3135915"/>
                  <a:pt x="2405010" y="3080049"/>
                  <a:pt x="2388809" y="3038884"/>
                </a:cubicBezTo>
                <a:cubicBezTo>
                  <a:pt x="2372606" y="2997719"/>
                  <a:pt x="2345435" y="2962801"/>
                  <a:pt x="2307297" y="2934132"/>
                </a:cubicBezTo>
                <a:cubicBezTo>
                  <a:pt x="2269157" y="2905463"/>
                  <a:pt x="2213445" y="2877163"/>
                  <a:pt x="2140159" y="2849228"/>
                </a:cubicBezTo>
                <a:cubicBezTo>
                  <a:pt x="2003059" y="2791893"/>
                  <a:pt x="1894376" y="2723894"/>
                  <a:pt x="1814110" y="2645239"/>
                </a:cubicBezTo>
                <a:cubicBezTo>
                  <a:pt x="1733844" y="2566585"/>
                  <a:pt x="1670156" y="2439781"/>
                  <a:pt x="1623043" y="2264827"/>
                </a:cubicBezTo>
                <a:cubicBezTo>
                  <a:pt x="1575930" y="2089876"/>
                  <a:pt x="1552374" y="1843619"/>
                  <a:pt x="1552374" y="1526057"/>
                </a:cubicBezTo>
                <a:cubicBezTo>
                  <a:pt x="1552374" y="1102643"/>
                  <a:pt x="1598863" y="789859"/>
                  <a:pt x="1691841" y="587710"/>
                </a:cubicBezTo>
                <a:cubicBezTo>
                  <a:pt x="1784820" y="385558"/>
                  <a:pt x="1928277" y="284481"/>
                  <a:pt x="2122212" y="284481"/>
                </a:cubicBezTo>
                <a:close/>
                <a:moveTo>
                  <a:pt x="9963702" y="0"/>
                </a:moveTo>
                <a:cubicBezTo>
                  <a:pt x="9966694" y="0"/>
                  <a:pt x="9969436" y="2206"/>
                  <a:pt x="9971929" y="6615"/>
                </a:cubicBezTo>
                <a:cubicBezTo>
                  <a:pt x="9974421" y="11027"/>
                  <a:pt x="9975667" y="16173"/>
                  <a:pt x="9975667" y="22054"/>
                </a:cubicBezTo>
                <a:lnTo>
                  <a:pt x="9950989" y="460904"/>
                </a:lnTo>
                <a:cubicBezTo>
                  <a:pt x="9938526" y="677023"/>
                  <a:pt x="9918335" y="849034"/>
                  <a:pt x="9890417" y="976943"/>
                </a:cubicBezTo>
                <a:cubicBezTo>
                  <a:pt x="9862498" y="1104849"/>
                  <a:pt x="9824360" y="1197471"/>
                  <a:pt x="9776000" y="1254809"/>
                </a:cubicBezTo>
                <a:cubicBezTo>
                  <a:pt x="9727641" y="1312144"/>
                  <a:pt x="9665572" y="1340813"/>
                  <a:pt x="9589793" y="1340813"/>
                </a:cubicBezTo>
                <a:cubicBezTo>
                  <a:pt x="9504542" y="1340813"/>
                  <a:pt x="9419291" y="1340447"/>
                  <a:pt x="9334040" y="1339710"/>
                </a:cubicBezTo>
                <a:cubicBezTo>
                  <a:pt x="9248788" y="1338976"/>
                  <a:pt x="9163537" y="1337873"/>
                  <a:pt x="9078285" y="1336404"/>
                </a:cubicBezTo>
                <a:cubicBezTo>
                  <a:pt x="9064326" y="1336404"/>
                  <a:pt x="9054107" y="1346694"/>
                  <a:pt x="9047625" y="1367276"/>
                </a:cubicBezTo>
                <a:cubicBezTo>
                  <a:pt x="9041144" y="1387861"/>
                  <a:pt x="9035660" y="1426086"/>
                  <a:pt x="9031173" y="1481952"/>
                </a:cubicBezTo>
                <a:lnTo>
                  <a:pt x="8975835" y="2059738"/>
                </a:lnTo>
                <a:lnTo>
                  <a:pt x="8978826" y="2059738"/>
                </a:lnTo>
                <a:cubicBezTo>
                  <a:pt x="9004252" y="1921539"/>
                  <a:pt x="9038900" y="1811641"/>
                  <a:pt x="9082773" y="1730046"/>
                </a:cubicBezTo>
                <a:cubicBezTo>
                  <a:pt x="9126645" y="1648451"/>
                  <a:pt x="9180612" y="1589644"/>
                  <a:pt x="9244675" y="1553623"/>
                </a:cubicBezTo>
                <a:cubicBezTo>
                  <a:pt x="9308739" y="1517605"/>
                  <a:pt x="9386138" y="1499594"/>
                  <a:pt x="9476873" y="1499594"/>
                </a:cubicBezTo>
                <a:cubicBezTo>
                  <a:pt x="9659340" y="1499594"/>
                  <a:pt x="9796317" y="1587807"/>
                  <a:pt x="9887799" y="1764230"/>
                </a:cubicBezTo>
                <a:cubicBezTo>
                  <a:pt x="9979282" y="1940650"/>
                  <a:pt x="10025024" y="2201611"/>
                  <a:pt x="10025024" y="2547105"/>
                </a:cubicBezTo>
                <a:cubicBezTo>
                  <a:pt x="10025024" y="2913181"/>
                  <a:pt x="9975667" y="3191416"/>
                  <a:pt x="9876956" y="3381806"/>
                </a:cubicBezTo>
                <a:cubicBezTo>
                  <a:pt x="9778243" y="3572194"/>
                  <a:pt x="9631422" y="3667390"/>
                  <a:pt x="9436491" y="3667390"/>
                </a:cubicBezTo>
                <a:cubicBezTo>
                  <a:pt x="9326810" y="3667390"/>
                  <a:pt x="9235078" y="3635781"/>
                  <a:pt x="9161294" y="3572562"/>
                </a:cubicBezTo>
                <a:cubicBezTo>
                  <a:pt x="9087508" y="3509344"/>
                  <a:pt x="9029304" y="3415253"/>
                  <a:pt x="8986678" y="3290287"/>
                </a:cubicBezTo>
                <a:cubicBezTo>
                  <a:pt x="8944052" y="3165319"/>
                  <a:pt x="8913766" y="3006540"/>
                  <a:pt x="8895818" y="2813944"/>
                </a:cubicBezTo>
                <a:cubicBezTo>
                  <a:pt x="8895818" y="2805123"/>
                  <a:pt x="8897189" y="2797774"/>
                  <a:pt x="8899931" y="2791893"/>
                </a:cubicBezTo>
                <a:cubicBezTo>
                  <a:pt x="8902673" y="2786012"/>
                  <a:pt x="8906038" y="2783069"/>
                  <a:pt x="8910027" y="2783069"/>
                </a:cubicBezTo>
                <a:cubicBezTo>
                  <a:pt x="8914513" y="2783069"/>
                  <a:pt x="8917505" y="2787481"/>
                  <a:pt x="8919000" y="2796302"/>
                </a:cubicBezTo>
                <a:cubicBezTo>
                  <a:pt x="8932461" y="2947731"/>
                  <a:pt x="8955892" y="3077108"/>
                  <a:pt x="8989296" y="3184432"/>
                </a:cubicBezTo>
                <a:cubicBezTo>
                  <a:pt x="9022698" y="3291756"/>
                  <a:pt x="9061335" y="3372616"/>
                  <a:pt x="9105207" y="3427014"/>
                </a:cubicBezTo>
                <a:cubicBezTo>
                  <a:pt x="9149080" y="3481412"/>
                  <a:pt x="9193698" y="3508609"/>
                  <a:pt x="9239067" y="3508609"/>
                </a:cubicBezTo>
                <a:cubicBezTo>
                  <a:pt x="9313848" y="3508609"/>
                  <a:pt x="9370558" y="3441347"/>
                  <a:pt x="9409195" y="3306826"/>
                </a:cubicBezTo>
                <a:cubicBezTo>
                  <a:pt x="9447833" y="3172302"/>
                  <a:pt x="9467151" y="2974931"/>
                  <a:pt x="9467151" y="2714707"/>
                </a:cubicBezTo>
                <a:lnTo>
                  <a:pt x="9467151" y="2487561"/>
                </a:lnTo>
                <a:cubicBezTo>
                  <a:pt x="9467151" y="2212636"/>
                  <a:pt x="9449079" y="2008647"/>
                  <a:pt x="9412935" y="1875594"/>
                </a:cubicBezTo>
                <a:cubicBezTo>
                  <a:pt x="9376790" y="1742545"/>
                  <a:pt x="9320330" y="1676017"/>
                  <a:pt x="9243554" y="1676017"/>
                </a:cubicBezTo>
                <a:cubicBezTo>
                  <a:pt x="9182232" y="1676017"/>
                  <a:pt x="9127393" y="1726740"/>
                  <a:pt x="9079034" y="1828183"/>
                </a:cubicBezTo>
                <a:cubicBezTo>
                  <a:pt x="9030674" y="1929626"/>
                  <a:pt x="8993782" y="2075909"/>
                  <a:pt x="8968356" y="2267033"/>
                </a:cubicBezTo>
                <a:cubicBezTo>
                  <a:pt x="8965365" y="2281735"/>
                  <a:pt x="8960629" y="2289087"/>
                  <a:pt x="8954148" y="2289087"/>
                </a:cubicBezTo>
                <a:cubicBezTo>
                  <a:pt x="8948166" y="2289087"/>
                  <a:pt x="8942805" y="2284675"/>
                  <a:pt x="8938070" y="2275854"/>
                </a:cubicBezTo>
                <a:cubicBezTo>
                  <a:pt x="8933334" y="2267033"/>
                  <a:pt x="8930965" y="2256743"/>
                  <a:pt x="8930965" y="2244982"/>
                </a:cubicBezTo>
                <a:lnTo>
                  <a:pt x="9104459" y="410184"/>
                </a:lnTo>
                <a:cubicBezTo>
                  <a:pt x="9105955" y="392542"/>
                  <a:pt x="9108947" y="383721"/>
                  <a:pt x="9113433" y="383721"/>
                </a:cubicBezTo>
                <a:lnTo>
                  <a:pt x="9735618" y="383721"/>
                </a:lnTo>
                <a:cubicBezTo>
                  <a:pt x="9790956" y="383721"/>
                  <a:pt x="9832211" y="374163"/>
                  <a:pt x="9859382" y="355052"/>
                </a:cubicBezTo>
                <a:cubicBezTo>
                  <a:pt x="9886553" y="335939"/>
                  <a:pt x="9906619" y="301023"/>
                  <a:pt x="9919581" y="250300"/>
                </a:cubicBezTo>
                <a:cubicBezTo>
                  <a:pt x="9932543" y="199580"/>
                  <a:pt x="9943512" y="120557"/>
                  <a:pt x="9952486" y="13233"/>
                </a:cubicBezTo>
                <a:cubicBezTo>
                  <a:pt x="9953981" y="7352"/>
                  <a:pt x="9955726" y="3675"/>
                  <a:pt x="9957720" y="2206"/>
                </a:cubicBezTo>
                <a:cubicBezTo>
                  <a:pt x="9959714" y="735"/>
                  <a:pt x="9961708" y="0"/>
                  <a:pt x="9963702" y="0"/>
                </a:cubicBezTo>
                <a:close/>
              </a:path>
            </a:pathLst>
          </a:custGeom>
        </p:spPr>
        <p:txBody>
          <a:bodyPr wrap="square">
            <a:noAutofit/>
          </a:bodyPr>
          <a:lstStyle/>
          <a:p>
            <a:endParaRPr lang="en-KE" dirty="0"/>
          </a:p>
        </p:txBody>
      </p:sp>
      <p:sp>
        <p:nvSpPr>
          <p:cNvPr id="2" name="Date Placeholder 1">
            <a:extLst>
              <a:ext uri="{FF2B5EF4-FFF2-40B4-BE49-F238E27FC236}">
                <a16:creationId xmlns:a16="http://schemas.microsoft.com/office/drawing/2014/main" id="{DAC4A08D-2429-9822-5FA1-2C4656C193C0}"/>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3" name="Footer Placeholder 2">
            <a:extLst>
              <a:ext uri="{FF2B5EF4-FFF2-40B4-BE49-F238E27FC236}">
                <a16:creationId xmlns:a16="http://schemas.microsoft.com/office/drawing/2014/main" id="{8B78D40F-C9C2-2FB4-A265-3E61A08308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2E4419-70B4-7115-3D15-401D95037A00}"/>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22896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ject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30D3B8C-B4F9-1358-D682-4060A994FA6C}"/>
              </a:ext>
            </a:extLst>
          </p:cNvPr>
          <p:cNvSpPr>
            <a:spLocks noGrp="1"/>
          </p:cNvSpPr>
          <p:nvPr>
            <p:ph type="pic" sz="quarter" idx="13"/>
          </p:nvPr>
        </p:nvSpPr>
        <p:spPr>
          <a:xfrm>
            <a:off x="1457024" y="693019"/>
            <a:ext cx="5163152" cy="4498522"/>
          </a:xfrm>
          <a:custGeom>
            <a:avLst/>
            <a:gdLst>
              <a:gd name="connsiteX0" fmla="*/ 3568954 w 5163152"/>
              <a:gd name="connsiteY0" fmla="*/ 3774498 h 4498522"/>
              <a:gd name="connsiteX1" fmla="*/ 3476505 w 5163152"/>
              <a:gd name="connsiteY1" fmla="*/ 4012314 h 4498522"/>
              <a:gd name="connsiteX2" fmla="*/ 3403983 w 5163152"/>
              <a:gd name="connsiteY2" fmla="*/ 4211362 h 4498522"/>
              <a:gd name="connsiteX3" fmla="*/ 3304335 w 5163152"/>
              <a:gd name="connsiteY3" fmla="*/ 4395664 h 4498522"/>
              <a:gd name="connsiteX4" fmla="*/ 3262633 w 5163152"/>
              <a:gd name="connsiteY4" fmla="*/ 4411612 h 4498522"/>
              <a:gd name="connsiteX5" fmla="*/ 3229923 w 5163152"/>
              <a:gd name="connsiteY5" fmla="*/ 4383151 h 4498522"/>
              <a:gd name="connsiteX6" fmla="*/ 3223844 w 5163152"/>
              <a:gd name="connsiteY6" fmla="*/ 4225997 h 4498522"/>
              <a:gd name="connsiteX7" fmla="*/ 3253667 w 5163152"/>
              <a:gd name="connsiteY7" fmla="*/ 4063782 h 4498522"/>
              <a:gd name="connsiteX8" fmla="*/ 3243769 w 5163152"/>
              <a:gd name="connsiteY8" fmla="*/ 4091143 h 4498522"/>
              <a:gd name="connsiteX9" fmla="*/ 3232529 w 5163152"/>
              <a:gd name="connsiteY9" fmla="*/ 4126480 h 4498522"/>
              <a:gd name="connsiteX10" fmla="*/ 3215360 w 5163152"/>
              <a:gd name="connsiteY10" fmla="*/ 4197850 h 4498522"/>
              <a:gd name="connsiteX11" fmla="*/ 3204883 w 5163152"/>
              <a:gd name="connsiteY11" fmla="*/ 4304128 h 4498522"/>
              <a:gd name="connsiteX12" fmla="*/ 3206329 w 5163152"/>
              <a:gd name="connsiteY12" fmla="*/ 4338945 h 4498522"/>
              <a:gd name="connsiteX13" fmla="*/ 3208270 w 5163152"/>
              <a:gd name="connsiteY13" fmla="*/ 4356881 h 4498522"/>
              <a:gd name="connsiteX14" fmla="*/ 3209951 w 5163152"/>
              <a:gd name="connsiteY14" fmla="*/ 4367822 h 4498522"/>
              <a:gd name="connsiteX15" fmla="*/ 3212132 w 5163152"/>
              <a:gd name="connsiteY15" fmla="*/ 4379338 h 4498522"/>
              <a:gd name="connsiteX16" fmla="*/ 3216064 w 5163152"/>
              <a:gd name="connsiteY16" fmla="*/ 4393597 h 4498522"/>
              <a:gd name="connsiteX17" fmla="*/ 3222578 w 5163152"/>
              <a:gd name="connsiteY17" fmla="*/ 4406605 h 4498522"/>
              <a:gd name="connsiteX18" fmla="*/ 3245334 w 5163152"/>
              <a:gd name="connsiteY18" fmla="*/ 4424790 h 4498522"/>
              <a:gd name="connsiteX19" fmla="*/ 3274586 w 5163152"/>
              <a:gd name="connsiteY19" fmla="*/ 4429082 h 4498522"/>
              <a:gd name="connsiteX20" fmla="*/ 3302984 w 5163152"/>
              <a:gd name="connsiteY20" fmla="*/ 4419578 h 4498522"/>
              <a:gd name="connsiteX21" fmla="*/ 3314559 w 5163152"/>
              <a:gd name="connsiteY21" fmla="*/ 4409757 h 4498522"/>
              <a:gd name="connsiteX22" fmla="*/ 3324122 w 5163152"/>
              <a:gd name="connsiteY22" fmla="*/ 4397925 h 4498522"/>
              <a:gd name="connsiteX23" fmla="*/ 3333616 w 5163152"/>
              <a:gd name="connsiteY23" fmla="*/ 4386045 h 4498522"/>
              <a:gd name="connsiteX24" fmla="*/ 3340638 w 5163152"/>
              <a:gd name="connsiteY24" fmla="*/ 4375755 h 4498522"/>
              <a:gd name="connsiteX25" fmla="*/ 3366303 w 5163152"/>
              <a:gd name="connsiteY25" fmla="*/ 4334212 h 4498522"/>
              <a:gd name="connsiteX26" fmla="*/ 3420398 w 5163152"/>
              <a:gd name="connsiteY26" fmla="*/ 4215115 h 4498522"/>
              <a:gd name="connsiteX27" fmla="*/ 3459667 w 5163152"/>
              <a:gd name="connsiteY27" fmla="*/ 4101435 h 4498522"/>
              <a:gd name="connsiteX28" fmla="*/ 3489652 w 5163152"/>
              <a:gd name="connsiteY28" fmla="*/ 4012781 h 4498522"/>
              <a:gd name="connsiteX29" fmla="*/ 3516783 w 5163152"/>
              <a:gd name="connsiteY29" fmla="*/ 3934632 h 4498522"/>
              <a:gd name="connsiteX30" fmla="*/ 3560012 w 5163152"/>
              <a:gd name="connsiteY30" fmla="*/ 3803241 h 4498522"/>
              <a:gd name="connsiteX31" fmla="*/ 3568954 w 5163152"/>
              <a:gd name="connsiteY31" fmla="*/ 3774498 h 4498522"/>
              <a:gd name="connsiteX32" fmla="*/ 2084742 w 5163152"/>
              <a:gd name="connsiteY32" fmla="*/ 3535186 h 4498522"/>
              <a:gd name="connsiteX33" fmla="*/ 2060909 w 5163152"/>
              <a:gd name="connsiteY33" fmla="*/ 3535359 h 4498522"/>
              <a:gd name="connsiteX34" fmla="*/ 2040090 w 5163152"/>
              <a:gd name="connsiteY34" fmla="*/ 3537242 h 4498522"/>
              <a:gd name="connsiteX35" fmla="*/ 2013933 w 5163152"/>
              <a:gd name="connsiteY35" fmla="*/ 3541970 h 4498522"/>
              <a:gd name="connsiteX36" fmla="*/ 1982961 w 5163152"/>
              <a:gd name="connsiteY36" fmla="*/ 3551057 h 4498522"/>
              <a:gd name="connsiteX37" fmla="*/ 1948635 w 5163152"/>
              <a:gd name="connsiteY37" fmla="*/ 3567531 h 4498522"/>
              <a:gd name="connsiteX38" fmla="*/ 1914805 w 5163152"/>
              <a:gd name="connsiteY38" fmla="*/ 3593508 h 4498522"/>
              <a:gd name="connsiteX39" fmla="*/ 1886627 w 5163152"/>
              <a:gd name="connsiteY39" fmla="*/ 3628696 h 4498522"/>
              <a:gd name="connsiteX40" fmla="*/ 1876051 w 5163152"/>
              <a:gd name="connsiteY40" fmla="*/ 3652193 h 4498522"/>
              <a:gd name="connsiteX41" fmla="*/ 1873194 w 5163152"/>
              <a:gd name="connsiteY41" fmla="*/ 3679110 h 4498522"/>
              <a:gd name="connsiteX42" fmla="*/ 1879854 w 5163152"/>
              <a:gd name="connsiteY42" fmla="*/ 3705355 h 4498522"/>
              <a:gd name="connsiteX43" fmla="*/ 1894162 w 5163152"/>
              <a:gd name="connsiteY43" fmla="*/ 3727302 h 4498522"/>
              <a:gd name="connsiteX44" fmla="*/ 1913618 w 5163152"/>
              <a:gd name="connsiteY44" fmla="*/ 3743767 h 4498522"/>
              <a:gd name="connsiteX45" fmla="*/ 1936114 w 5163152"/>
              <a:gd name="connsiteY45" fmla="*/ 3754282 h 4498522"/>
              <a:gd name="connsiteX46" fmla="*/ 1981169 w 5163152"/>
              <a:gd name="connsiteY46" fmla="*/ 3760701 h 4498522"/>
              <a:gd name="connsiteX47" fmla="*/ 1991596 w 5163152"/>
              <a:gd name="connsiteY47" fmla="*/ 3760261 h 4498522"/>
              <a:gd name="connsiteX48" fmla="*/ 1998484 w 5163152"/>
              <a:gd name="connsiteY48" fmla="*/ 3759475 h 4498522"/>
              <a:gd name="connsiteX49" fmla="*/ 2011727 w 5163152"/>
              <a:gd name="connsiteY49" fmla="*/ 3757042 h 4498522"/>
              <a:gd name="connsiteX50" fmla="*/ 2037831 w 5163152"/>
              <a:gd name="connsiteY50" fmla="*/ 3749395 h 4498522"/>
              <a:gd name="connsiteX51" fmla="*/ 2066198 w 5163152"/>
              <a:gd name="connsiteY51" fmla="*/ 3738282 h 4498522"/>
              <a:gd name="connsiteX52" fmla="*/ 2075845 w 5163152"/>
              <a:gd name="connsiteY52" fmla="*/ 3734124 h 4498522"/>
              <a:gd name="connsiteX53" fmla="*/ 2078090 w 5163152"/>
              <a:gd name="connsiteY53" fmla="*/ 3733204 h 4498522"/>
              <a:gd name="connsiteX54" fmla="*/ 2077176 w 5163152"/>
              <a:gd name="connsiteY54" fmla="*/ 3734910 h 4498522"/>
              <a:gd name="connsiteX55" fmla="*/ 2075369 w 5163152"/>
              <a:gd name="connsiteY55" fmla="*/ 3738302 h 4498522"/>
              <a:gd name="connsiteX56" fmla="*/ 2068234 w 5163152"/>
              <a:gd name="connsiteY56" fmla="*/ 3751848 h 4498522"/>
              <a:gd name="connsiteX57" fmla="*/ 2054326 w 5163152"/>
              <a:gd name="connsiteY57" fmla="*/ 3779058 h 4498522"/>
              <a:gd name="connsiteX58" fmla="*/ 2025958 w 5163152"/>
              <a:gd name="connsiteY58" fmla="*/ 3836620 h 4498522"/>
              <a:gd name="connsiteX59" fmla="*/ 2017719 w 5163152"/>
              <a:gd name="connsiteY59" fmla="*/ 3854172 h 4498522"/>
              <a:gd name="connsiteX60" fmla="*/ 2106002 w 5163152"/>
              <a:gd name="connsiteY60" fmla="*/ 3712683 h 4498522"/>
              <a:gd name="connsiteX61" fmla="*/ 2022115 w 5163152"/>
              <a:gd name="connsiteY61" fmla="*/ 3739554 h 4498522"/>
              <a:gd name="connsiteX62" fmla="*/ 1943707 w 5163152"/>
              <a:gd name="connsiteY62" fmla="*/ 3738589 h 4498522"/>
              <a:gd name="connsiteX63" fmla="*/ 1896676 w 5163152"/>
              <a:gd name="connsiteY63" fmla="*/ 3700131 h 4498522"/>
              <a:gd name="connsiteX64" fmla="*/ 1900402 w 5163152"/>
              <a:gd name="connsiteY64" fmla="*/ 3639139 h 4498522"/>
              <a:gd name="connsiteX65" fmla="*/ 1988013 w 5163152"/>
              <a:gd name="connsiteY65" fmla="*/ 3563982 h 4498522"/>
              <a:gd name="connsiteX66" fmla="*/ 2103396 w 5163152"/>
              <a:gd name="connsiteY66" fmla="*/ 3536279 h 4498522"/>
              <a:gd name="connsiteX67" fmla="*/ 2084742 w 5163152"/>
              <a:gd name="connsiteY67" fmla="*/ 3535186 h 4498522"/>
              <a:gd name="connsiteX68" fmla="*/ 4078044 w 5163152"/>
              <a:gd name="connsiteY68" fmla="*/ 3520394 h 4498522"/>
              <a:gd name="connsiteX69" fmla="*/ 4080232 w 5163152"/>
              <a:gd name="connsiteY69" fmla="*/ 3547546 h 4498522"/>
              <a:gd name="connsiteX70" fmla="*/ 4083238 w 5163152"/>
              <a:gd name="connsiteY70" fmla="*/ 3537907 h 4498522"/>
              <a:gd name="connsiteX71" fmla="*/ 4078044 w 5163152"/>
              <a:gd name="connsiteY71" fmla="*/ 3520394 h 4498522"/>
              <a:gd name="connsiteX72" fmla="*/ 1345801 w 5163152"/>
              <a:gd name="connsiteY72" fmla="*/ 3347459 h 4498522"/>
              <a:gd name="connsiteX73" fmla="*/ 1429424 w 5163152"/>
              <a:gd name="connsiteY73" fmla="*/ 3415361 h 4498522"/>
              <a:gd name="connsiteX74" fmla="*/ 1415828 w 5163152"/>
              <a:gd name="connsiteY74" fmla="*/ 3531577 h 4498522"/>
              <a:gd name="connsiteX75" fmla="*/ 1334974 w 5163152"/>
              <a:gd name="connsiteY75" fmla="*/ 3615397 h 4498522"/>
              <a:gd name="connsiteX76" fmla="*/ 1151924 w 5163152"/>
              <a:gd name="connsiteY76" fmla="*/ 3692670 h 4498522"/>
              <a:gd name="connsiteX77" fmla="*/ 1017290 w 5163152"/>
              <a:gd name="connsiteY77" fmla="*/ 3836755 h 4498522"/>
              <a:gd name="connsiteX78" fmla="*/ 1013332 w 5163152"/>
              <a:gd name="connsiteY78" fmla="*/ 3845377 h 4498522"/>
              <a:gd name="connsiteX79" fmla="*/ 1025459 w 5163152"/>
              <a:gd name="connsiteY79" fmla="*/ 3829071 h 4498522"/>
              <a:gd name="connsiteX80" fmla="*/ 1041111 w 5163152"/>
              <a:gd name="connsiteY80" fmla="*/ 3808970 h 4498522"/>
              <a:gd name="connsiteX81" fmla="*/ 1073630 w 5163152"/>
              <a:gd name="connsiteY81" fmla="*/ 3771969 h 4498522"/>
              <a:gd name="connsiteX82" fmla="*/ 1127053 w 5163152"/>
              <a:gd name="connsiteY82" fmla="*/ 3727494 h 4498522"/>
              <a:gd name="connsiteX83" fmla="*/ 1201043 w 5163152"/>
              <a:gd name="connsiteY83" fmla="*/ 3686998 h 4498522"/>
              <a:gd name="connsiteX84" fmla="*/ 1284706 w 5163152"/>
              <a:gd name="connsiteY84" fmla="*/ 3653300 h 4498522"/>
              <a:gd name="connsiteX85" fmla="*/ 1326964 w 5163152"/>
              <a:gd name="connsiteY85" fmla="*/ 3637012 h 4498522"/>
              <a:gd name="connsiteX86" fmla="*/ 1348576 w 5163152"/>
              <a:gd name="connsiteY86" fmla="*/ 3627946 h 4498522"/>
              <a:gd name="connsiteX87" fmla="*/ 1369944 w 5163152"/>
              <a:gd name="connsiteY87" fmla="*/ 3615129 h 4498522"/>
              <a:gd name="connsiteX88" fmla="*/ 1403379 w 5163152"/>
              <a:gd name="connsiteY88" fmla="*/ 3582016 h 4498522"/>
              <a:gd name="connsiteX89" fmla="*/ 1426111 w 5163152"/>
              <a:gd name="connsiteY89" fmla="*/ 3544403 h 4498522"/>
              <a:gd name="connsiteX90" fmla="*/ 1444873 w 5163152"/>
              <a:gd name="connsiteY90" fmla="*/ 3477069 h 4498522"/>
              <a:gd name="connsiteX91" fmla="*/ 1439220 w 5163152"/>
              <a:gd name="connsiteY91" fmla="*/ 3415540 h 4498522"/>
              <a:gd name="connsiteX92" fmla="*/ 1427251 w 5163152"/>
              <a:gd name="connsiteY92" fmla="*/ 3389737 h 4498522"/>
              <a:gd name="connsiteX93" fmla="*/ 1409729 w 5163152"/>
              <a:gd name="connsiteY93" fmla="*/ 3369724 h 4498522"/>
              <a:gd name="connsiteX94" fmla="*/ 1388997 w 5163152"/>
              <a:gd name="connsiteY94" fmla="*/ 3356592 h 4498522"/>
              <a:gd name="connsiteX95" fmla="*/ 1367396 w 5163152"/>
              <a:gd name="connsiteY95" fmla="*/ 3349739 h 4498522"/>
              <a:gd name="connsiteX96" fmla="*/ 1367394 w 5163152"/>
              <a:gd name="connsiteY96" fmla="*/ 3349739 h 4498522"/>
              <a:gd name="connsiteX97" fmla="*/ 1345801 w 5163152"/>
              <a:gd name="connsiteY97" fmla="*/ 3347459 h 4498522"/>
              <a:gd name="connsiteX98" fmla="*/ 2773867 w 5163152"/>
              <a:gd name="connsiteY98" fmla="*/ 3014332 h 4498522"/>
              <a:gd name="connsiteX99" fmla="*/ 2629228 w 5163152"/>
              <a:gd name="connsiteY99" fmla="*/ 3180043 h 4498522"/>
              <a:gd name="connsiteX100" fmla="*/ 2629229 w 5163152"/>
              <a:gd name="connsiteY100" fmla="*/ 3180043 h 4498522"/>
              <a:gd name="connsiteX101" fmla="*/ 2643137 w 5163152"/>
              <a:gd name="connsiteY101" fmla="*/ 3174659 h 4498522"/>
              <a:gd name="connsiteX102" fmla="*/ 2672304 w 5163152"/>
              <a:gd name="connsiteY102" fmla="*/ 3152776 h 4498522"/>
              <a:gd name="connsiteX103" fmla="*/ 2690059 w 5163152"/>
              <a:gd name="connsiteY103" fmla="*/ 3134661 h 4498522"/>
              <a:gd name="connsiteX104" fmla="*/ 2707485 w 5163152"/>
              <a:gd name="connsiteY104" fmla="*/ 3114836 h 4498522"/>
              <a:gd name="connsiteX105" fmla="*/ 2738326 w 5163152"/>
              <a:gd name="connsiteY105" fmla="*/ 3075630 h 4498522"/>
              <a:gd name="connsiteX106" fmla="*/ 2758004 w 5163152"/>
              <a:gd name="connsiteY106" fmla="*/ 3045585 h 4498522"/>
              <a:gd name="connsiteX107" fmla="*/ 2771318 w 5163152"/>
              <a:gd name="connsiteY107" fmla="*/ 3020080 h 4498522"/>
              <a:gd name="connsiteX108" fmla="*/ 2773867 w 5163152"/>
              <a:gd name="connsiteY108" fmla="*/ 3014332 h 4498522"/>
              <a:gd name="connsiteX109" fmla="*/ 174902 w 5163152"/>
              <a:gd name="connsiteY109" fmla="*/ 2830629 h 4498522"/>
              <a:gd name="connsiteX110" fmla="*/ 205950 w 5163152"/>
              <a:gd name="connsiteY110" fmla="*/ 2883486 h 4498522"/>
              <a:gd name="connsiteX111" fmla="*/ 245946 w 5163152"/>
              <a:gd name="connsiteY111" fmla="*/ 2934561 h 4498522"/>
              <a:gd name="connsiteX112" fmla="*/ 246745 w 5163152"/>
              <a:gd name="connsiteY112" fmla="*/ 2924119 h 4498522"/>
              <a:gd name="connsiteX113" fmla="*/ 240371 w 5163152"/>
              <a:gd name="connsiteY113" fmla="*/ 2903136 h 4498522"/>
              <a:gd name="connsiteX114" fmla="*/ 232958 w 5163152"/>
              <a:gd name="connsiteY114" fmla="*/ 2890760 h 4498522"/>
              <a:gd name="connsiteX115" fmla="*/ 224218 w 5163152"/>
              <a:gd name="connsiteY115" fmla="*/ 2878801 h 4498522"/>
              <a:gd name="connsiteX116" fmla="*/ 206238 w 5163152"/>
              <a:gd name="connsiteY116" fmla="*/ 2857627 h 4498522"/>
              <a:gd name="connsiteX117" fmla="*/ 191623 w 5163152"/>
              <a:gd name="connsiteY117" fmla="*/ 2843680 h 4498522"/>
              <a:gd name="connsiteX118" fmla="*/ 178136 w 5163152"/>
              <a:gd name="connsiteY118" fmla="*/ 2833139 h 4498522"/>
              <a:gd name="connsiteX119" fmla="*/ 174902 w 5163152"/>
              <a:gd name="connsiteY119" fmla="*/ 2830629 h 4498522"/>
              <a:gd name="connsiteX120" fmla="*/ 438189 w 5163152"/>
              <a:gd name="connsiteY120" fmla="*/ 2738384 h 4498522"/>
              <a:gd name="connsiteX121" fmla="*/ 420418 w 5163152"/>
              <a:gd name="connsiteY121" fmla="*/ 2738671 h 4498522"/>
              <a:gd name="connsiteX122" fmla="*/ 396711 w 5163152"/>
              <a:gd name="connsiteY122" fmla="*/ 2742063 h 4498522"/>
              <a:gd name="connsiteX123" fmla="*/ 356965 w 5163152"/>
              <a:gd name="connsiteY123" fmla="*/ 2750072 h 4498522"/>
              <a:gd name="connsiteX124" fmla="*/ 318760 w 5163152"/>
              <a:gd name="connsiteY124" fmla="*/ 2758772 h 4498522"/>
              <a:gd name="connsiteX125" fmla="*/ 296627 w 5163152"/>
              <a:gd name="connsiteY125" fmla="*/ 2762932 h 4498522"/>
              <a:gd name="connsiteX126" fmla="*/ 272584 w 5163152"/>
              <a:gd name="connsiteY126" fmla="*/ 2765785 h 4498522"/>
              <a:gd name="connsiteX127" fmla="*/ 244883 w 5163152"/>
              <a:gd name="connsiteY127" fmla="*/ 2768255 h 4498522"/>
              <a:gd name="connsiteX128" fmla="*/ 218396 w 5163152"/>
              <a:gd name="connsiteY128" fmla="*/ 2772147 h 4498522"/>
              <a:gd name="connsiteX129" fmla="*/ 212783 w 5163152"/>
              <a:gd name="connsiteY129" fmla="*/ 2773527 h 4498522"/>
              <a:gd name="connsiteX130" fmla="*/ 209396 w 5163152"/>
              <a:gd name="connsiteY130" fmla="*/ 2778988 h 4498522"/>
              <a:gd name="connsiteX131" fmla="*/ 206017 w 5163152"/>
              <a:gd name="connsiteY131" fmla="*/ 2793227 h 4498522"/>
              <a:gd name="connsiteX132" fmla="*/ 209416 w 5163152"/>
              <a:gd name="connsiteY132" fmla="*/ 2803055 h 4498522"/>
              <a:gd name="connsiteX133" fmla="*/ 211813 w 5163152"/>
              <a:gd name="connsiteY133" fmla="*/ 2805583 h 4498522"/>
              <a:gd name="connsiteX134" fmla="*/ 214134 w 5163152"/>
              <a:gd name="connsiteY134" fmla="*/ 2807045 h 4498522"/>
              <a:gd name="connsiteX135" fmla="*/ 217197 w 5163152"/>
              <a:gd name="connsiteY135" fmla="*/ 2810777 h 4498522"/>
              <a:gd name="connsiteX136" fmla="*/ 226405 w 5163152"/>
              <a:gd name="connsiteY136" fmla="*/ 2824036 h 4498522"/>
              <a:gd name="connsiteX137" fmla="*/ 261186 w 5163152"/>
              <a:gd name="connsiteY137" fmla="*/ 2871749 h 4498522"/>
              <a:gd name="connsiteX138" fmla="*/ 279818 w 5163152"/>
              <a:gd name="connsiteY138" fmla="*/ 2899182 h 4498522"/>
              <a:gd name="connsiteX139" fmla="*/ 294254 w 5163152"/>
              <a:gd name="connsiteY139" fmla="*/ 2924789 h 4498522"/>
              <a:gd name="connsiteX140" fmla="*/ 300114 w 5163152"/>
              <a:gd name="connsiteY140" fmla="*/ 2938471 h 4498522"/>
              <a:gd name="connsiteX141" fmla="*/ 303672 w 5163152"/>
              <a:gd name="connsiteY141" fmla="*/ 2950428 h 4498522"/>
              <a:gd name="connsiteX142" fmla="*/ 307572 w 5163152"/>
              <a:gd name="connsiteY142" fmla="*/ 2972827 h 4498522"/>
              <a:gd name="connsiteX143" fmla="*/ 307572 w 5163152"/>
              <a:gd name="connsiteY143" fmla="*/ 2992469 h 4498522"/>
              <a:gd name="connsiteX144" fmla="*/ 307040 w 5163152"/>
              <a:gd name="connsiteY144" fmla="*/ 3001263 h 4498522"/>
              <a:gd name="connsiteX145" fmla="*/ 307002 w 5163152"/>
              <a:gd name="connsiteY145" fmla="*/ 3005556 h 4498522"/>
              <a:gd name="connsiteX146" fmla="*/ 307192 w 5163152"/>
              <a:gd name="connsiteY146" fmla="*/ 3007855 h 4498522"/>
              <a:gd name="connsiteX147" fmla="*/ 307098 w 5163152"/>
              <a:gd name="connsiteY147" fmla="*/ 3008679 h 4498522"/>
              <a:gd name="connsiteX148" fmla="*/ 364799 w 5163152"/>
              <a:gd name="connsiteY148" fmla="*/ 3076028 h 4498522"/>
              <a:gd name="connsiteX149" fmla="*/ 416366 w 5163152"/>
              <a:gd name="connsiteY149" fmla="*/ 3147602 h 4498522"/>
              <a:gd name="connsiteX150" fmla="*/ 435316 w 5163152"/>
              <a:gd name="connsiteY150" fmla="*/ 3158045 h 4498522"/>
              <a:gd name="connsiteX151" fmla="*/ 435563 w 5163152"/>
              <a:gd name="connsiteY151" fmla="*/ 3155573 h 4498522"/>
              <a:gd name="connsiteX152" fmla="*/ 442223 w 5163152"/>
              <a:gd name="connsiteY152" fmla="*/ 3123707 h 4498522"/>
              <a:gd name="connsiteX153" fmla="*/ 452966 w 5163152"/>
              <a:gd name="connsiteY153" fmla="*/ 3090629 h 4498522"/>
              <a:gd name="connsiteX154" fmla="*/ 466063 w 5163152"/>
              <a:gd name="connsiteY154" fmla="*/ 3062466 h 4498522"/>
              <a:gd name="connsiteX155" fmla="*/ 488545 w 5163152"/>
              <a:gd name="connsiteY155" fmla="*/ 3024133 h 4498522"/>
              <a:gd name="connsiteX156" fmla="*/ 507674 w 5163152"/>
              <a:gd name="connsiteY156" fmla="*/ 2990284 h 4498522"/>
              <a:gd name="connsiteX157" fmla="*/ 522933 w 5163152"/>
              <a:gd name="connsiteY157" fmla="*/ 2958227 h 4498522"/>
              <a:gd name="connsiteX158" fmla="*/ 536099 w 5163152"/>
              <a:gd name="connsiteY158" fmla="*/ 2919328 h 4498522"/>
              <a:gd name="connsiteX159" fmla="*/ 538630 w 5163152"/>
              <a:gd name="connsiteY159" fmla="*/ 2907083 h 4498522"/>
              <a:gd name="connsiteX160" fmla="*/ 540324 w 5163152"/>
              <a:gd name="connsiteY160" fmla="*/ 2893191 h 4498522"/>
              <a:gd name="connsiteX161" fmla="*/ 543938 w 5163152"/>
              <a:gd name="connsiteY161" fmla="*/ 2856133 h 4498522"/>
              <a:gd name="connsiteX162" fmla="*/ 548162 w 5163152"/>
              <a:gd name="connsiteY162" fmla="*/ 2827658 h 4498522"/>
              <a:gd name="connsiteX163" fmla="*/ 551758 w 5163152"/>
              <a:gd name="connsiteY163" fmla="*/ 2809263 h 4498522"/>
              <a:gd name="connsiteX164" fmla="*/ 553889 w 5163152"/>
              <a:gd name="connsiteY164" fmla="*/ 2799586 h 4498522"/>
              <a:gd name="connsiteX165" fmla="*/ 554955 w 5163152"/>
              <a:gd name="connsiteY165" fmla="*/ 2793588 h 4498522"/>
              <a:gd name="connsiteX166" fmla="*/ 559844 w 5163152"/>
              <a:gd name="connsiteY166" fmla="*/ 2772463 h 4498522"/>
              <a:gd name="connsiteX167" fmla="*/ 547667 w 5163152"/>
              <a:gd name="connsiteY167" fmla="*/ 2763122 h 4498522"/>
              <a:gd name="connsiteX168" fmla="*/ 535547 w 5163152"/>
              <a:gd name="connsiteY168" fmla="*/ 2760305 h 4498522"/>
              <a:gd name="connsiteX169" fmla="*/ 529439 w 5163152"/>
              <a:gd name="connsiteY169" fmla="*/ 2758733 h 4498522"/>
              <a:gd name="connsiteX170" fmla="*/ 526272 w 5163152"/>
              <a:gd name="connsiteY170" fmla="*/ 2758031 h 4498522"/>
              <a:gd name="connsiteX171" fmla="*/ 522248 w 5163152"/>
              <a:gd name="connsiteY171" fmla="*/ 2757258 h 4498522"/>
              <a:gd name="connsiteX172" fmla="*/ 498370 w 5163152"/>
              <a:gd name="connsiteY172" fmla="*/ 2752122 h 4498522"/>
              <a:gd name="connsiteX173" fmla="*/ 490436 w 5163152"/>
              <a:gd name="connsiteY173" fmla="*/ 2750130 h 4498522"/>
              <a:gd name="connsiteX174" fmla="*/ 488248 w 5163152"/>
              <a:gd name="connsiteY174" fmla="*/ 2748981 h 4498522"/>
              <a:gd name="connsiteX175" fmla="*/ 482330 w 5163152"/>
              <a:gd name="connsiteY175" fmla="*/ 2746278 h 4498522"/>
              <a:gd name="connsiteX176" fmla="*/ 465269 w 5163152"/>
              <a:gd name="connsiteY176" fmla="*/ 2741440 h 4498522"/>
              <a:gd name="connsiteX177" fmla="*/ 438189 w 5163152"/>
              <a:gd name="connsiteY177" fmla="*/ 2738384 h 4498522"/>
              <a:gd name="connsiteX178" fmla="*/ 3143988 w 5163152"/>
              <a:gd name="connsiteY178" fmla="*/ 2712726 h 4498522"/>
              <a:gd name="connsiteX179" fmla="*/ 3137615 w 5163152"/>
              <a:gd name="connsiteY179" fmla="*/ 2716309 h 4498522"/>
              <a:gd name="connsiteX180" fmla="*/ 3107315 w 5163152"/>
              <a:gd name="connsiteY180" fmla="*/ 2736539 h 4498522"/>
              <a:gd name="connsiteX181" fmla="*/ 3083751 w 5163152"/>
              <a:gd name="connsiteY181" fmla="*/ 2754671 h 4498522"/>
              <a:gd name="connsiteX182" fmla="*/ 3048000 w 5163152"/>
              <a:gd name="connsiteY182" fmla="*/ 2786250 h 4498522"/>
              <a:gd name="connsiteX183" fmla="*/ 2987134 w 5163152"/>
              <a:gd name="connsiteY183" fmla="*/ 2838139 h 4498522"/>
              <a:gd name="connsiteX184" fmla="*/ 2948502 w 5163152"/>
              <a:gd name="connsiteY184" fmla="*/ 2870909 h 4498522"/>
              <a:gd name="connsiteX185" fmla="*/ 2908156 w 5163152"/>
              <a:gd name="connsiteY185" fmla="*/ 2905129 h 4498522"/>
              <a:gd name="connsiteX186" fmla="*/ 2898909 w 5163152"/>
              <a:gd name="connsiteY186" fmla="*/ 2912851 h 4498522"/>
              <a:gd name="connsiteX187" fmla="*/ 2892859 w 5163152"/>
              <a:gd name="connsiteY187" fmla="*/ 2924003 h 4498522"/>
              <a:gd name="connsiteX188" fmla="*/ 2847614 w 5163152"/>
              <a:gd name="connsiteY188" fmla="*/ 2994538 h 4498522"/>
              <a:gd name="connsiteX189" fmla="*/ 2787947 w 5163152"/>
              <a:gd name="connsiteY189" fmla="*/ 3072047 h 4498522"/>
              <a:gd name="connsiteX190" fmla="*/ 2752127 w 5163152"/>
              <a:gd name="connsiteY190" fmla="*/ 3115145 h 4498522"/>
              <a:gd name="connsiteX191" fmla="*/ 2712811 w 5163152"/>
              <a:gd name="connsiteY191" fmla="*/ 3160268 h 4498522"/>
              <a:gd name="connsiteX192" fmla="*/ 2672445 w 5163152"/>
              <a:gd name="connsiteY192" fmla="*/ 3204074 h 4498522"/>
              <a:gd name="connsiteX193" fmla="*/ 2636801 w 5163152"/>
              <a:gd name="connsiteY193" fmla="*/ 3239156 h 4498522"/>
              <a:gd name="connsiteX194" fmla="*/ 2571731 w 5163152"/>
              <a:gd name="connsiteY194" fmla="*/ 3288402 h 4498522"/>
              <a:gd name="connsiteX195" fmla="*/ 2545550 w 5163152"/>
              <a:gd name="connsiteY195" fmla="*/ 3301145 h 4498522"/>
              <a:gd name="connsiteX196" fmla="*/ 2533944 w 5163152"/>
              <a:gd name="connsiteY196" fmla="*/ 3306012 h 4498522"/>
              <a:gd name="connsiteX197" fmla="*/ 2528274 w 5163152"/>
              <a:gd name="connsiteY197" fmla="*/ 3308675 h 4498522"/>
              <a:gd name="connsiteX198" fmla="*/ 2525230 w 5163152"/>
              <a:gd name="connsiteY198" fmla="*/ 3310323 h 4498522"/>
              <a:gd name="connsiteX199" fmla="*/ 2524127 w 5163152"/>
              <a:gd name="connsiteY199" fmla="*/ 3310688 h 4498522"/>
              <a:gd name="connsiteX200" fmla="*/ 2481526 w 5163152"/>
              <a:gd name="connsiteY200" fmla="*/ 3365547 h 4498522"/>
              <a:gd name="connsiteX201" fmla="*/ 2376272 w 5163152"/>
              <a:gd name="connsiteY201" fmla="*/ 3506080 h 4498522"/>
              <a:gd name="connsiteX202" fmla="*/ 2444729 w 5163152"/>
              <a:gd name="connsiteY202" fmla="*/ 3499373 h 4498522"/>
              <a:gd name="connsiteX203" fmla="*/ 2463775 w 5163152"/>
              <a:gd name="connsiteY203" fmla="*/ 3492264 h 4498522"/>
              <a:gd name="connsiteX204" fmla="*/ 2481679 w 5163152"/>
              <a:gd name="connsiteY204" fmla="*/ 3482875 h 4498522"/>
              <a:gd name="connsiteX205" fmla="*/ 2488164 w 5163152"/>
              <a:gd name="connsiteY205" fmla="*/ 3478245 h 4498522"/>
              <a:gd name="connsiteX206" fmla="*/ 2496062 w 5163152"/>
              <a:gd name="connsiteY206" fmla="*/ 3473429 h 4498522"/>
              <a:gd name="connsiteX207" fmla="*/ 2513953 w 5163152"/>
              <a:gd name="connsiteY207" fmla="*/ 3469737 h 4498522"/>
              <a:gd name="connsiteX208" fmla="*/ 2531185 w 5163152"/>
              <a:gd name="connsiteY208" fmla="*/ 3470803 h 4498522"/>
              <a:gd name="connsiteX209" fmla="*/ 2531185 w 5163152"/>
              <a:gd name="connsiteY209" fmla="*/ 3470804 h 4498522"/>
              <a:gd name="connsiteX210" fmla="*/ 2532231 w 5163152"/>
              <a:gd name="connsiteY210" fmla="*/ 3493184 h 4498522"/>
              <a:gd name="connsiteX211" fmla="*/ 2538739 w 5163152"/>
              <a:gd name="connsiteY211" fmla="*/ 3492744 h 4498522"/>
              <a:gd name="connsiteX212" fmla="*/ 2538834 w 5163152"/>
              <a:gd name="connsiteY212" fmla="*/ 3492744 h 4498522"/>
              <a:gd name="connsiteX213" fmla="*/ 2544366 w 5163152"/>
              <a:gd name="connsiteY213" fmla="*/ 3485539 h 4498522"/>
              <a:gd name="connsiteX214" fmla="*/ 2563511 w 5163152"/>
              <a:gd name="connsiteY214" fmla="*/ 3477988 h 4498522"/>
              <a:gd name="connsiteX215" fmla="*/ 2604818 w 5163152"/>
              <a:gd name="connsiteY215" fmla="*/ 3469768 h 4498522"/>
              <a:gd name="connsiteX216" fmla="*/ 2660984 w 5163152"/>
              <a:gd name="connsiteY216" fmla="*/ 3464193 h 4498522"/>
              <a:gd name="connsiteX217" fmla="*/ 2721616 w 5163152"/>
              <a:gd name="connsiteY217" fmla="*/ 3462805 h 4498522"/>
              <a:gd name="connsiteX218" fmla="*/ 2775484 w 5163152"/>
              <a:gd name="connsiteY218" fmla="*/ 3466147 h 4498522"/>
              <a:gd name="connsiteX219" fmla="*/ 2815288 w 5163152"/>
              <a:gd name="connsiteY219" fmla="*/ 3471340 h 4498522"/>
              <a:gd name="connsiteX220" fmla="*/ 2831936 w 5163152"/>
              <a:gd name="connsiteY220" fmla="*/ 3473926 h 4498522"/>
              <a:gd name="connsiteX221" fmla="*/ 2846225 w 5163152"/>
              <a:gd name="connsiteY221" fmla="*/ 3476456 h 4498522"/>
              <a:gd name="connsiteX222" fmla="*/ 2853362 w 5163152"/>
              <a:gd name="connsiteY222" fmla="*/ 3477761 h 4498522"/>
              <a:gd name="connsiteX223" fmla="*/ 2860399 w 5163152"/>
              <a:gd name="connsiteY223" fmla="*/ 3478564 h 4498522"/>
              <a:gd name="connsiteX224" fmla="*/ 2866412 w 5163152"/>
              <a:gd name="connsiteY224" fmla="*/ 3467182 h 4498522"/>
              <a:gd name="connsiteX225" fmla="*/ 2879711 w 5163152"/>
              <a:gd name="connsiteY225" fmla="*/ 3440337 h 4498522"/>
              <a:gd name="connsiteX226" fmla="*/ 2902544 w 5163152"/>
              <a:gd name="connsiteY226" fmla="*/ 3390688 h 4498522"/>
              <a:gd name="connsiteX227" fmla="*/ 2934945 w 5163152"/>
              <a:gd name="connsiteY227" fmla="*/ 3303329 h 4498522"/>
              <a:gd name="connsiteX228" fmla="*/ 2936962 w 5163152"/>
              <a:gd name="connsiteY228" fmla="*/ 3296393 h 4498522"/>
              <a:gd name="connsiteX229" fmla="*/ 2942745 w 5163152"/>
              <a:gd name="connsiteY229" fmla="*/ 3273034 h 4498522"/>
              <a:gd name="connsiteX230" fmla="*/ 2957205 w 5163152"/>
              <a:gd name="connsiteY230" fmla="*/ 3210875 h 4498522"/>
              <a:gd name="connsiteX231" fmla="*/ 2969891 w 5163152"/>
              <a:gd name="connsiteY231" fmla="*/ 3162831 h 4498522"/>
              <a:gd name="connsiteX232" fmla="*/ 2989399 w 5163152"/>
              <a:gd name="connsiteY232" fmla="*/ 3098490 h 4498522"/>
              <a:gd name="connsiteX233" fmla="*/ 3013284 w 5163152"/>
              <a:gd name="connsiteY233" fmla="*/ 3029003 h 4498522"/>
              <a:gd name="connsiteX234" fmla="*/ 3040351 w 5163152"/>
              <a:gd name="connsiteY234" fmla="*/ 2958034 h 4498522"/>
              <a:gd name="connsiteX235" fmla="*/ 3056277 w 5163152"/>
              <a:gd name="connsiteY235" fmla="*/ 2919615 h 4498522"/>
              <a:gd name="connsiteX236" fmla="*/ 3060315 w 5163152"/>
              <a:gd name="connsiteY236" fmla="*/ 2910274 h 4498522"/>
              <a:gd name="connsiteX237" fmla="*/ 3063926 w 5163152"/>
              <a:gd name="connsiteY237" fmla="*/ 2901909 h 4498522"/>
              <a:gd name="connsiteX238" fmla="*/ 3069671 w 5163152"/>
              <a:gd name="connsiteY238" fmla="*/ 2888899 h 4498522"/>
              <a:gd name="connsiteX239" fmla="*/ 3087708 w 5163152"/>
              <a:gd name="connsiteY239" fmla="*/ 2849866 h 4498522"/>
              <a:gd name="connsiteX240" fmla="*/ 3094044 w 5163152"/>
              <a:gd name="connsiteY240" fmla="*/ 2837029 h 4498522"/>
              <a:gd name="connsiteX241" fmla="*/ 3096365 w 5163152"/>
              <a:gd name="connsiteY241" fmla="*/ 2833618 h 4498522"/>
              <a:gd name="connsiteX242" fmla="*/ 3102264 w 5163152"/>
              <a:gd name="connsiteY242" fmla="*/ 2824401 h 4498522"/>
              <a:gd name="connsiteX243" fmla="*/ 3132002 w 5163152"/>
              <a:gd name="connsiteY243" fmla="*/ 2760879 h 4498522"/>
              <a:gd name="connsiteX244" fmla="*/ 3140355 w 5163152"/>
              <a:gd name="connsiteY244" fmla="*/ 2735452 h 4498522"/>
              <a:gd name="connsiteX245" fmla="*/ 3143761 w 5163152"/>
              <a:gd name="connsiteY245" fmla="*/ 2717152 h 4498522"/>
              <a:gd name="connsiteX246" fmla="*/ 3144131 w 5163152"/>
              <a:gd name="connsiteY246" fmla="*/ 2714573 h 4498522"/>
              <a:gd name="connsiteX247" fmla="*/ 3143988 w 5163152"/>
              <a:gd name="connsiteY247" fmla="*/ 2712726 h 4498522"/>
              <a:gd name="connsiteX248" fmla="*/ 85325 w 5163152"/>
              <a:gd name="connsiteY248" fmla="*/ 2687375 h 4498522"/>
              <a:gd name="connsiteX249" fmla="*/ 73975 w 5163152"/>
              <a:gd name="connsiteY249" fmla="*/ 2696865 h 4498522"/>
              <a:gd name="connsiteX250" fmla="*/ 61256 w 5163152"/>
              <a:gd name="connsiteY250" fmla="*/ 2711039 h 4498522"/>
              <a:gd name="connsiteX251" fmla="*/ 43329 w 5163152"/>
              <a:gd name="connsiteY251" fmla="*/ 2745035 h 4498522"/>
              <a:gd name="connsiteX252" fmla="*/ 35476 w 5163152"/>
              <a:gd name="connsiteY252" fmla="*/ 2800774 h 4498522"/>
              <a:gd name="connsiteX253" fmla="*/ 50645 w 5163152"/>
              <a:gd name="connsiteY253" fmla="*/ 2866176 h 4498522"/>
              <a:gd name="connsiteX254" fmla="*/ 82053 w 5163152"/>
              <a:gd name="connsiteY254" fmla="*/ 2926533 h 4498522"/>
              <a:gd name="connsiteX255" fmla="*/ 119102 w 5163152"/>
              <a:gd name="connsiteY255" fmla="*/ 2979513 h 4498522"/>
              <a:gd name="connsiteX256" fmla="*/ 155837 w 5163152"/>
              <a:gd name="connsiteY256" fmla="*/ 3026557 h 4498522"/>
              <a:gd name="connsiteX257" fmla="*/ 215866 w 5163152"/>
              <a:gd name="connsiteY257" fmla="*/ 3091115 h 4498522"/>
              <a:gd name="connsiteX258" fmla="*/ 265277 w 5163152"/>
              <a:gd name="connsiteY258" fmla="*/ 3138500 h 4498522"/>
              <a:gd name="connsiteX259" fmla="*/ 276388 w 5163152"/>
              <a:gd name="connsiteY259" fmla="*/ 3149288 h 4498522"/>
              <a:gd name="connsiteX260" fmla="*/ 214206 w 5163152"/>
              <a:gd name="connsiteY260" fmla="*/ 3074621 h 4498522"/>
              <a:gd name="connsiteX261" fmla="*/ 154105 w 5163152"/>
              <a:gd name="connsiteY261" fmla="*/ 2999309 h 4498522"/>
              <a:gd name="connsiteX262" fmla="*/ 81420 w 5163152"/>
              <a:gd name="connsiteY262" fmla="*/ 2890786 h 4498522"/>
              <a:gd name="connsiteX263" fmla="*/ 51173 w 5163152"/>
              <a:gd name="connsiteY263" fmla="*/ 2766570 h 4498522"/>
              <a:gd name="connsiteX264" fmla="*/ 62933 w 5163152"/>
              <a:gd name="connsiteY264" fmla="*/ 2724277 h 4498522"/>
              <a:gd name="connsiteX265" fmla="*/ 85325 w 5163152"/>
              <a:gd name="connsiteY265" fmla="*/ 2687375 h 4498522"/>
              <a:gd name="connsiteX266" fmla="*/ 3251526 w 5163152"/>
              <a:gd name="connsiteY266" fmla="*/ 2485338 h 4498522"/>
              <a:gd name="connsiteX267" fmla="*/ 3283699 w 5163152"/>
              <a:gd name="connsiteY267" fmla="*/ 2485678 h 4498522"/>
              <a:gd name="connsiteX268" fmla="*/ 3315478 w 5163152"/>
              <a:gd name="connsiteY268" fmla="*/ 2492643 h 4498522"/>
              <a:gd name="connsiteX269" fmla="*/ 3345516 w 5163152"/>
              <a:gd name="connsiteY269" fmla="*/ 2508001 h 4498522"/>
              <a:gd name="connsiteX270" fmla="*/ 3354169 w 5163152"/>
              <a:gd name="connsiteY270" fmla="*/ 2514989 h 4498522"/>
              <a:gd name="connsiteX271" fmla="*/ 3365532 w 5163152"/>
              <a:gd name="connsiteY271" fmla="*/ 2526876 h 4498522"/>
              <a:gd name="connsiteX272" fmla="*/ 3376644 w 5163152"/>
              <a:gd name="connsiteY272" fmla="*/ 2543183 h 4498522"/>
              <a:gd name="connsiteX273" fmla="*/ 3385776 w 5163152"/>
              <a:gd name="connsiteY273" fmla="*/ 2562056 h 4498522"/>
              <a:gd name="connsiteX274" fmla="*/ 3395806 w 5163152"/>
              <a:gd name="connsiteY274" fmla="*/ 2599132 h 4498522"/>
              <a:gd name="connsiteX275" fmla="*/ 3397002 w 5163152"/>
              <a:gd name="connsiteY275" fmla="*/ 2622225 h 4498522"/>
              <a:gd name="connsiteX276" fmla="*/ 3384654 w 5163152"/>
              <a:gd name="connsiteY276" fmla="*/ 2644088 h 4498522"/>
              <a:gd name="connsiteX277" fmla="*/ 3377538 w 5163152"/>
              <a:gd name="connsiteY277" fmla="*/ 2632054 h 4498522"/>
              <a:gd name="connsiteX278" fmla="*/ 3374798 w 5163152"/>
              <a:gd name="connsiteY278" fmla="*/ 2623969 h 4498522"/>
              <a:gd name="connsiteX279" fmla="*/ 3375902 w 5163152"/>
              <a:gd name="connsiteY279" fmla="*/ 2644855 h 4498522"/>
              <a:gd name="connsiteX280" fmla="*/ 3375902 w 5163152"/>
              <a:gd name="connsiteY280" fmla="*/ 2645200 h 4498522"/>
              <a:gd name="connsiteX281" fmla="*/ 3381172 w 5163152"/>
              <a:gd name="connsiteY281" fmla="*/ 2656926 h 4498522"/>
              <a:gd name="connsiteX282" fmla="*/ 3384413 w 5163152"/>
              <a:gd name="connsiteY282" fmla="*/ 2683425 h 4498522"/>
              <a:gd name="connsiteX283" fmla="*/ 3384787 w 5163152"/>
              <a:gd name="connsiteY283" fmla="*/ 2727154 h 4498522"/>
              <a:gd name="connsiteX284" fmla="*/ 3368272 w 5163152"/>
              <a:gd name="connsiteY284" fmla="*/ 2860558 h 4498522"/>
              <a:gd name="connsiteX285" fmla="*/ 3348624 w 5163152"/>
              <a:gd name="connsiteY285" fmla="*/ 2945295 h 4498522"/>
              <a:gd name="connsiteX286" fmla="*/ 3323027 w 5163152"/>
              <a:gd name="connsiteY286" fmla="*/ 3035276 h 4498522"/>
              <a:gd name="connsiteX287" fmla="*/ 3293703 w 5163152"/>
              <a:gd name="connsiteY287" fmla="*/ 3128042 h 4498522"/>
              <a:gd name="connsiteX288" fmla="*/ 3264521 w 5163152"/>
              <a:gd name="connsiteY288" fmla="*/ 3218251 h 4498522"/>
              <a:gd name="connsiteX289" fmla="*/ 3235789 w 5163152"/>
              <a:gd name="connsiteY289" fmla="*/ 3303411 h 4498522"/>
              <a:gd name="connsiteX290" fmla="*/ 3208868 w 5163152"/>
              <a:gd name="connsiteY290" fmla="*/ 3379804 h 4498522"/>
              <a:gd name="connsiteX291" fmla="*/ 3186646 w 5163152"/>
              <a:gd name="connsiteY291" fmla="*/ 3441045 h 4498522"/>
              <a:gd name="connsiteX292" fmla="*/ 3176371 w 5163152"/>
              <a:gd name="connsiteY292" fmla="*/ 3469098 h 4498522"/>
              <a:gd name="connsiteX293" fmla="*/ 3168894 w 5163152"/>
              <a:gd name="connsiteY293" fmla="*/ 3488547 h 4498522"/>
              <a:gd name="connsiteX294" fmla="*/ 3165070 w 5163152"/>
              <a:gd name="connsiteY294" fmla="*/ 3498550 h 4498522"/>
              <a:gd name="connsiteX295" fmla="*/ 3163149 w 5163152"/>
              <a:gd name="connsiteY295" fmla="*/ 3503608 h 4498522"/>
              <a:gd name="connsiteX296" fmla="*/ 3163149 w 5163152"/>
              <a:gd name="connsiteY296" fmla="*/ 3504600 h 4498522"/>
              <a:gd name="connsiteX297" fmla="*/ 3164290 w 5163152"/>
              <a:gd name="connsiteY297" fmla="*/ 3504930 h 4498522"/>
              <a:gd name="connsiteX298" fmla="*/ 3166611 w 5163152"/>
              <a:gd name="connsiteY298" fmla="*/ 3505562 h 4498522"/>
              <a:gd name="connsiteX299" fmla="*/ 3185676 w 5163152"/>
              <a:gd name="connsiteY299" fmla="*/ 3510755 h 4498522"/>
              <a:gd name="connsiteX300" fmla="*/ 3233718 w 5163152"/>
              <a:gd name="connsiteY300" fmla="*/ 3523191 h 4498522"/>
              <a:gd name="connsiteX301" fmla="*/ 3260107 w 5163152"/>
              <a:gd name="connsiteY301" fmla="*/ 3529879 h 4498522"/>
              <a:gd name="connsiteX302" fmla="*/ 3274348 w 5163152"/>
              <a:gd name="connsiteY302" fmla="*/ 3534295 h 4498522"/>
              <a:gd name="connsiteX303" fmla="*/ 3288590 w 5163152"/>
              <a:gd name="connsiteY303" fmla="*/ 3545208 h 4498522"/>
              <a:gd name="connsiteX304" fmla="*/ 3295995 w 5163152"/>
              <a:gd name="connsiteY304" fmla="*/ 3577929 h 4498522"/>
              <a:gd name="connsiteX305" fmla="*/ 3278030 w 5163152"/>
              <a:gd name="connsiteY305" fmla="*/ 3604859 h 4498522"/>
              <a:gd name="connsiteX306" fmla="*/ 3262371 w 5163152"/>
              <a:gd name="connsiteY306" fmla="*/ 3609764 h 4498522"/>
              <a:gd name="connsiteX307" fmla="*/ 3255141 w 5163152"/>
              <a:gd name="connsiteY307" fmla="*/ 3609927 h 4498522"/>
              <a:gd name="connsiteX308" fmla="*/ 3248710 w 5163152"/>
              <a:gd name="connsiteY308" fmla="*/ 3609687 h 4498522"/>
              <a:gd name="connsiteX309" fmla="*/ 3222796 w 5163152"/>
              <a:gd name="connsiteY309" fmla="*/ 3608863 h 4498522"/>
              <a:gd name="connsiteX310" fmla="*/ 3170872 w 5163152"/>
              <a:gd name="connsiteY310" fmla="*/ 3607311 h 4498522"/>
              <a:gd name="connsiteX311" fmla="*/ 3121442 w 5163152"/>
              <a:gd name="connsiteY311" fmla="*/ 3605913 h 4498522"/>
              <a:gd name="connsiteX312" fmla="*/ 3116807 w 5163152"/>
              <a:gd name="connsiteY312" fmla="*/ 3607949 h 4498522"/>
              <a:gd name="connsiteX313" fmla="*/ 3114897 w 5163152"/>
              <a:gd name="connsiteY313" fmla="*/ 3613808 h 4498522"/>
              <a:gd name="connsiteX314" fmla="*/ 3110959 w 5163152"/>
              <a:gd name="connsiteY314" fmla="*/ 3625515 h 4498522"/>
              <a:gd name="connsiteX315" fmla="*/ 3102968 w 5163152"/>
              <a:gd name="connsiteY315" fmla="*/ 3649467 h 4498522"/>
              <a:gd name="connsiteX316" fmla="*/ 3071841 w 5163152"/>
              <a:gd name="connsiteY316" fmla="*/ 3749511 h 4498522"/>
              <a:gd name="connsiteX317" fmla="*/ 3065029 w 5163152"/>
              <a:gd name="connsiteY317" fmla="*/ 3773501 h 4498522"/>
              <a:gd name="connsiteX318" fmla="*/ 3025472 w 5163152"/>
              <a:gd name="connsiteY318" fmla="*/ 3932601 h 4498522"/>
              <a:gd name="connsiteX319" fmla="*/ 3022809 w 5163152"/>
              <a:gd name="connsiteY319" fmla="*/ 3945019 h 4498522"/>
              <a:gd name="connsiteX320" fmla="*/ 3015072 w 5163152"/>
              <a:gd name="connsiteY320" fmla="*/ 3986135 h 4498522"/>
              <a:gd name="connsiteX321" fmla="*/ 3008863 w 5163152"/>
              <a:gd name="connsiteY321" fmla="*/ 4024060 h 4498522"/>
              <a:gd name="connsiteX322" fmla="*/ 3003861 w 5163152"/>
              <a:gd name="connsiteY322" fmla="*/ 4060177 h 4498522"/>
              <a:gd name="connsiteX323" fmla="*/ 2999331 w 5163152"/>
              <a:gd name="connsiteY323" fmla="*/ 4099155 h 4498522"/>
              <a:gd name="connsiteX324" fmla="*/ 2992132 w 5163152"/>
              <a:gd name="connsiteY324" fmla="*/ 4188219 h 4498522"/>
              <a:gd name="connsiteX325" fmla="*/ 2989170 w 5163152"/>
              <a:gd name="connsiteY325" fmla="*/ 4298553 h 4498522"/>
              <a:gd name="connsiteX326" fmla="*/ 2989235 w 5163152"/>
              <a:gd name="connsiteY326" fmla="*/ 4313022 h 4498522"/>
              <a:gd name="connsiteX327" fmla="*/ 2988885 w 5163152"/>
              <a:gd name="connsiteY327" fmla="*/ 4329978 h 4498522"/>
              <a:gd name="connsiteX328" fmla="*/ 2982492 w 5163152"/>
              <a:gd name="connsiteY328" fmla="*/ 4369988 h 4498522"/>
              <a:gd name="connsiteX329" fmla="*/ 2963063 w 5163152"/>
              <a:gd name="connsiteY329" fmla="*/ 4412318 h 4498522"/>
              <a:gd name="connsiteX330" fmla="*/ 2929409 w 5163152"/>
              <a:gd name="connsiteY330" fmla="*/ 4450985 h 4498522"/>
              <a:gd name="connsiteX331" fmla="*/ 2883191 w 5163152"/>
              <a:gd name="connsiteY331" fmla="*/ 4480410 h 4498522"/>
              <a:gd name="connsiteX332" fmla="*/ 2827655 w 5163152"/>
              <a:gd name="connsiteY332" fmla="*/ 4496742 h 4498522"/>
              <a:gd name="connsiteX333" fmla="*/ 2766311 w 5163152"/>
              <a:gd name="connsiteY333" fmla="*/ 4494318 h 4498522"/>
              <a:gd name="connsiteX334" fmla="*/ 2708207 w 5163152"/>
              <a:gd name="connsiteY334" fmla="*/ 4464647 h 4498522"/>
              <a:gd name="connsiteX335" fmla="*/ 2686115 w 5163152"/>
              <a:gd name="connsiteY335" fmla="*/ 4438326 h 4498522"/>
              <a:gd name="connsiteX336" fmla="*/ 2671942 w 5163152"/>
              <a:gd name="connsiteY336" fmla="*/ 4407104 h 4498522"/>
              <a:gd name="connsiteX337" fmla="*/ 2665601 w 5163152"/>
              <a:gd name="connsiteY337" fmla="*/ 4374143 h 4498522"/>
              <a:gd name="connsiteX338" fmla="*/ 2664865 w 5163152"/>
              <a:gd name="connsiteY338" fmla="*/ 4342318 h 4498522"/>
              <a:gd name="connsiteX339" fmla="*/ 2671467 w 5163152"/>
              <a:gd name="connsiteY339" fmla="*/ 4222902 h 4498522"/>
              <a:gd name="connsiteX340" fmla="*/ 2685383 w 5163152"/>
              <a:gd name="connsiteY340" fmla="*/ 4101950 h 4498522"/>
              <a:gd name="connsiteX341" fmla="*/ 2706248 w 5163152"/>
              <a:gd name="connsiteY341" fmla="*/ 3981559 h 4498522"/>
              <a:gd name="connsiteX342" fmla="*/ 2735968 w 5163152"/>
              <a:gd name="connsiteY342" fmla="*/ 3851700 h 4498522"/>
              <a:gd name="connsiteX343" fmla="*/ 2744227 w 5163152"/>
              <a:gd name="connsiteY343" fmla="*/ 3820138 h 4498522"/>
              <a:gd name="connsiteX344" fmla="*/ 2751930 w 5163152"/>
              <a:gd name="connsiteY344" fmla="*/ 3792126 h 4498522"/>
              <a:gd name="connsiteX345" fmla="*/ 2764525 w 5163152"/>
              <a:gd name="connsiteY345" fmla="*/ 3748533 h 4498522"/>
              <a:gd name="connsiteX346" fmla="*/ 2787471 w 5163152"/>
              <a:gd name="connsiteY346" fmla="*/ 3674876 h 4498522"/>
              <a:gd name="connsiteX347" fmla="*/ 2795272 w 5163152"/>
              <a:gd name="connsiteY347" fmla="*/ 3651900 h 4498522"/>
              <a:gd name="connsiteX348" fmla="*/ 2801665 w 5163152"/>
              <a:gd name="connsiteY348" fmla="*/ 3634138 h 4498522"/>
              <a:gd name="connsiteX349" fmla="*/ 2804767 w 5163152"/>
              <a:gd name="connsiteY349" fmla="*/ 3625554 h 4498522"/>
              <a:gd name="connsiteX350" fmla="*/ 2806232 w 5163152"/>
              <a:gd name="connsiteY350" fmla="*/ 3621529 h 4498522"/>
              <a:gd name="connsiteX351" fmla="*/ 2806954 w 5163152"/>
              <a:gd name="connsiteY351" fmla="*/ 3619575 h 4498522"/>
              <a:gd name="connsiteX352" fmla="*/ 2806498 w 5163152"/>
              <a:gd name="connsiteY352" fmla="*/ 3619213 h 4498522"/>
              <a:gd name="connsiteX353" fmla="*/ 2805584 w 5163152"/>
              <a:gd name="connsiteY353" fmla="*/ 3619211 h 4498522"/>
              <a:gd name="connsiteX354" fmla="*/ 2792095 w 5163152"/>
              <a:gd name="connsiteY354" fmla="*/ 3618732 h 4498522"/>
              <a:gd name="connsiteX355" fmla="*/ 2788087 w 5163152"/>
              <a:gd name="connsiteY355" fmla="*/ 3618327 h 4498522"/>
              <a:gd name="connsiteX356" fmla="*/ 2783952 w 5163152"/>
              <a:gd name="connsiteY356" fmla="*/ 3617907 h 4498522"/>
              <a:gd name="connsiteX357" fmla="*/ 2759712 w 5163152"/>
              <a:gd name="connsiteY357" fmla="*/ 3616241 h 4498522"/>
              <a:gd name="connsiteX358" fmla="*/ 2664590 w 5163152"/>
              <a:gd name="connsiteY358" fmla="*/ 3616873 h 4498522"/>
              <a:gd name="connsiteX359" fmla="*/ 2514328 w 5163152"/>
              <a:gd name="connsiteY359" fmla="*/ 3628485 h 4498522"/>
              <a:gd name="connsiteX360" fmla="*/ 2416513 w 5163152"/>
              <a:gd name="connsiteY360" fmla="*/ 3640711 h 4498522"/>
              <a:gd name="connsiteX361" fmla="*/ 2349906 w 5163152"/>
              <a:gd name="connsiteY361" fmla="*/ 3652016 h 4498522"/>
              <a:gd name="connsiteX362" fmla="*/ 2287552 w 5163152"/>
              <a:gd name="connsiteY362" fmla="*/ 3664815 h 4498522"/>
              <a:gd name="connsiteX363" fmla="*/ 2275566 w 5163152"/>
              <a:gd name="connsiteY363" fmla="*/ 3667671 h 4498522"/>
              <a:gd name="connsiteX364" fmla="*/ 2272845 w 5163152"/>
              <a:gd name="connsiteY364" fmla="*/ 3668668 h 4498522"/>
              <a:gd name="connsiteX365" fmla="*/ 2271170 w 5163152"/>
              <a:gd name="connsiteY365" fmla="*/ 3671254 h 4498522"/>
              <a:gd name="connsiteX366" fmla="*/ 2267880 w 5163152"/>
              <a:gd name="connsiteY366" fmla="*/ 3676370 h 4498522"/>
              <a:gd name="connsiteX367" fmla="*/ 2252792 w 5163152"/>
              <a:gd name="connsiteY367" fmla="*/ 3699671 h 4498522"/>
              <a:gd name="connsiteX368" fmla="*/ 2222082 w 5163152"/>
              <a:gd name="connsiteY368" fmla="*/ 3747460 h 4498522"/>
              <a:gd name="connsiteX369" fmla="*/ 2164565 w 5163152"/>
              <a:gd name="connsiteY369" fmla="*/ 3838900 h 4498522"/>
              <a:gd name="connsiteX370" fmla="*/ 2108697 w 5163152"/>
              <a:gd name="connsiteY370" fmla="*/ 3929775 h 4498522"/>
              <a:gd name="connsiteX371" fmla="*/ 2050217 w 5163152"/>
              <a:gd name="connsiteY371" fmla="*/ 4026225 h 4498522"/>
              <a:gd name="connsiteX372" fmla="*/ 1985726 w 5163152"/>
              <a:gd name="connsiteY372" fmla="*/ 4133160 h 4498522"/>
              <a:gd name="connsiteX373" fmla="*/ 1916328 w 5163152"/>
              <a:gd name="connsiteY373" fmla="*/ 4248215 h 4498522"/>
              <a:gd name="connsiteX374" fmla="*/ 1831622 w 5163152"/>
              <a:gd name="connsiteY374" fmla="*/ 4388709 h 4498522"/>
              <a:gd name="connsiteX375" fmla="*/ 1821024 w 5163152"/>
              <a:gd name="connsiteY375" fmla="*/ 4406319 h 4498522"/>
              <a:gd name="connsiteX376" fmla="*/ 1815697 w 5163152"/>
              <a:gd name="connsiteY376" fmla="*/ 4415152 h 4498522"/>
              <a:gd name="connsiteX377" fmla="*/ 1811697 w 5163152"/>
              <a:gd name="connsiteY377" fmla="*/ 4421142 h 4498522"/>
              <a:gd name="connsiteX378" fmla="*/ 1806412 w 5163152"/>
              <a:gd name="connsiteY378" fmla="*/ 4427492 h 4498522"/>
              <a:gd name="connsiteX379" fmla="*/ 1792625 w 5163152"/>
              <a:gd name="connsiteY379" fmla="*/ 4438136 h 4498522"/>
              <a:gd name="connsiteX380" fmla="*/ 1775114 w 5163152"/>
              <a:gd name="connsiteY380" fmla="*/ 4443721 h 4498522"/>
              <a:gd name="connsiteX381" fmla="*/ 1756513 w 5163152"/>
              <a:gd name="connsiteY381" fmla="*/ 4442462 h 4498522"/>
              <a:gd name="connsiteX382" fmla="*/ 1739610 w 5163152"/>
              <a:gd name="connsiteY382" fmla="*/ 4434217 h 4498522"/>
              <a:gd name="connsiteX383" fmla="*/ 1726967 w 5163152"/>
              <a:gd name="connsiteY383" fmla="*/ 4419803 h 4498522"/>
              <a:gd name="connsiteX384" fmla="*/ 1720946 w 5163152"/>
              <a:gd name="connsiteY384" fmla="*/ 4401796 h 4498522"/>
              <a:gd name="connsiteX385" fmla="*/ 1721726 w 5163152"/>
              <a:gd name="connsiteY385" fmla="*/ 4384079 h 4498522"/>
              <a:gd name="connsiteX386" fmla="*/ 1726216 w 5163152"/>
              <a:gd name="connsiteY386" fmla="*/ 4370256 h 4498522"/>
              <a:gd name="connsiteX387" fmla="*/ 1743415 w 5163152"/>
              <a:gd name="connsiteY387" fmla="*/ 4330074 h 4498522"/>
              <a:gd name="connsiteX388" fmla="*/ 1758827 w 5163152"/>
              <a:gd name="connsiteY388" fmla="*/ 4296847 h 4498522"/>
              <a:gd name="connsiteX389" fmla="*/ 1772203 w 5163152"/>
              <a:gd name="connsiteY389" fmla="*/ 4257604 h 4498522"/>
              <a:gd name="connsiteX390" fmla="*/ 1817858 w 5163152"/>
              <a:gd name="connsiteY390" fmla="*/ 4140971 h 4498522"/>
              <a:gd name="connsiteX391" fmla="*/ 1877400 w 5163152"/>
              <a:gd name="connsiteY391" fmla="*/ 4013502 h 4498522"/>
              <a:gd name="connsiteX392" fmla="*/ 1948768 w 5163152"/>
              <a:gd name="connsiteY392" fmla="*/ 3879695 h 4498522"/>
              <a:gd name="connsiteX393" fmla="*/ 1988628 w 5163152"/>
              <a:gd name="connsiteY393" fmla="*/ 3810196 h 4498522"/>
              <a:gd name="connsiteX394" fmla="*/ 1993822 w 5163152"/>
              <a:gd name="connsiteY394" fmla="*/ 3801362 h 4498522"/>
              <a:gd name="connsiteX395" fmla="*/ 1996219 w 5163152"/>
              <a:gd name="connsiteY395" fmla="*/ 3797300 h 4498522"/>
              <a:gd name="connsiteX396" fmla="*/ 1996314 w 5163152"/>
              <a:gd name="connsiteY396" fmla="*/ 3796936 h 4498522"/>
              <a:gd name="connsiteX397" fmla="*/ 1996582 w 5163152"/>
              <a:gd name="connsiteY397" fmla="*/ 3795709 h 4498522"/>
              <a:gd name="connsiteX398" fmla="*/ 1996657 w 5163152"/>
              <a:gd name="connsiteY398" fmla="*/ 3794120 h 4498522"/>
              <a:gd name="connsiteX399" fmla="*/ 1996411 w 5163152"/>
              <a:gd name="connsiteY399" fmla="*/ 3793444 h 4498522"/>
              <a:gd name="connsiteX400" fmla="*/ 1995363 w 5163152"/>
              <a:gd name="connsiteY400" fmla="*/ 3793774 h 4498522"/>
              <a:gd name="connsiteX401" fmla="*/ 1993537 w 5163152"/>
              <a:gd name="connsiteY401" fmla="*/ 3794943 h 4498522"/>
              <a:gd name="connsiteX402" fmla="*/ 1993366 w 5163152"/>
              <a:gd name="connsiteY402" fmla="*/ 3795097 h 4498522"/>
              <a:gd name="connsiteX403" fmla="*/ 1993309 w 5163152"/>
              <a:gd name="connsiteY403" fmla="*/ 3795154 h 4498522"/>
              <a:gd name="connsiteX404" fmla="*/ 1993228 w 5163152"/>
              <a:gd name="connsiteY404" fmla="*/ 3795183 h 4498522"/>
              <a:gd name="connsiteX405" fmla="*/ 1989523 w 5163152"/>
              <a:gd name="connsiteY405" fmla="*/ 3795326 h 4498522"/>
              <a:gd name="connsiteX406" fmla="*/ 1966286 w 5163152"/>
              <a:gd name="connsiteY406" fmla="*/ 3794976 h 4498522"/>
              <a:gd name="connsiteX407" fmla="*/ 1940852 w 5163152"/>
              <a:gd name="connsiteY407" fmla="*/ 3791264 h 4498522"/>
              <a:gd name="connsiteX408" fmla="*/ 1887764 w 5163152"/>
              <a:gd name="connsiteY408" fmla="*/ 3767415 h 4498522"/>
              <a:gd name="connsiteX409" fmla="*/ 1847890 w 5163152"/>
              <a:gd name="connsiteY409" fmla="*/ 3716821 h 4498522"/>
              <a:gd name="connsiteX410" fmla="*/ 1839558 w 5163152"/>
              <a:gd name="connsiteY410" fmla="*/ 3682859 h 4498522"/>
              <a:gd name="connsiteX411" fmla="*/ 1842201 w 5163152"/>
              <a:gd name="connsiteY411" fmla="*/ 3647992 h 4498522"/>
              <a:gd name="connsiteX412" fmla="*/ 1853978 w 5163152"/>
              <a:gd name="connsiteY412" fmla="*/ 3617295 h 4498522"/>
              <a:gd name="connsiteX413" fmla="*/ 1857620 w 5163152"/>
              <a:gd name="connsiteY413" fmla="*/ 3610952 h 4498522"/>
              <a:gd name="connsiteX414" fmla="*/ 1861018 w 5163152"/>
              <a:gd name="connsiteY414" fmla="*/ 3605874 h 4498522"/>
              <a:gd name="connsiteX415" fmla="*/ 1867905 w 5163152"/>
              <a:gd name="connsiteY415" fmla="*/ 3595776 h 4498522"/>
              <a:gd name="connsiteX416" fmla="*/ 1911473 w 5163152"/>
              <a:gd name="connsiteY416" fmla="*/ 3550703 h 4498522"/>
              <a:gd name="connsiteX417" fmla="*/ 1963247 w 5163152"/>
              <a:gd name="connsiteY417" fmla="*/ 3519972 h 4498522"/>
              <a:gd name="connsiteX418" fmla="*/ 2015719 w 5163152"/>
              <a:gd name="connsiteY418" fmla="*/ 3502022 h 4498522"/>
              <a:gd name="connsiteX419" fmla="*/ 2065495 w 5163152"/>
              <a:gd name="connsiteY419" fmla="*/ 3492437 h 4498522"/>
              <a:gd name="connsiteX420" fmla="*/ 2111556 w 5163152"/>
              <a:gd name="connsiteY420" fmla="*/ 3487275 h 4498522"/>
              <a:gd name="connsiteX421" fmla="*/ 2153492 w 5163152"/>
              <a:gd name="connsiteY421" fmla="*/ 3484197 h 4498522"/>
              <a:gd name="connsiteX422" fmla="*/ 2191336 w 5163152"/>
              <a:gd name="connsiteY422" fmla="*/ 3481610 h 4498522"/>
              <a:gd name="connsiteX423" fmla="*/ 2199403 w 5163152"/>
              <a:gd name="connsiteY423" fmla="*/ 3481055 h 4498522"/>
              <a:gd name="connsiteX424" fmla="*/ 2200601 w 5163152"/>
              <a:gd name="connsiteY424" fmla="*/ 3481285 h 4498522"/>
              <a:gd name="connsiteX425" fmla="*/ 2203265 w 5163152"/>
              <a:gd name="connsiteY425" fmla="*/ 3481399 h 4498522"/>
              <a:gd name="connsiteX426" fmla="*/ 2205700 w 5163152"/>
              <a:gd name="connsiteY426" fmla="*/ 3479407 h 4498522"/>
              <a:gd name="connsiteX427" fmla="*/ 2216051 w 5163152"/>
              <a:gd name="connsiteY427" fmla="*/ 3465572 h 4498522"/>
              <a:gd name="connsiteX428" fmla="*/ 2237950 w 5163152"/>
              <a:gd name="connsiteY428" fmla="*/ 3436676 h 4498522"/>
              <a:gd name="connsiteX429" fmla="*/ 2279390 w 5163152"/>
              <a:gd name="connsiteY429" fmla="*/ 3384096 h 4498522"/>
              <a:gd name="connsiteX430" fmla="*/ 2353441 w 5163152"/>
              <a:gd name="connsiteY430" fmla="*/ 3298137 h 4498522"/>
              <a:gd name="connsiteX431" fmla="*/ 2385072 w 5163152"/>
              <a:gd name="connsiteY431" fmla="*/ 3265035 h 4498522"/>
              <a:gd name="connsiteX432" fmla="*/ 2412993 w 5163152"/>
              <a:gd name="connsiteY432" fmla="*/ 3237854 h 4498522"/>
              <a:gd name="connsiteX433" fmla="*/ 2438774 w 5163152"/>
              <a:gd name="connsiteY433" fmla="*/ 3213365 h 4498522"/>
              <a:gd name="connsiteX434" fmla="*/ 2451769 w 5163152"/>
              <a:gd name="connsiteY434" fmla="*/ 3200872 h 4498522"/>
              <a:gd name="connsiteX435" fmla="*/ 2458942 w 5163152"/>
              <a:gd name="connsiteY435" fmla="*/ 3193667 h 4498522"/>
              <a:gd name="connsiteX436" fmla="*/ 2461190 w 5163152"/>
              <a:gd name="connsiteY436" fmla="*/ 3191539 h 4498522"/>
              <a:gd name="connsiteX437" fmla="*/ 2461511 w 5163152"/>
              <a:gd name="connsiteY437" fmla="*/ 3191654 h 4498522"/>
              <a:gd name="connsiteX438" fmla="*/ 2669755 w 5163152"/>
              <a:gd name="connsiteY438" fmla="*/ 2935941 h 4498522"/>
              <a:gd name="connsiteX439" fmla="*/ 2890531 w 5163152"/>
              <a:gd name="connsiteY439" fmla="*/ 2702958 h 4498522"/>
              <a:gd name="connsiteX440" fmla="*/ 3150991 w 5163152"/>
              <a:gd name="connsiteY440" fmla="*/ 2518924 h 4498522"/>
              <a:gd name="connsiteX441" fmla="*/ 3160942 w 5163152"/>
              <a:gd name="connsiteY441" fmla="*/ 2514708 h 4498522"/>
              <a:gd name="connsiteX442" fmla="*/ 3219124 w 5163152"/>
              <a:gd name="connsiteY442" fmla="*/ 2491235 h 4498522"/>
              <a:gd name="connsiteX443" fmla="*/ 3251526 w 5163152"/>
              <a:gd name="connsiteY443" fmla="*/ 2485338 h 4498522"/>
              <a:gd name="connsiteX444" fmla="*/ 5004465 w 5163152"/>
              <a:gd name="connsiteY444" fmla="*/ 2462153 h 4498522"/>
              <a:gd name="connsiteX445" fmla="*/ 5028512 w 5163152"/>
              <a:gd name="connsiteY445" fmla="*/ 2464809 h 4498522"/>
              <a:gd name="connsiteX446" fmla="*/ 5112759 w 5163152"/>
              <a:gd name="connsiteY446" fmla="*/ 2503306 h 4498522"/>
              <a:gd name="connsiteX447" fmla="*/ 5142842 w 5163152"/>
              <a:gd name="connsiteY447" fmla="*/ 2537846 h 4498522"/>
              <a:gd name="connsiteX448" fmla="*/ 5159982 w 5163152"/>
              <a:gd name="connsiteY448" fmla="*/ 2579686 h 4498522"/>
              <a:gd name="connsiteX449" fmla="*/ 5162036 w 5163152"/>
              <a:gd name="connsiteY449" fmla="*/ 2624065 h 4498522"/>
              <a:gd name="connsiteX450" fmla="*/ 5158337 w 5163152"/>
              <a:gd name="connsiteY450" fmla="*/ 2645010 h 4498522"/>
              <a:gd name="connsiteX451" fmla="*/ 5153951 w 5163152"/>
              <a:gd name="connsiteY451" fmla="*/ 2665281 h 4498522"/>
              <a:gd name="connsiteX452" fmla="*/ 5132291 w 5163152"/>
              <a:gd name="connsiteY452" fmla="*/ 2744522 h 4498522"/>
              <a:gd name="connsiteX453" fmla="*/ 5106708 w 5163152"/>
              <a:gd name="connsiteY453" fmla="*/ 2822312 h 4498522"/>
              <a:gd name="connsiteX454" fmla="*/ 5046323 w 5163152"/>
              <a:gd name="connsiteY454" fmla="*/ 2982781 h 4498522"/>
              <a:gd name="connsiteX455" fmla="*/ 4981913 w 5163152"/>
              <a:gd name="connsiteY455" fmla="*/ 3142562 h 4498522"/>
              <a:gd name="connsiteX456" fmla="*/ 4927646 w 5163152"/>
              <a:gd name="connsiteY456" fmla="*/ 3275961 h 4498522"/>
              <a:gd name="connsiteX457" fmla="*/ 4874491 w 5163152"/>
              <a:gd name="connsiteY457" fmla="*/ 3405768 h 4498522"/>
              <a:gd name="connsiteX458" fmla="*/ 4869353 w 5163152"/>
              <a:gd name="connsiteY458" fmla="*/ 3418587 h 4498522"/>
              <a:gd name="connsiteX459" fmla="*/ 4845561 w 5163152"/>
              <a:gd name="connsiteY459" fmla="*/ 3479493 h 4498522"/>
              <a:gd name="connsiteX460" fmla="*/ 4824337 w 5163152"/>
              <a:gd name="connsiteY460" fmla="*/ 3535684 h 4498522"/>
              <a:gd name="connsiteX461" fmla="*/ 4804925 w 5163152"/>
              <a:gd name="connsiteY461" fmla="*/ 3589258 h 4498522"/>
              <a:gd name="connsiteX462" fmla="*/ 4784001 w 5163152"/>
              <a:gd name="connsiteY462" fmla="*/ 3647015 h 4498522"/>
              <a:gd name="connsiteX463" fmla="*/ 4736765 w 5163152"/>
              <a:gd name="connsiteY463" fmla="*/ 3778910 h 4498522"/>
              <a:gd name="connsiteX464" fmla="*/ 4678271 w 5163152"/>
              <a:gd name="connsiteY464" fmla="*/ 3942220 h 4498522"/>
              <a:gd name="connsiteX465" fmla="*/ 4642349 w 5163152"/>
              <a:gd name="connsiteY465" fmla="*/ 4041824 h 4498522"/>
              <a:gd name="connsiteX466" fmla="*/ 4598208 w 5163152"/>
              <a:gd name="connsiteY466" fmla="*/ 4173215 h 4498522"/>
              <a:gd name="connsiteX467" fmla="*/ 4570794 w 5163152"/>
              <a:gd name="connsiteY467" fmla="*/ 4247410 h 4498522"/>
              <a:gd name="connsiteX468" fmla="*/ 4535972 w 5163152"/>
              <a:gd name="connsiteY468" fmla="*/ 4324018 h 4498522"/>
              <a:gd name="connsiteX469" fmla="*/ 4514548 w 5163152"/>
              <a:gd name="connsiteY469" fmla="*/ 4362093 h 4498522"/>
              <a:gd name="connsiteX470" fmla="*/ 4502569 w 5163152"/>
              <a:gd name="connsiteY470" fmla="*/ 4380706 h 4498522"/>
              <a:gd name="connsiteX471" fmla="*/ 4486808 w 5163152"/>
              <a:gd name="connsiteY471" fmla="*/ 4401776 h 4498522"/>
              <a:gd name="connsiteX472" fmla="*/ 4440084 w 5163152"/>
              <a:gd name="connsiteY472" fmla="*/ 4433183 h 4498522"/>
              <a:gd name="connsiteX473" fmla="*/ 4386140 w 5163152"/>
              <a:gd name="connsiteY473" fmla="*/ 4418371 h 4498522"/>
              <a:gd name="connsiteX474" fmla="*/ 4374140 w 5163152"/>
              <a:gd name="connsiteY474" fmla="*/ 4402241 h 4498522"/>
              <a:gd name="connsiteX475" fmla="*/ 4367036 w 5163152"/>
              <a:gd name="connsiteY475" fmla="*/ 4382117 h 4498522"/>
              <a:gd name="connsiteX476" fmla="*/ 4363990 w 5163152"/>
              <a:gd name="connsiteY476" fmla="*/ 4367157 h 4498522"/>
              <a:gd name="connsiteX477" fmla="*/ 4361900 w 5163152"/>
              <a:gd name="connsiteY477" fmla="*/ 4354121 h 4498522"/>
              <a:gd name="connsiteX478" fmla="*/ 4359179 w 5163152"/>
              <a:gd name="connsiteY478" fmla="*/ 4331779 h 4498522"/>
              <a:gd name="connsiteX479" fmla="*/ 4357296 w 5163152"/>
              <a:gd name="connsiteY479" fmla="*/ 4286864 h 4498522"/>
              <a:gd name="connsiteX480" fmla="*/ 4363726 w 5163152"/>
              <a:gd name="connsiteY480" fmla="*/ 4197283 h 4498522"/>
              <a:gd name="connsiteX481" fmla="*/ 4379178 w 5163152"/>
              <a:gd name="connsiteY481" fmla="*/ 4108808 h 4498522"/>
              <a:gd name="connsiteX482" fmla="*/ 4398868 w 5163152"/>
              <a:gd name="connsiteY482" fmla="*/ 4021282 h 4498522"/>
              <a:gd name="connsiteX483" fmla="*/ 4418867 w 5163152"/>
              <a:gd name="connsiteY483" fmla="*/ 3933797 h 4498522"/>
              <a:gd name="connsiteX484" fmla="*/ 4440023 w 5163152"/>
              <a:gd name="connsiteY484" fmla="*/ 3845434 h 4498522"/>
              <a:gd name="connsiteX485" fmla="*/ 4487607 w 5163152"/>
              <a:gd name="connsiteY485" fmla="*/ 3669951 h 4498522"/>
              <a:gd name="connsiteX486" fmla="*/ 4548111 w 5163152"/>
              <a:gd name="connsiteY486" fmla="*/ 3471819 h 4498522"/>
              <a:gd name="connsiteX487" fmla="*/ 4563967 w 5163152"/>
              <a:gd name="connsiteY487" fmla="*/ 3423591 h 4498522"/>
              <a:gd name="connsiteX488" fmla="*/ 4578097 w 5163152"/>
              <a:gd name="connsiteY488" fmla="*/ 3380608 h 4498522"/>
              <a:gd name="connsiteX489" fmla="*/ 4600910 w 5163152"/>
              <a:gd name="connsiteY489" fmla="*/ 3313734 h 4498522"/>
              <a:gd name="connsiteX490" fmla="*/ 4672887 w 5163152"/>
              <a:gd name="connsiteY490" fmla="*/ 3113167 h 4498522"/>
              <a:gd name="connsiteX491" fmla="*/ 4683323 w 5163152"/>
              <a:gd name="connsiteY491" fmla="*/ 3085312 h 4498522"/>
              <a:gd name="connsiteX492" fmla="*/ 4692389 w 5163152"/>
              <a:gd name="connsiteY492" fmla="*/ 3061106 h 4498522"/>
              <a:gd name="connsiteX493" fmla="*/ 4604299 w 5163152"/>
              <a:gd name="connsiteY493" fmla="*/ 3167988 h 4498522"/>
              <a:gd name="connsiteX494" fmla="*/ 4489224 w 5163152"/>
              <a:gd name="connsiteY494" fmla="*/ 3321073 h 4498522"/>
              <a:gd name="connsiteX495" fmla="*/ 4399877 w 5163152"/>
              <a:gd name="connsiteY495" fmla="*/ 3447732 h 4498522"/>
              <a:gd name="connsiteX496" fmla="*/ 4341085 w 5163152"/>
              <a:gd name="connsiteY496" fmla="*/ 3536216 h 4498522"/>
              <a:gd name="connsiteX497" fmla="*/ 4287316 w 5163152"/>
              <a:gd name="connsiteY497" fmla="*/ 3621740 h 4498522"/>
              <a:gd name="connsiteX498" fmla="*/ 4197574 w 5163152"/>
              <a:gd name="connsiteY498" fmla="*/ 3780241 h 4498522"/>
              <a:gd name="connsiteX499" fmla="*/ 4125724 w 5163152"/>
              <a:gd name="connsiteY499" fmla="*/ 3932161 h 4498522"/>
              <a:gd name="connsiteX500" fmla="*/ 4110179 w 5163152"/>
              <a:gd name="connsiteY500" fmla="*/ 3970216 h 4498522"/>
              <a:gd name="connsiteX501" fmla="*/ 4106392 w 5163152"/>
              <a:gd name="connsiteY501" fmla="*/ 3979696 h 4498522"/>
              <a:gd name="connsiteX502" fmla="*/ 4101903 w 5163152"/>
              <a:gd name="connsiteY502" fmla="*/ 3989837 h 4498522"/>
              <a:gd name="connsiteX503" fmla="*/ 4096440 w 5163152"/>
              <a:gd name="connsiteY503" fmla="*/ 4000788 h 4498522"/>
              <a:gd name="connsiteX504" fmla="*/ 4089708 w 5163152"/>
              <a:gd name="connsiteY504" fmla="*/ 4011050 h 4498522"/>
              <a:gd name="connsiteX505" fmla="*/ 4053012 w 5163152"/>
              <a:gd name="connsiteY505" fmla="*/ 4043718 h 4498522"/>
              <a:gd name="connsiteX506" fmla="*/ 4006315 w 5163152"/>
              <a:gd name="connsiteY506" fmla="*/ 4058666 h 4498522"/>
              <a:gd name="connsiteX507" fmla="*/ 3956720 w 5163152"/>
              <a:gd name="connsiteY507" fmla="*/ 4055316 h 4498522"/>
              <a:gd name="connsiteX508" fmla="*/ 3910650 w 5163152"/>
              <a:gd name="connsiteY508" fmla="*/ 4031341 h 4498522"/>
              <a:gd name="connsiteX509" fmla="*/ 3900801 w 5163152"/>
              <a:gd name="connsiteY509" fmla="*/ 4021933 h 4498522"/>
              <a:gd name="connsiteX510" fmla="*/ 3892023 w 5163152"/>
              <a:gd name="connsiteY510" fmla="*/ 4011203 h 4498522"/>
              <a:gd name="connsiteX511" fmla="*/ 3885054 w 5163152"/>
              <a:gd name="connsiteY511" fmla="*/ 3999066 h 4498522"/>
              <a:gd name="connsiteX512" fmla="*/ 3879598 w 5163152"/>
              <a:gd name="connsiteY512" fmla="*/ 3986196 h 4498522"/>
              <a:gd name="connsiteX513" fmla="*/ 3875584 w 5163152"/>
              <a:gd name="connsiteY513" fmla="*/ 3972706 h 4498522"/>
              <a:gd name="connsiteX514" fmla="*/ 3873777 w 5163152"/>
              <a:gd name="connsiteY514" fmla="*/ 3958987 h 4498522"/>
              <a:gd name="connsiteX515" fmla="*/ 3873120 w 5163152"/>
              <a:gd name="connsiteY515" fmla="*/ 3952024 h 4498522"/>
              <a:gd name="connsiteX516" fmla="*/ 3872692 w 5163152"/>
              <a:gd name="connsiteY516" fmla="*/ 3945535 h 4498522"/>
              <a:gd name="connsiteX517" fmla="*/ 3872349 w 5163152"/>
              <a:gd name="connsiteY517" fmla="*/ 3934000 h 4498522"/>
              <a:gd name="connsiteX518" fmla="*/ 3867225 w 5163152"/>
              <a:gd name="connsiteY518" fmla="*/ 3738409 h 4498522"/>
              <a:gd name="connsiteX519" fmla="*/ 3863141 w 5163152"/>
              <a:gd name="connsiteY519" fmla="*/ 3527656 h 4498522"/>
              <a:gd name="connsiteX520" fmla="*/ 3861536 w 5163152"/>
              <a:gd name="connsiteY520" fmla="*/ 3399579 h 4498522"/>
              <a:gd name="connsiteX521" fmla="*/ 3859944 w 5163152"/>
              <a:gd name="connsiteY521" fmla="*/ 3272307 h 4498522"/>
              <a:gd name="connsiteX522" fmla="*/ 3856156 w 5163152"/>
              <a:gd name="connsiteY522" fmla="*/ 3185798 h 4498522"/>
              <a:gd name="connsiteX523" fmla="*/ 3852239 w 5163152"/>
              <a:gd name="connsiteY523" fmla="*/ 3096459 h 4498522"/>
              <a:gd name="connsiteX524" fmla="*/ 3851839 w 5163152"/>
              <a:gd name="connsiteY524" fmla="*/ 3086553 h 4498522"/>
              <a:gd name="connsiteX525" fmla="*/ 3851744 w 5163152"/>
              <a:gd name="connsiteY525" fmla="*/ 3084061 h 4498522"/>
              <a:gd name="connsiteX526" fmla="*/ 3851449 w 5163152"/>
              <a:gd name="connsiteY526" fmla="*/ 3084509 h 4498522"/>
              <a:gd name="connsiteX527" fmla="*/ 3851097 w 5163152"/>
              <a:gd name="connsiteY527" fmla="*/ 3085403 h 4498522"/>
              <a:gd name="connsiteX528" fmla="*/ 3849708 w 5163152"/>
              <a:gd name="connsiteY528" fmla="*/ 3088852 h 4498522"/>
              <a:gd name="connsiteX529" fmla="*/ 3844019 w 5163152"/>
              <a:gd name="connsiteY529" fmla="*/ 3102898 h 4498522"/>
              <a:gd name="connsiteX530" fmla="*/ 3843049 w 5163152"/>
              <a:gd name="connsiteY530" fmla="*/ 3105293 h 4498522"/>
              <a:gd name="connsiteX531" fmla="*/ 3829483 w 5163152"/>
              <a:gd name="connsiteY531" fmla="*/ 3151703 h 4498522"/>
              <a:gd name="connsiteX532" fmla="*/ 3814490 w 5163152"/>
              <a:gd name="connsiteY532" fmla="*/ 3206026 h 4498522"/>
              <a:gd name="connsiteX533" fmla="*/ 3811504 w 5163152"/>
              <a:gd name="connsiteY533" fmla="*/ 3217389 h 4498522"/>
              <a:gd name="connsiteX534" fmla="*/ 3810133 w 5163152"/>
              <a:gd name="connsiteY534" fmla="*/ 3222735 h 4498522"/>
              <a:gd name="connsiteX535" fmla="*/ 3809467 w 5163152"/>
              <a:gd name="connsiteY535" fmla="*/ 3225322 h 4498522"/>
              <a:gd name="connsiteX536" fmla="*/ 3808098 w 5163152"/>
              <a:gd name="connsiteY536" fmla="*/ 3229787 h 4498522"/>
              <a:gd name="connsiteX537" fmla="*/ 3792305 w 5163152"/>
              <a:gd name="connsiteY537" fmla="*/ 3278361 h 4498522"/>
              <a:gd name="connsiteX538" fmla="*/ 3723088 w 5163152"/>
              <a:gd name="connsiteY538" fmla="*/ 3485117 h 4498522"/>
              <a:gd name="connsiteX539" fmla="*/ 3644146 w 5163152"/>
              <a:gd name="connsiteY539" fmla="*/ 3706914 h 4498522"/>
              <a:gd name="connsiteX540" fmla="*/ 3555274 w 5163152"/>
              <a:gd name="connsiteY540" fmla="*/ 3945707 h 4498522"/>
              <a:gd name="connsiteX541" fmla="*/ 3531274 w 5163152"/>
              <a:gd name="connsiteY541" fmla="*/ 4009213 h 4498522"/>
              <a:gd name="connsiteX542" fmla="*/ 3507517 w 5163152"/>
              <a:gd name="connsiteY542" fmla="*/ 4073421 h 4498522"/>
              <a:gd name="connsiteX543" fmla="*/ 3484247 w 5163152"/>
              <a:gd name="connsiteY543" fmla="*/ 4140379 h 4498522"/>
              <a:gd name="connsiteX544" fmla="*/ 3459362 w 5163152"/>
              <a:gd name="connsiteY544" fmla="*/ 4210025 h 4498522"/>
              <a:gd name="connsiteX545" fmla="*/ 3430537 w 5163152"/>
              <a:gd name="connsiteY545" fmla="*/ 4281326 h 4498522"/>
              <a:gd name="connsiteX546" fmla="*/ 3394862 w 5163152"/>
              <a:gd name="connsiteY546" fmla="*/ 4352857 h 4498522"/>
              <a:gd name="connsiteX547" fmla="*/ 3373363 w 5163152"/>
              <a:gd name="connsiteY547" fmla="*/ 4387999 h 4498522"/>
              <a:gd name="connsiteX548" fmla="*/ 3361642 w 5163152"/>
              <a:gd name="connsiteY548" fmla="*/ 4405283 h 4498522"/>
              <a:gd name="connsiteX549" fmla="*/ 3339705 w 5163152"/>
              <a:gd name="connsiteY549" fmla="*/ 4431363 h 4498522"/>
              <a:gd name="connsiteX550" fmla="*/ 3313170 w 5163152"/>
              <a:gd name="connsiteY550" fmla="*/ 4453125 h 4498522"/>
              <a:gd name="connsiteX551" fmla="*/ 3280170 w 5163152"/>
              <a:gd name="connsiteY551" fmla="*/ 4462788 h 4498522"/>
              <a:gd name="connsiteX552" fmla="*/ 3246339 w 5163152"/>
              <a:gd name="connsiteY552" fmla="*/ 4460855 h 4498522"/>
              <a:gd name="connsiteX553" fmla="*/ 3215462 w 5163152"/>
              <a:gd name="connsiteY553" fmla="*/ 4447095 h 4498522"/>
              <a:gd name="connsiteX554" fmla="*/ 3193315 w 5163152"/>
              <a:gd name="connsiteY554" fmla="*/ 4424637 h 4498522"/>
              <a:gd name="connsiteX555" fmla="*/ 3186023 w 5163152"/>
              <a:gd name="connsiteY555" fmla="*/ 4410410 h 4498522"/>
              <a:gd name="connsiteX556" fmla="*/ 3180301 w 5163152"/>
              <a:gd name="connsiteY556" fmla="*/ 4394974 h 4498522"/>
              <a:gd name="connsiteX557" fmla="*/ 3176877 w 5163152"/>
              <a:gd name="connsiteY557" fmla="*/ 4377384 h 4498522"/>
              <a:gd name="connsiteX558" fmla="*/ 3175188 w 5163152"/>
              <a:gd name="connsiteY558" fmla="*/ 4368620 h 4498522"/>
              <a:gd name="connsiteX559" fmla="*/ 3174156 w 5163152"/>
              <a:gd name="connsiteY559" fmla="*/ 4361479 h 4498522"/>
              <a:gd name="connsiteX560" fmla="*/ 3171739 w 5163152"/>
              <a:gd name="connsiteY560" fmla="*/ 4341169 h 4498522"/>
              <a:gd name="connsiteX561" fmla="*/ 3169798 w 5163152"/>
              <a:gd name="connsiteY561" fmla="*/ 4301159 h 4498522"/>
              <a:gd name="connsiteX562" fmla="*/ 3170712 w 5163152"/>
              <a:gd name="connsiteY562" fmla="*/ 4262115 h 4498522"/>
              <a:gd name="connsiteX563" fmla="*/ 3173851 w 5163152"/>
              <a:gd name="connsiteY563" fmla="*/ 4224148 h 4498522"/>
              <a:gd name="connsiteX564" fmla="*/ 3185013 w 5163152"/>
              <a:gd name="connsiteY564" fmla="*/ 4151793 h 4498522"/>
              <a:gd name="connsiteX565" fmla="*/ 3199556 w 5163152"/>
              <a:gd name="connsiteY565" fmla="*/ 4083979 h 4498522"/>
              <a:gd name="connsiteX566" fmla="*/ 3229903 w 5163152"/>
              <a:gd name="connsiteY566" fmla="*/ 3962532 h 4498522"/>
              <a:gd name="connsiteX567" fmla="*/ 3257282 w 5163152"/>
              <a:gd name="connsiteY567" fmla="*/ 3857008 h 4498522"/>
              <a:gd name="connsiteX568" fmla="*/ 3322721 w 5163152"/>
              <a:gd name="connsiteY568" fmla="*/ 3645364 h 4498522"/>
              <a:gd name="connsiteX569" fmla="*/ 3383865 w 5163152"/>
              <a:gd name="connsiteY569" fmla="*/ 3479177 h 4498522"/>
              <a:gd name="connsiteX570" fmla="*/ 3411092 w 5163152"/>
              <a:gd name="connsiteY570" fmla="*/ 3413260 h 4498522"/>
              <a:gd name="connsiteX571" fmla="*/ 3435636 w 5163152"/>
              <a:gd name="connsiteY571" fmla="*/ 3357921 h 4498522"/>
              <a:gd name="connsiteX572" fmla="*/ 3458601 w 5163152"/>
              <a:gd name="connsiteY572" fmla="*/ 3307679 h 4498522"/>
              <a:gd name="connsiteX573" fmla="*/ 3470111 w 5163152"/>
              <a:gd name="connsiteY573" fmla="*/ 3282117 h 4498522"/>
              <a:gd name="connsiteX574" fmla="*/ 3476448 w 5163152"/>
              <a:gd name="connsiteY574" fmla="*/ 3267592 h 4498522"/>
              <a:gd name="connsiteX575" fmla="*/ 3478386 w 5163152"/>
              <a:gd name="connsiteY575" fmla="*/ 3263298 h 4498522"/>
              <a:gd name="connsiteX576" fmla="*/ 3478597 w 5163152"/>
              <a:gd name="connsiteY576" fmla="*/ 3263530 h 4498522"/>
              <a:gd name="connsiteX577" fmla="*/ 3591042 w 5163152"/>
              <a:gd name="connsiteY577" fmla="*/ 2940590 h 4498522"/>
              <a:gd name="connsiteX578" fmla="*/ 3704670 w 5163152"/>
              <a:gd name="connsiteY578" fmla="*/ 2618009 h 4498522"/>
              <a:gd name="connsiteX579" fmla="*/ 3770142 w 5163152"/>
              <a:gd name="connsiteY579" fmla="*/ 2526163 h 4498522"/>
              <a:gd name="connsiteX580" fmla="*/ 3879866 w 5163152"/>
              <a:gd name="connsiteY580" fmla="*/ 2495739 h 4498522"/>
              <a:gd name="connsiteX581" fmla="*/ 3983202 w 5163152"/>
              <a:gd name="connsiteY581" fmla="*/ 2597580 h 4498522"/>
              <a:gd name="connsiteX582" fmla="*/ 4028647 w 5163152"/>
              <a:gd name="connsiteY582" fmla="*/ 2815193 h 4498522"/>
              <a:gd name="connsiteX583" fmla="*/ 4043283 w 5163152"/>
              <a:gd name="connsiteY583" fmla="*/ 3062064 h 4498522"/>
              <a:gd name="connsiteX584" fmla="*/ 4053614 w 5163152"/>
              <a:gd name="connsiteY584" fmla="*/ 3160286 h 4498522"/>
              <a:gd name="connsiteX585" fmla="*/ 4060417 w 5163152"/>
              <a:gd name="connsiteY585" fmla="*/ 3208932 h 4498522"/>
              <a:gd name="connsiteX586" fmla="*/ 4068416 w 5163152"/>
              <a:gd name="connsiteY586" fmla="*/ 3254544 h 4498522"/>
              <a:gd name="connsiteX587" fmla="*/ 4084570 w 5163152"/>
              <a:gd name="connsiteY587" fmla="*/ 3343186 h 4498522"/>
              <a:gd name="connsiteX588" fmla="*/ 4093285 w 5163152"/>
              <a:gd name="connsiteY588" fmla="*/ 3416824 h 4498522"/>
              <a:gd name="connsiteX589" fmla="*/ 4099830 w 5163152"/>
              <a:gd name="connsiteY589" fmla="*/ 3502880 h 4498522"/>
              <a:gd name="connsiteX590" fmla="*/ 4136626 w 5163152"/>
              <a:gd name="connsiteY590" fmla="*/ 3436791 h 4498522"/>
              <a:gd name="connsiteX591" fmla="*/ 4248426 w 5163152"/>
              <a:gd name="connsiteY591" fmla="*/ 3262361 h 4498522"/>
              <a:gd name="connsiteX592" fmla="*/ 4325355 w 5163152"/>
              <a:gd name="connsiteY592" fmla="*/ 3152153 h 4498522"/>
              <a:gd name="connsiteX593" fmla="*/ 4410075 w 5163152"/>
              <a:gd name="connsiteY593" fmla="*/ 3034528 h 4498522"/>
              <a:gd name="connsiteX594" fmla="*/ 4499544 w 5163152"/>
              <a:gd name="connsiteY594" fmla="*/ 2912022 h 4498522"/>
              <a:gd name="connsiteX595" fmla="*/ 4590141 w 5163152"/>
              <a:gd name="connsiteY595" fmla="*/ 2793512 h 4498522"/>
              <a:gd name="connsiteX596" fmla="*/ 4680331 w 5163152"/>
              <a:gd name="connsiteY596" fmla="*/ 2685022 h 4498522"/>
              <a:gd name="connsiteX597" fmla="*/ 4767182 w 5163152"/>
              <a:gd name="connsiteY597" fmla="*/ 2591853 h 4498522"/>
              <a:gd name="connsiteX598" fmla="*/ 4843822 w 5163152"/>
              <a:gd name="connsiteY598" fmla="*/ 2521700 h 4498522"/>
              <a:gd name="connsiteX599" fmla="*/ 4931837 w 5163152"/>
              <a:gd name="connsiteY599" fmla="*/ 2472572 h 4498522"/>
              <a:gd name="connsiteX600" fmla="*/ 5004465 w 5163152"/>
              <a:gd name="connsiteY600" fmla="*/ 2462153 h 4498522"/>
              <a:gd name="connsiteX601" fmla="*/ 1760812 w 5163152"/>
              <a:gd name="connsiteY601" fmla="*/ 2440140 h 4498522"/>
              <a:gd name="connsiteX602" fmla="*/ 1798458 w 5163152"/>
              <a:gd name="connsiteY602" fmla="*/ 2441089 h 4498522"/>
              <a:gd name="connsiteX603" fmla="*/ 1835950 w 5163152"/>
              <a:gd name="connsiteY603" fmla="*/ 2446523 h 4498522"/>
              <a:gd name="connsiteX604" fmla="*/ 1868647 w 5163152"/>
              <a:gd name="connsiteY604" fmla="*/ 2455767 h 4498522"/>
              <a:gd name="connsiteX605" fmla="*/ 1893286 w 5163152"/>
              <a:gd name="connsiteY605" fmla="*/ 2465865 h 4498522"/>
              <a:gd name="connsiteX606" fmla="*/ 1916765 w 5163152"/>
              <a:gd name="connsiteY606" fmla="*/ 2478434 h 4498522"/>
              <a:gd name="connsiteX607" fmla="*/ 1954967 w 5163152"/>
              <a:gd name="connsiteY607" fmla="*/ 2506871 h 4498522"/>
              <a:gd name="connsiteX608" fmla="*/ 1984137 w 5163152"/>
              <a:gd name="connsiteY608" fmla="*/ 2537262 h 4498522"/>
              <a:gd name="connsiteX609" fmla="*/ 2005998 w 5163152"/>
              <a:gd name="connsiteY609" fmla="*/ 2566765 h 4498522"/>
              <a:gd name="connsiteX610" fmla="*/ 2022209 w 5163152"/>
              <a:gd name="connsiteY610" fmla="*/ 2594229 h 4498522"/>
              <a:gd name="connsiteX611" fmla="*/ 2033649 w 5163152"/>
              <a:gd name="connsiteY611" fmla="*/ 2620132 h 4498522"/>
              <a:gd name="connsiteX612" fmla="*/ 2041349 w 5163152"/>
              <a:gd name="connsiteY612" fmla="*/ 2642842 h 4498522"/>
              <a:gd name="connsiteX613" fmla="*/ 2042995 w 5163152"/>
              <a:gd name="connsiteY613" fmla="*/ 2649844 h 4498522"/>
              <a:gd name="connsiteX614" fmla="*/ 2044697 w 5163152"/>
              <a:gd name="connsiteY614" fmla="*/ 2657061 h 4498522"/>
              <a:gd name="connsiteX615" fmla="*/ 2050120 w 5163152"/>
              <a:gd name="connsiteY615" fmla="*/ 2695499 h 4498522"/>
              <a:gd name="connsiteX616" fmla="*/ 2051438 w 5163152"/>
              <a:gd name="connsiteY616" fmla="*/ 2742724 h 4498522"/>
              <a:gd name="connsiteX617" fmla="*/ 2044679 w 5163152"/>
              <a:gd name="connsiteY617" fmla="*/ 2803801 h 4498522"/>
              <a:gd name="connsiteX618" fmla="*/ 2024903 w 5163152"/>
              <a:gd name="connsiteY618" fmla="*/ 2877485 h 4498522"/>
              <a:gd name="connsiteX619" fmla="*/ 1987790 w 5163152"/>
              <a:gd name="connsiteY619" fmla="*/ 2961273 h 4498522"/>
              <a:gd name="connsiteX620" fmla="*/ 1960896 w 5163152"/>
              <a:gd name="connsiteY620" fmla="*/ 3009565 h 4498522"/>
              <a:gd name="connsiteX621" fmla="*/ 1930748 w 5163152"/>
              <a:gd name="connsiteY621" fmla="*/ 3054552 h 4498522"/>
              <a:gd name="connsiteX622" fmla="*/ 1880348 w 5163152"/>
              <a:gd name="connsiteY622" fmla="*/ 3110902 h 4498522"/>
              <a:gd name="connsiteX623" fmla="*/ 1820129 w 5163152"/>
              <a:gd name="connsiteY623" fmla="*/ 3151760 h 4498522"/>
              <a:gd name="connsiteX624" fmla="*/ 1803983 w 5163152"/>
              <a:gd name="connsiteY624" fmla="*/ 3158603 h 4498522"/>
              <a:gd name="connsiteX625" fmla="*/ 1787537 w 5163152"/>
              <a:gd name="connsiteY625" fmla="*/ 3164138 h 4498522"/>
              <a:gd name="connsiteX626" fmla="*/ 1770775 w 5163152"/>
              <a:gd name="connsiteY626" fmla="*/ 3167687 h 4498522"/>
              <a:gd name="connsiteX627" fmla="*/ 1753384 w 5163152"/>
              <a:gd name="connsiteY627" fmla="*/ 3169829 h 4498522"/>
              <a:gd name="connsiteX628" fmla="*/ 1719022 w 5163152"/>
              <a:gd name="connsiteY628" fmla="*/ 3165726 h 4498522"/>
              <a:gd name="connsiteX629" fmla="*/ 1687686 w 5163152"/>
              <a:gd name="connsiteY629" fmla="*/ 3151836 h 4498522"/>
              <a:gd name="connsiteX630" fmla="*/ 1662343 w 5163152"/>
              <a:gd name="connsiteY630" fmla="*/ 3127425 h 4498522"/>
              <a:gd name="connsiteX631" fmla="*/ 1654256 w 5163152"/>
              <a:gd name="connsiteY631" fmla="*/ 3112401 h 4498522"/>
              <a:gd name="connsiteX632" fmla="*/ 1648035 w 5163152"/>
              <a:gd name="connsiteY632" fmla="*/ 3097973 h 4498522"/>
              <a:gd name="connsiteX633" fmla="*/ 1634222 w 5163152"/>
              <a:gd name="connsiteY633" fmla="*/ 3036195 h 4498522"/>
              <a:gd name="connsiteX634" fmla="*/ 1641968 w 5163152"/>
              <a:gd name="connsiteY634" fmla="*/ 2973338 h 4498522"/>
              <a:gd name="connsiteX635" fmla="*/ 1665882 w 5163152"/>
              <a:gd name="connsiteY635" fmla="*/ 2915495 h 4498522"/>
              <a:gd name="connsiteX636" fmla="*/ 1673621 w 5163152"/>
              <a:gd name="connsiteY636" fmla="*/ 2901632 h 4498522"/>
              <a:gd name="connsiteX637" fmla="*/ 1682416 w 5163152"/>
              <a:gd name="connsiteY637" fmla="*/ 2887941 h 4498522"/>
              <a:gd name="connsiteX638" fmla="*/ 1700148 w 5163152"/>
              <a:gd name="connsiteY638" fmla="*/ 2862781 h 4498522"/>
              <a:gd name="connsiteX639" fmla="*/ 1716869 w 5163152"/>
              <a:gd name="connsiteY639" fmla="*/ 2837946 h 4498522"/>
              <a:gd name="connsiteX640" fmla="*/ 1730477 w 5163152"/>
              <a:gd name="connsiteY640" fmla="*/ 2812808 h 4498522"/>
              <a:gd name="connsiteX641" fmla="*/ 1732931 w 5163152"/>
              <a:gd name="connsiteY641" fmla="*/ 2806733 h 4498522"/>
              <a:gd name="connsiteX642" fmla="*/ 1734262 w 5163152"/>
              <a:gd name="connsiteY642" fmla="*/ 2802230 h 4498522"/>
              <a:gd name="connsiteX643" fmla="*/ 1735481 w 5163152"/>
              <a:gd name="connsiteY643" fmla="*/ 2792994 h 4498522"/>
              <a:gd name="connsiteX644" fmla="*/ 1728765 w 5163152"/>
              <a:gd name="connsiteY644" fmla="*/ 2775826 h 4498522"/>
              <a:gd name="connsiteX645" fmla="*/ 1711564 w 5163152"/>
              <a:gd name="connsiteY645" fmla="*/ 2768300 h 4498522"/>
              <a:gd name="connsiteX646" fmla="*/ 1684661 w 5163152"/>
              <a:gd name="connsiteY646" fmla="*/ 2769252 h 4498522"/>
              <a:gd name="connsiteX647" fmla="*/ 1619626 w 5163152"/>
              <a:gd name="connsiteY647" fmla="*/ 2786336 h 4498522"/>
              <a:gd name="connsiteX648" fmla="*/ 1553094 w 5163152"/>
              <a:gd name="connsiteY648" fmla="*/ 2813593 h 4498522"/>
              <a:gd name="connsiteX649" fmla="*/ 1400825 w 5163152"/>
              <a:gd name="connsiteY649" fmla="*/ 2898834 h 4498522"/>
              <a:gd name="connsiteX650" fmla="*/ 1263454 w 5163152"/>
              <a:gd name="connsiteY650" fmla="*/ 3013393 h 4498522"/>
              <a:gd name="connsiteX651" fmla="*/ 1235257 w 5163152"/>
              <a:gd name="connsiteY651" fmla="*/ 3044186 h 4498522"/>
              <a:gd name="connsiteX652" fmla="*/ 1213300 w 5163152"/>
              <a:gd name="connsiteY652" fmla="*/ 3077872 h 4498522"/>
              <a:gd name="connsiteX653" fmla="*/ 1181119 w 5163152"/>
              <a:gd name="connsiteY653" fmla="*/ 3132716 h 4498522"/>
              <a:gd name="connsiteX654" fmla="*/ 1153748 w 5163152"/>
              <a:gd name="connsiteY654" fmla="*/ 3191885 h 4498522"/>
              <a:gd name="connsiteX655" fmla="*/ 1145076 w 5163152"/>
              <a:gd name="connsiteY655" fmla="*/ 3222306 h 4498522"/>
              <a:gd name="connsiteX656" fmla="*/ 1142541 w 5163152"/>
              <a:gd name="connsiteY656" fmla="*/ 3251190 h 4498522"/>
              <a:gd name="connsiteX657" fmla="*/ 1143958 w 5163152"/>
              <a:gd name="connsiteY657" fmla="*/ 3264883 h 4498522"/>
              <a:gd name="connsiteX658" fmla="*/ 1147316 w 5163152"/>
              <a:gd name="connsiteY658" fmla="*/ 3276924 h 4498522"/>
              <a:gd name="connsiteX659" fmla="*/ 1159170 w 5163152"/>
              <a:gd name="connsiteY659" fmla="*/ 3294496 h 4498522"/>
              <a:gd name="connsiteX660" fmla="*/ 1179103 w 5163152"/>
              <a:gd name="connsiteY660" fmla="*/ 3306615 h 4498522"/>
              <a:gd name="connsiteX661" fmla="*/ 1204415 w 5163152"/>
              <a:gd name="connsiteY661" fmla="*/ 3311320 h 4498522"/>
              <a:gd name="connsiteX662" fmla="*/ 1218304 w 5163152"/>
              <a:gd name="connsiteY662" fmla="*/ 3310611 h 4498522"/>
              <a:gd name="connsiteX663" fmla="*/ 1225390 w 5163152"/>
              <a:gd name="connsiteY663" fmla="*/ 3309451 h 4498522"/>
              <a:gd name="connsiteX664" fmla="*/ 1235257 w 5163152"/>
              <a:gd name="connsiteY664" fmla="*/ 3307545 h 4498522"/>
              <a:gd name="connsiteX665" fmla="*/ 1280711 w 5163152"/>
              <a:gd name="connsiteY665" fmla="*/ 3301202 h 4498522"/>
              <a:gd name="connsiteX666" fmla="*/ 1327764 w 5163152"/>
              <a:gd name="connsiteY666" fmla="*/ 3299152 h 4498522"/>
              <a:gd name="connsiteX667" fmla="*/ 1340259 w 5163152"/>
              <a:gd name="connsiteY667" fmla="*/ 3299502 h 4498522"/>
              <a:gd name="connsiteX668" fmla="*/ 1354438 w 5163152"/>
              <a:gd name="connsiteY668" fmla="*/ 3300569 h 4498522"/>
              <a:gd name="connsiteX669" fmla="*/ 1384234 w 5163152"/>
              <a:gd name="connsiteY669" fmla="*/ 3306912 h 4498522"/>
              <a:gd name="connsiteX670" fmla="*/ 1414462 w 5163152"/>
              <a:gd name="connsiteY670" fmla="*/ 3320175 h 4498522"/>
              <a:gd name="connsiteX671" fmla="*/ 1442151 w 5163152"/>
              <a:gd name="connsiteY671" fmla="*/ 3341672 h 4498522"/>
              <a:gd name="connsiteX672" fmla="*/ 1463538 w 5163152"/>
              <a:gd name="connsiteY672" fmla="*/ 3370007 h 4498522"/>
              <a:gd name="connsiteX673" fmla="*/ 1476836 w 5163152"/>
              <a:gd name="connsiteY673" fmla="*/ 3401649 h 4498522"/>
              <a:gd name="connsiteX674" fmla="*/ 1483728 w 5163152"/>
              <a:gd name="connsiteY674" fmla="*/ 3465577 h 4498522"/>
              <a:gd name="connsiteX675" fmla="*/ 1472212 w 5163152"/>
              <a:gd name="connsiteY675" fmla="*/ 3526085 h 4498522"/>
              <a:gd name="connsiteX676" fmla="*/ 1446198 w 5163152"/>
              <a:gd name="connsiteY676" fmla="*/ 3582452 h 4498522"/>
              <a:gd name="connsiteX677" fmla="*/ 1403831 w 5163152"/>
              <a:gd name="connsiteY677" fmla="*/ 3632681 h 4498522"/>
              <a:gd name="connsiteX678" fmla="*/ 1374797 w 5163152"/>
              <a:gd name="connsiteY678" fmla="*/ 3653338 h 4498522"/>
              <a:gd name="connsiteX679" fmla="*/ 1358073 w 5163152"/>
              <a:gd name="connsiteY679" fmla="*/ 3661692 h 4498522"/>
              <a:gd name="connsiteX680" fmla="*/ 1353735 w 5163152"/>
              <a:gd name="connsiteY680" fmla="*/ 3663589 h 4498522"/>
              <a:gd name="connsiteX681" fmla="*/ 1350614 w 5163152"/>
              <a:gd name="connsiteY681" fmla="*/ 3664797 h 4498522"/>
              <a:gd name="connsiteX682" fmla="*/ 1344469 w 5163152"/>
              <a:gd name="connsiteY682" fmla="*/ 3667173 h 4498522"/>
              <a:gd name="connsiteX683" fmla="*/ 1295437 w 5163152"/>
              <a:gd name="connsiteY683" fmla="*/ 3685778 h 4498522"/>
              <a:gd name="connsiteX684" fmla="*/ 1247674 w 5163152"/>
              <a:gd name="connsiteY684" fmla="*/ 3704258 h 4498522"/>
              <a:gd name="connsiteX685" fmla="*/ 1202494 w 5163152"/>
              <a:gd name="connsiteY685" fmla="*/ 3724103 h 4498522"/>
              <a:gd name="connsiteX686" fmla="*/ 1070678 w 5163152"/>
              <a:gd name="connsiteY686" fmla="*/ 3840069 h 4498522"/>
              <a:gd name="connsiteX687" fmla="*/ 1035536 w 5163152"/>
              <a:gd name="connsiteY687" fmla="*/ 3915674 h 4498522"/>
              <a:gd name="connsiteX688" fmla="*/ 1016548 w 5163152"/>
              <a:gd name="connsiteY688" fmla="*/ 3986063 h 4498522"/>
              <a:gd name="connsiteX689" fmla="*/ 1010041 w 5163152"/>
              <a:gd name="connsiteY689" fmla="*/ 4057325 h 4498522"/>
              <a:gd name="connsiteX690" fmla="*/ 1018965 w 5163152"/>
              <a:gd name="connsiteY690" fmla="*/ 4118126 h 4498522"/>
              <a:gd name="connsiteX691" fmla="*/ 1042571 w 5163152"/>
              <a:gd name="connsiteY691" fmla="*/ 4165767 h 4498522"/>
              <a:gd name="connsiteX692" fmla="*/ 1077851 w 5163152"/>
              <a:gd name="connsiteY692" fmla="*/ 4200444 h 4498522"/>
              <a:gd name="connsiteX693" fmla="*/ 1116280 w 5163152"/>
              <a:gd name="connsiteY693" fmla="*/ 4223039 h 4498522"/>
              <a:gd name="connsiteX694" fmla="*/ 1153824 w 5163152"/>
              <a:gd name="connsiteY694" fmla="*/ 4235990 h 4498522"/>
              <a:gd name="connsiteX695" fmla="*/ 1172001 w 5163152"/>
              <a:gd name="connsiteY695" fmla="*/ 4240196 h 4498522"/>
              <a:gd name="connsiteX696" fmla="*/ 1190678 w 5163152"/>
              <a:gd name="connsiteY696" fmla="*/ 4243195 h 4498522"/>
              <a:gd name="connsiteX697" fmla="*/ 1209971 w 5163152"/>
              <a:gd name="connsiteY697" fmla="*/ 4244555 h 4498522"/>
              <a:gd name="connsiteX698" fmla="*/ 1221006 w 5163152"/>
              <a:gd name="connsiteY698" fmla="*/ 4244919 h 4498522"/>
              <a:gd name="connsiteX699" fmla="*/ 1224202 w 5163152"/>
              <a:gd name="connsiteY699" fmla="*/ 4245060 h 4498522"/>
              <a:gd name="connsiteX700" fmla="*/ 1224202 w 5163152"/>
              <a:gd name="connsiteY700" fmla="*/ 4245302 h 4498522"/>
              <a:gd name="connsiteX701" fmla="*/ 1359295 w 5163152"/>
              <a:gd name="connsiteY701" fmla="*/ 4206705 h 4498522"/>
              <a:gd name="connsiteX702" fmla="*/ 1474895 w 5163152"/>
              <a:gd name="connsiteY702" fmla="*/ 4145891 h 4498522"/>
              <a:gd name="connsiteX703" fmla="*/ 1630392 w 5163152"/>
              <a:gd name="connsiteY703" fmla="*/ 3998468 h 4498522"/>
              <a:gd name="connsiteX704" fmla="*/ 1732665 w 5163152"/>
              <a:gd name="connsiteY704" fmla="*/ 3808835 h 4498522"/>
              <a:gd name="connsiteX705" fmla="*/ 1781700 w 5163152"/>
              <a:gd name="connsiteY705" fmla="*/ 3778939 h 4498522"/>
              <a:gd name="connsiteX706" fmla="*/ 1806678 w 5163152"/>
              <a:gd name="connsiteY706" fmla="*/ 3820640 h 4498522"/>
              <a:gd name="connsiteX707" fmla="*/ 1761528 w 5163152"/>
              <a:gd name="connsiteY707" fmla="*/ 3938077 h 4498522"/>
              <a:gd name="connsiteX708" fmla="*/ 1699825 w 5163152"/>
              <a:gd name="connsiteY708" fmla="*/ 4048013 h 4498522"/>
              <a:gd name="connsiteX709" fmla="*/ 1666092 w 5163152"/>
              <a:gd name="connsiteY709" fmla="*/ 4106801 h 4498522"/>
              <a:gd name="connsiteX710" fmla="*/ 1629311 w 5163152"/>
              <a:gd name="connsiteY710" fmla="*/ 4163924 h 4498522"/>
              <a:gd name="connsiteX711" fmla="*/ 1591660 w 5163152"/>
              <a:gd name="connsiteY711" fmla="*/ 4215946 h 4498522"/>
              <a:gd name="connsiteX712" fmla="*/ 1574341 w 5163152"/>
              <a:gd name="connsiteY712" fmla="*/ 4234748 h 4498522"/>
              <a:gd name="connsiteX713" fmla="*/ 1546434 w 5163152"/>
              <a:gd name="connsiteY713" fmla="*/ 4260938 h 4498522"/>
              <a:gd name="connsiteX714" fmla="*/ 1517367 w 5163152"/>
              <a:gd name="connsiteY714" fmla="*/ 4284571 h 4498522"/>
              <a:gd name="connsiteX715" fmla="*/ 1497973 w 5163152"/>
              <a:gd name="connsiteY715" fmla="*/ 4297269 h 4498522"/>
              <a:gd name="connsiteX716" fmla="*/ 1484637 w 5163152"/>
              <a:gd name="connsiteY716" fmla="*/ 4279276 h 4498522"/>
              <a:gd name="connsiteX717" fmla="*/ 1466543 w 5163152"/>
              <a:gd name="connsiteY717" fmla="*/ 4293015 h 4498522"/>
              <a:gd name="connsiteX718" fmla="*/ 1466238 w 5163152"/>
              <a:gd name="connsiteY718" fmla="*/ 4293225 h 4498522"/>
              <a:gd name="connsiteX719" fmla="*/ 1459008 w 5163152"/>
              <a:gd name="connsiteY719" fmla="*/ 4304991 h 4498522"/>
              <a:gd name="connsiteX720" fmla="*/ 1437736 w 5163152"/>
              <a:gd name="connsiteY720" fmla="*/ 4324651 h 4498522"/>
              <a:gd name="connsiteX721" fmla="*/ 1399435 w 5163152"/>
              <a:gd name="connsiteY721" fmla="*/ 4352743 h 4498522"/>
              <a:gd name="connsiteX722" fmla="*/ 1343085 w 5163152"/>
              <a:gd name="connsiteY722" fmla="*/ 4386256 h 4498522"/>
              <a:gd name="connsiteX723" fmla="*/ 1268724 w 5163152"/>
              <a:gd name="connsiteY723" fmla="*/ 4419770 h 4498522"/>
              <a:gd name="connsiteX724" fmla="*/ 1176034 w 5163152"/>
              <a:gd name="connsiteY724" fmla="*/ 4446663 h 4498522"/>
              <a:gd name="connsiteX725" fmla="*/ 1071173 w 5163152"/>
              <a:gd name="connsiteY725" fmla="*/ 4456196 h 4498522"/>
              <a:gd name="connsiteX726" fmla="*/ 961045 w 5163152"/>
              <a:gd name="connsiteY726" fmla="*/ 4439386 h 4498522"/>
              <a:gd name="connsiteX727" fmla="*/ 861463 w 5163152"/>
              <a:gd name="connsiteY727" fmla="*/ 4393402 h 4498522"/>
              <a:gd name="connsiteX728" fmla="*/ 782994 w 5163152"/>
              <a:gd name="connsiteY728" fmla="*/ 4325254 h 4498522"/>
              <a:gd name="connsiteX729" fmla="*/ 732064 w 5163152"/>
              <a:gd name="connsiteY729" fmla="*/ 4246758 h 4498522"/>
              <a:gd name="connsiteX730" fmla="*/ 706521 w 5163152"/>
              <a:gd name="connsiteY730" fmla="*/ 4176849 h 4498522"/>
              <a:gd name="connsiteX731" fmla="*/ 692851 w 5163152"/>
              <a:gd name="connsiteY731" fmla="*/ 4108679 h 4498522"/>
              <a:gd name="connsiteX732" fmla="*/ 691463 w 5163152"/>
              <a:gd name="connsiteY732" fmla="*/ 3981042 h 4498522"/>
              <a:gd name="connsiteX733" fmla="*/ 699623 w 5163152"/>
              <a:gd name="connsiteY733" fmla="*/ 3921602 h 4498522"/>
              <a:gd name="connsiteX734" fmla="*/ 712278 w 5163152"/>
              <a:gd name="connsiteY734" fmla="*/ 3864577 h 4498522"/>
              <a:gd name="connsiteX735" fmla="*/ 720080 w 5163152"/>
              <a:gd name="connsiteY735" fmla="*/ 3836800 h 4498522"/>
              <a:gd name="connsiteX736" fmla="*/ 728811 w 5163152"/>
              <a:gd name="connsiteY736" fmla="*/ 3809410 h 4498522"/>
              <a:gd name="connsiteX737" fmla="*/ 738962 w 5163152"/>
              <a:gd name="connsiteY737" fmla="*/ 3782538 h 4498522"/>
              <a:gd name="connsiteX738" fmla="*/ 750140 w 5163152"/>
              <a:gd name="connsiteY738" fmla="*/ 3756026 h 4498522"/>
              <a:gd name="connsiteX739" fmla="*/ 805946 w 5163152"/>
              <a:gd name="connsiteY739" fmla="*/ 3654676 h 4498522"/>
              <a:gd name="connsiteX740" fmla="*/ 877408 w 5163152"/>
              <a:gd name="connsiteY740" fmla="*/ 3563546 h 4498522"/>
              <a:gd name="connsiteX741" fmla="*/ 954374 w 5163152"/>
              <a:gd name="connsiteY741" fmla="*/ 3489046 h 4498522"/>
              <a:gd name="connsiteX742" fmla="*/ 1041416 w 5163152"/>
              <a:gd name="connsiteY742" fmla="*/ 3427018 h 4498522"/>
              <a:gd name="connsiteX743" fmla="*/ 1043033 w 5163152"/>
              <a:gd name="connsiteY743" fmla="*/ 3425984 h 4498522"/>
              <a:gd name="connsiteX744" fmla="*/ 1050396 w 5163152"/>
              <a:gd name="connsiteY744" fmla="*/ 3421500 h 4498522"/>
              <a:gd name="connsiteX745" fmla="*/ 1053821 w 5163152"/>
              <a:gd name="connsiteY745" fmla="*/ 3419392 h 4498522"/>
              <a:gd name="connsiteX746" fmla="*/ 1055210 w 5163152"/>
              <a:gd name="connsiteY746" fmla="*/ 3418358 h 4498522"/>
              <a:gd name="connsiteX747" fmla="*/ 1053764 w 5163152"/>
              <a:gd name="connsiteY747" fmla="*/ 3417092 h 4498522"/>
              <a:gd name="connsiteX748" fmla="*/ 1027210 w 5163152"/>
              <a:gd name="connsiteY748" fmla="*/ 3391828 h 4498522"/>
              <a:gd name="connsiteX749" fmla="*/ 1005893 w 5163152"/>
              <a:gd name="connsiteY749" fmla="*/ 3365471 h 4498522"/>
              <a:gd name="connsiteX750" fmla="*/ 984950 w 5163152"/>
              <a:gd name="connsiteY750" fmla="*/ 3331260 h 4498522"/>
              <a:gd name="connsiteX751" fmla="*/ 967974 w 5163152"/>
              <a:gd name="connsiteY751" fmla="*/ 3291257 h 4498522"/>
              <a:gd name="connsiteX752" fmla="*/ 956731 w 5163152"/>
              <a:gd name="connsiteY752" fmla="*/ 3245291 h 4498522"/>
              <a:gd name="connsiteX753" fmla="*/ 953780 w 5163152"/>
              <a:gd name="connsiteY753" fmla="*/ 3192498 h 4498522"/>
              <a:gd name="connsiteX754" fmla="*/ 956517 w 5163152"/>
              <a:gd name="connsiteY754" fmla="*/ 3163783 h 4498522"/>
              <a:gd name="connsiteX755" fmla="*/ 962494 w 5163152"/>
              <a:gd name="connsiteY755" fmla="*/ 3134208 h 4498522"/>
              <a:gd name="connsiteX756" fmla="*/ 979941 w 5163152"/>
              <a:gd name="connsiteY756" fmla="*/ 3071511 h 4498522"/>
              <a:gd name="connsiteX757" fmla="*/ 1007972 w 5163152"/>
              <a:gd name="connsiteY757" fmla="*/ 3001316 h 4498522"/>
              <a:gd name="connsiteX758" fmla="*/ 1054753 w 5163152"/>
              <a:gd name="connsiteY758" fmla="*/ 2914308 h 4498522"/>
              <a:gd name="connsiteX759" fmla="*/ 1121301 w 5163152"/>
              <a:gd name="connsiteY759" fmla="*/ 2821485 h 4498522"/>
              <a:gd name="connsiteX760" fmla="*/ 1125499 w 5163152"/>
              <a:gd name="connsiteY760" fmla="*/ 2816906 h 4498522"/>
              <a:gd name="connsiteX761" fmla="*/ 1100213 w 5163152"/>
              <a:gd name="connsiteY761" fmla="*/ 2813057 h 4498522"/>
              <a:gd name="connsiteX762" fmla="*/ 1018641 w 5163152"/>
              <a:gd name="connsiteY762" fmla="*/ 2801028 h 4498522"/>
              <a:gd name="connsiteX763" fmla="*/ 939193 w 5163152"/>
              <a:gd name="connsiteY763" fmla="*/ 2789315 h 4498522"/>
              <a:gd name="connsiteX764" fmla="*/ 907343 w 5163152"/>
              <a:gd name="connsiteY764" fmla="*/ 2784851 h 4498522"/>
              <a:gd name="connsiteX765" fmla="*/ 891779 w 5163152"/>
              <a:gd name="connsiteY765" fmla="*/ 2782743 h 4498522"/>
              <a:gd name="connsiteX766" fmla="*/ 883846 w 5163152"/>
              <a:gd name="connsiteY766" fmla="*/ 2781708 h 4498522"/>
              <a:gd name="connsiteX767" fmla="*/ 879850 w 5163152"/>
              <a:gd name="connsiteY767" fmla="*/ 2781191 h 4498522"/>
              <a:gd name="connsiteX768" fmla="*/ 877852 w 5163152"/>
              <a:gd name="connsiteY768" fmla="*/ 2780941 h 4498522"/>
              <a:gd name="connsiteX769" fmla="*/ 877091 w 5163152"/>
              <a:gd name="connsiteY769" fmla="*/ 2782513 h 4498522"/>
              <a:gd name="connsiteX770" fmla="*/ 860435 w 5163152"/>
              <a:gd name="connsiteY770" fmla="*/ 2828788 h 4498522"/>
              <a:gd name="connsiteX771" fmla="*/ 843339 w 5163152"/>
              <a:gd name="connsiteY771" fmla="*/ 2876789 h 4498522"/>
              <a:gd name="connsiteX772" fmla="*/ 797789 w 5163152"/>
              <a:gd name="connsiteY772" fmla="*/ 3013009 h 4498522"/>
              <a:gd name="connsiteX773" fmla="*/ 795886 w 5163152"/>
              <a:gd name="connsiteY773" fmla="*/ 3018893 h 4498522"/>
              <a:gd name="connsiteX774" fmla="*/ 786449 w 5163152"/>
              <a:gd name="connsiteY774" fmla="*/ 3049853 h 4498522"/>
              <a:gd name="connsiteX775" fmla="*/ 777754 w 5163152"/>
              <a:gd name="connsiteY775" fmla="*/ 3078370 h 4498522"/>
              <a:gd name="connsiteX776" fmla="*/ 770031 w 5163152"/>
              <a:gd name="connsiteY776" fmla="*/ 3105508 h 4498522"/>
              <a:gd name="connsiteX777" fmla="*/ 761696 w 5163152"/>
              <a:gd name="connsiteY777" fmla="*/ 3134859 h 4498522"/>
              <a:gd name="connsiteX778" fmla="*/ 742817 w 5163152"/>
              <a:gd name="connsiteY778" fmla="*/ 3201789 h 4498522"/>
              <a:gd name="connsiteX779" fmla="*/ 719458 w 5163152"/>
              <a:gd name="connsiteY779" fmla="*/ 3284570 h 4498522"/>
              <a:gd name="connsiteX780" fmla="*/ 684118 w 5163152"/>
              <a:gd name="connsiteY780" fmla="*/ 3400824 h 4498522"/>
              <a:gd name="connsiteX781" fmla="*/ 632069 w 5163152"/>
              <a:gd name="connsiteY781" fmla="*/ 3557204 h 4498522"/>
              <a:gd name="connsiteX782" fmla="*/ 569717 w 5163152"/>
              <a:gd name="connsiteY782" fmla="*/ 3726478 h 4498522"/>
              <a:gd name="connsiteX783" fmla="*/ 499645 w 5163152"/>
              <a:gd name="connsiteY783" fmla="*/ 3900294 h 4498522"/>
              <a:gd name="connsiteX784" fmla="*/ 457482 w 5163152"/>
              <a:gd name="connsiteY784" fmla="*/ 3994187 h 4498522"/>
              <a:gd name="connsiteX785" fmla="*/ 446444 w 5163152"/>
              <a:gd name="connsiteY785" fmla="*/ 4016913 h 4498522"/>
              <a:gd name="connsiteX786" fmla="*/ 436592 w 5163152"/>
              <a:gd name="connsiteY786" fmla="*/ 4037167 h 4498522"/>
              <a:gd name="connsiteX787" fmla="*/ 420609 w 5163152"/>
              <a:gd name="connsiteY787" fmla="*/ 4068535 h 4498522"/>
              <a:gd name="connsiteX788" fmla="*/ 371388 w 5163152"/>
              <a:gd name="connsiteY788" fmla="*/ 4161508 h 4498522"/>
              <a:gd name="connsiteX789" fmla="*/ 362457 w 5163152"/>
              <a:gd name="connsiteY789" fmla="*/ 4178219 h 4498522"/>
              <a:gd name="connsiteX790" fmla="*/ 354853 w 5163152"/>
              <a:gd name="connsiteY790" fmla="*/ 4192473 h 4498522"/>
              <a:gd name="connsiteX791" fmla="*/ 352306 w 5163152"/>
              <a:gd name="connsiteY791" fmla="*/ 4196607 h 4498522"/>
              <a:gd name="connsiteX792" fmla="*/ 349659 w 5163152"/>
              <a:gd name="connsiteY792" fmla="*/ 4200885 h 4498522"/>
              <a:gd name="connsiteX793" fmla="*/ 335789 w 5163152"/>
              <a:gd name="connsiteY793" fmla="*/ 4223515 h 4498522"/>
              <a:gd name="connsiteX794" fmla="*/ 318834 w 5163152"/>
              <a:gd name="connsiteY794" fmla="*/ 4251455 h 4498522"/>
              <a:gd name="connsiteX795" fmla="*/ 296043 w 5163152"/>
              <a:gd name="connsiteY795" fmla="*/ 4287861 h 4498522"/>
              <a:gd name="connsiteX796" fmla="*/ 265432 w 5163152"/>
              <a:gd name="connsiteY796" fmla="*/ 4332021 h 4498522"/>
              <a:gd name="connsiteX797" fmla="*/ 222391 w 5163152"/>
              <a:gd name="connsiteY797" fmla="*/ 4381773 h 4498522"/>
              <a:gd name="connsiteX798" fmla="*/ 206543 w 5163152"/>
              <a:gd name="connsiteY798" fmla="*/ 4396277 h 4498522"/>
              <a:gd name="connsiteX799" fmla="*/ 190028 w 5163152"/>
              <a:gd name="connsiteY799" fmla="*/ 4409173 h 4498522"/>
              <a:gd name="connsiteX800" fmla="*/ 181592 w 5163152"/>
              <a:gd name="connsiteY800" fmla="*/ 4414982 h 4498522"/>
              <a:gd name="connsiteX801" fmla="*/ 172771 w 5163152"/>
              <a:gd name="connsiteY801" fmla="*/ 4419713 h 4498522"/>
              <a:gd name="connsiteX802" fmla="*/ 153059 w 5163152"/>
              <a:gd name="connsiteY802" fmla="*/ 4421208 h 4498522"/>
              <a:gd name="connsiteX803" fmla="*/ 140145 w 5163152"/>
              <a:gd name="connsiteY803" fmla="*/ 4415999 h 4498522"/>
              <a:gd name="connsiteX804" fmla="*/ 131939 w 5163152"/>
              <a:gd name="connsiteY804" fmla="*/ 4405187 h 4498522"/>
              <a:gd name="connsiteX805" fmla="*/ 126745 w 5163152"/>
              <a:gd name="connsiteY805" fmla="*/ 4378151 h 4498522"/>
              <a:gd name="connsiteX806" fmla="*/ 125342 w 5163152"/>
              <a:gd name="connsiteY806" fmla="*/ 4349039 h 4498522"/>
              <a:gd name="connsiteX807" fmla="*/ 126023 w 5163152"/>
              <a:gd name="connsiteY807" fmla="*/ 4322026 h 4498522"/>
              <a:gd name="connsiteX808" fmla="*/ 138504 w 5163152"/>
              <a:gd name="connsiteY808" fmla="*/ 4230571 h 4498522"/>
              <a:gd name="connsiteX809" fmla="*/ 157550 w 5163152"/>
              <a:gd name="connsiteY809" fmla="*/ 4148114 h 4498522"/>
              <a:gd name="connsiteX810" fmla="*/ 177128 w 5163152"/>
              <a:gd name="connsiteY810" fmla="*/ 4067998 h 4498522"/>
              <a:gd name="connsiteX811" fmla="*/ 185670 w 5163152"/>
              <a:gd name="connsiteY811" fmla="*/ 4026839 h 4498522"/>
              <a:gd name="connsiteX812" fmla="*/ 194195 w 5163152"/>
              <a:gd name="connsiteY812" fmla="*/ 3982671 h 4498522"/>
              <a:gd name="connsiteX813" fmla="*/ 215033 w 5163152"/>
              <a:gd name="connsiteY813" fmla="*/ 3887463 h 4498522"/>
              <a:gd name="connsiteX814" fmla="*/ 240695 w 5163152"/>
              <a:gd name="connsiteY814" fmla="*/ 3785746 h 4498522"/>
              <a:gd name="connsiteX815" fmla="*/ 275587 w 5163152"/>
              <a:gd name="connsiteY815" fmla="*/ 3662833 h 4498522"/>
              <a:gd name="connsiteX816" fmla="*/ 315089 w 5163152"/>
              <a:gd name="connsiteY816" fmla="*/ 3537850 h 4498522"/>
              <a:gd name="connsiteX817" fmla="*/ 324487 w 5163152"/>
              <a:gd name="connsiteY817" fmla="*/ 3509854 h 4498522"/>
              <a:gd name="connsiteX818" fmla="*/ 329662 w 5163152"/>
              <a:gd name="connsiteY818" fmla="*/ 3479598 h 4498522"/>
              <a:gd name="connsiteX819" fmla="*/ 338130 w 5163152"/>
              <a:gd name="connsiteY819" fmla="*/ 3433783 h 4498522"/>
              <a:gd name="connsiteX820" fmla="*/ 342905 w 5163152"/>
              <a:gd name="connsiteY820" fmla="*/ 3409601 h 4498522"/>
              <a:gd name="connsiteX821" fmla="*/ 342639 w 5163152"/>
              <a:gd name="connsiteY821" fmla="*/ 3404235 h 4498522"/>
              <a:gd name="connsiteX822" fmla="*/ 342046 w 5163152"/>
              <a:gd name="connsiteY822" fmla="*/ 3400472 h 4498522"/>
              <a:gd name="connsiteX823" fmla="*/ 341383 w 5163152"/>
              <a:gd name="connsiteY823" fmla="*/ 3394655 h 4498522"/>
              <a:gd name="connsiteX824" fmla="*/ 317866 w 5163152"/>
              <a:gd name="connsiteY824" fmla="*/ 3300666 h 4498522"/>
              <a:gd name="connsiteX825" fmla="*/ 265230 w 5163152"/>
              <a:gd name="connsiteY825" fmla="*/ 3211039 h 4498522"/>
              <a:gd name="connsiteX826" fmla="*/ 186907 w 5163152"/>
              <a:gd name="connsiteY826" fmla="*/ 3118726 h 4498522"/>
              <a:gd name="connsiteX827" fmla="*/ 141396 w 5163152"/>
              <a:gd name="connsiteY827" fmla="*/ 3066106 h 4498522"/>
              <a:gd name="connsiteX828" fmla="*/ 118260 w 5163152"/>
              <a:gd name="connsiteY828" fmla="*/ 3036732 h 4498522"/>
              <a:gd name="connsiteX829" fmla="*/ 96645 w 5163152"/>
              <a:gd name="connsiteY829" fmla="*/ 3007548 h 4498522"/>
              <a:gd name="connsiteX830" fmla="*/ 52719 w 5163152"/>
              <a:gd name="connsiteY830" fmla="*/ 2943907 h 4498522"/>
              <a:gd name="connsiteX831" fmla="*/ 14642 w 5163152"/>
              <a:gd name="connsiteY831" fmla="*/ 2867017 h 4498522"/>
              <a:gd name="connsiteX832" fmla="*/ 2748 w 5163152"/>
              <a:gd name="connsiteY832" fmla="*/ 2821571 h 4498522"/>
              <a:gd name="connsiteX833" fmla="*/ 543 w 5163152"/>
              <a:gd name="connsiteY833" fmla="*/ 2772377 h 4498522"/>
              <a:gd name="connsiteX834" fmla="*/ 10230 w 5163152"/>
              <a:gd name="connsiteY834" fmla="*/ 2723945 h 4498522"/>
              <a:gd name="connsiteX835" fmla="*/ 30377 w 5163152"/>
              <a:gd name="connsiteY835" fmla="*/ 2681837 h 4498522"/>
              <a:gd name="connsiteX836" fmla="*/ 55982 w 5163152"/>
              <a:gd name="connsiteY836" fmla="*/ 2648014 h 4498522"/>
              <a:gd name="connsiteX837" fmla="*/ 83384 w 5163152"/>
              <a:gd name="connsiteY837" fmla="*/ 2621707 h 4498522"/>
              <a:gd name="connsiteX838" fmla="*/ 135365 w 5163152"/>
              <a:gd name="connsiteY838" fmla="*/ 2585108 h 4498522"/>
              <a:gd name="connsiteX839" fmla="*/ 240438 w 5163152"/>
              <a:gd name="connsiteY839" fmla="*/ 2537690 h 4498522"/>
              <a:gd name="connsiteX840" fmla="*/ 328844 w 5163152"/>
              <a:gd name="connsiteY840" fmla="*/ 2516931 h 4498522"/>
              <a:gd name="connsiteX841" fmla="*/ 364926 w 5163152"/>
              <a:gd name="connsiteY841" fmla="*/ 2513281 h 4498522"/>
              <a:gd name="connsiteX842" fmla="*/ 395627 w 5163152"/>
              <a:gd name="connsiteY842" fmla="*/ 2512390 h 4498522"/>
              <a:gd name="connsiteX843" fmla="*/ 423539 w 5163152"/>
              <a:gd name="connsiteY843" fmla="*/ 2512869 h 4498522"/>
              <a:gd name="connsiteX844" fmla="*/ 437580 w 5163152"/>
              <a:gd name="connsiteY844" fmla="*/ 2512964 h 4498522"/>
              <a:gd name="connsiteX845" fmla="*/ 445495 w 5163152"/>
              <a:gd name="connsiteY845" fmla="*/ 2512964 h 4498522"/>
              <a:gd name="connsiteX846" fmla="*/ 447774 w 5163152"/>
              <a:gd name="connsiteY846" fmla="*/ 2513025 h 4498522"/>
              <a:gd name="connsiteX847" fmla="*/ 447797 w 5163152"/>
              <a:gd name="connsiteY847" fmla="*/ 2513271 h 4498522"/>
              <a:gd name="connsiteX848" fmla="*/ 618686 w 5163152"/>
              <a:gd name="connsiteY848" fmla="*/ 2495223 h 4498522"/>
              <a:gd name="connsiteX849" fmla="*/ 789188 w 5163152"/>
              <a:gd name="connsiteY849" fmla="*/ 2491618 h 4498522"/>
              <a:gd name="connsiteX850" fmla="*/ 961999 w 5163152"/>
              <a:gd name="connsiteY850" fmla="*/ 2496357 h 4498522"/>
              <a:gd name="connsiteX851" fmla="*/ 1134424 w 5163152"/>
              <a:gd name="connsiteY851" fmla="*/ 2509170 h 4498522"/>
              <a:gd name="connsiteX852" fmla="*/ 1202918 w 5163152"/>
              <a:gd name="connsiteY852" fmla="*/ 2516682 h 4498522"/>
              <a:gd name="connsiteX853" fmla="*/ 1251988 w 5163152"/>
              <a:gd name="connsiteY853" fmla="*/ 2515455 h 4498522"/>
              <a:gd name="connsiteX854" fmla="*/ 1298983 w 5163152"/>
              <a:gd name="connsiteY854" fmla="*/ 2510972 h 4498522"/>
              <a:gd name="connsiteX855" fmla="*/ 1319946 w 5163152"/>
              <a:gd name="connsiteY855" fmla="*/ 2507159 h 4498522"/>
              <a:gd name="connsiteX856" fmla="*/ 1340194 w 5163152"/>
              <a:gd name="connsiteY856" fmla="*/ 2501678 h 4498522"/>
              <a:gd name="connsiteX857" fmla="*/ 1356669 w 5163152"/>
              <a:gd name="connsiteY857" fmla="*/ 2498167 h 4498522"/>
              <a:gd name="connsiteX858" fmla="*/ 1382205 w 5163152"/>
              <a:gd name="connsiteY858" fmla="*/ 2493765 h 4498522"/>
              <a:gd name="connsiteX859" fmla="*/ 1408350 w 5163152"/>
              <a:gd name="connsiteY859" fmla="*/ 2490504 h 4498522"/>
              <a:gd name="connsiteX860" fmla="*/ 1425147 w 5163152"/>
              <a:gd name="connsiteY860" fmla="*/ 2490507 h 4498522"/>
              <a:gd name="connsiteX861" fmla="*/ 1442480 w 5163152"/>
              <a:gd name="connsiteY861" fmla="*/ 2500567 h 4498522"/>
              <a:gd name="connsiteX862" fmla="*/ 1427220 w 5163152"/>
              <a:gd name="connsiteY862" fmla="*/ 2512869 h 4498522"/>
              <a:gd name="connsiteX863" fmla="*/ 1443184 w 5163152"/>
              <a:gd name="connsiteY863" fmla="*/ 2511623 h 4498522"/>
              <a:gd name="connsiteX864" fmla="*/ 1443450 w 5163152"/>
              <a:gd name="connsiteY864" fmla="*/ 2511623 h 4498522"/>
              <a:gd name="connsiteX865" fmla="*/ 1452394 w 5163152"/>
              <a:gd name="connsiteY865" fmla="*/ 2506238 h 4498522"/>
              <a:gd name="connsiteX866" fmla="*/ 1473579 w 5163152"/>
              <a:gd name="connsiteY866" fmla="*/ 2503103 h 4498522"/>
              <a:gd name="connsiteX867" fmla="*/ 1509263 w 5163152"/>
              <a:gd name="connsiteY867" fmla="*/ 2508117 h 4498522"/>
              <a:gd name="connsiteX868" fmla="*/ 1517487 w 5163152"/>
              <a:gd name="connsiteY868" fmla="*/ 2510614 h 4498522"/>
              <a:gd name="connsiteX869" fmla="*/ 1522685 w 5163152"/>
              <a:gd name="connsiteY869" fmla="*/ 2507855 h 4498522"/>
              <a:gd name="connsiteX870" fmla="*/ 1648796 w 5163152"/>
              <a:gd name="connsiteY870" fmla="*/ 2458526 h 4498522"/>
              <a:gd name="connsiteX871" fmla="*/ 1723171 w 5163152"/>
              <a:gd name="connsiteY871" fmla="*/ 2443059 h 4498522"/>
              <a:gd name="connsiteX872" fmla="*/ 1760812 w 5163152"/>
              <a:gd name="connsiteY872" fmla="*/ 2440140 h 4498522"/>
              <a:gd name="connsiteX873" fmla="*/ 2740427 w 5163152"/>
              <a:gd name="connsiteY873" fmla="*/ 907445 h 4498522"/>
              <a:gd name="connsiteX874" fmla="*/ 2824051 w 5163152"/>
              <a:gd name="connsiteY874" fmla="*/ 975347 h 4498522"/>
              <a:gd name="connsiteX875" fmla="*/ 2810454 w 5163152"/>
              <a:gd name="connsiteY875" fmla="*/ 1091564 h 4498522"/>
              <a:gd name="connsiteX876" fmla="*/ 2729601 w 5163152"/>
              <a:gd name="connsiteY876" fmla="*/ 1175383 h 4498522"/>
              <a:gd name="connsiteX877" fmla="*/ 2546551 w 5163152"/>
              <a:gd name="connsiteY877" fmla="*/ 1252656 h 4498522"/>
              <a:gd name="connsiteX878" fmla="*/ 2411917 w 5163152"/>
              <a:gd name="connsiteY878" fmla="*/ 1396741 h 4498522"/>
              <a:gd name="connsiteX879" fmla="*/ 2407959 w 5163152"/>
              <a:gd name="connsiteY879" fmla="*/ 1405363 h 4498522"/>
              <a:gd name="connsiteX880" fmla="*/ 2420086 w 5163152"/>
              <a:gd name="connsiteY880" fmla="*/ 1389057 h 4498522"/>
              <a:gd name="connsiteX881" fmla="*/ 2435738 w 5163152"/>
              <a:gd name="connsiteY881" fmla="*/ 1368956 h 4498522"/>
              <a:gd name="connsiteX882" fmla="*/ 2468257 w 5163152"/>
              <a:gd name="connsiteY882" fmla="*/ 1331954 h 4498522"/>
              <a:gd name="connsiteX883" fmla="*/ 2521680 w 5163152"/>
              <a:gd name="connsiteY883" fmla="*/ 1287480 h 4498522"/>
              <a:gd name="connsiteX884" fmla="*/ 2595670 w 5163152"/>
              <a:gd name="connsiteY884" fmla="*/ 1246984 h 4498522"/>
              <a:gd name="connsiteX885" fmla="*/ 2679333 w 5163152"/>
              <a:gd name="connsiteY885" fmla="*/ 1213285 h 4498522"/>
              <a:gd name="connsiteX886" fmla="*/ 2721591 w 5163152"/>
              <a:gd name="connsiteY886" fmla="*/ 1196998 h 4498522"/>
              <a:gd name="connsiteX887" fmla="*/ 2743202 w 5163152"/>
              <a:gd name="connsiteY887" fmla="*/ 1187932 h 4498522"/>
              <a:gd name="connsiteX888" fmla="*/ 2764571 w 5163152"/>
              <a:gd name="connsiteY888" fmla="*/ 1175115 h 4498522"/>
              <a:gd name="connsiteX889" fmla="*/ 2798006 w 5163152"/>
              <a:gd name="connsiteY889" fmla="*/ 1142002 h 4498522"/>
              <a:gd name="connsiteX890" fmla="*/ 2820738 w 5163152"/>
              <a:gd name="connsiteY890" fmla="*/ 1104389 h 4498522"/>
              <a:gd name="connsiteX891" fmla="*/ 2839500 w 5163152"/>
              <a:gd name="connsiteY891" fmla="*/ 1037055 h 4498522"/>
              <a:gd name="connsiteX892" fmla="*/ 2833846 w 5163152"/>
              <a:gd name="connsiteY892" fmla="*/ 975526 h 4498522"/>
              <a:gd name="connsiteX893" fmla="*/ 2821877 w 5163152"/>
              <a:gd name="connsiteY893" fmla="*/ 949723 h 4498522"/>
              <a:gd name="connsiteX894" fmla="*/ 2804356 w 5163152"/>
              <a:gd name="connsiteY894" fmla="*/ 929710 h 4498522"/>
              <a:gd name="connsiteX895" fmla="*/ 2783624 w 5163152"/>
              <a:gd name="connsiteY895" fmla="*/ 916578 h 4498522"/>
              <a:gd name="connsiteX896" fmla="*/ 2762022 w 5163152"/>
              <a:gd name="connsiteY896" fmla="*/ 909725 h 4498522"/>
              <a:gd name="connsiteX897" fmla="*/ 2762021 w 5163152"/>
              <a:gd name="connsiteY897" fmla="*/ 909725 h 4498522"/>
              <a:gd name="connsiteX898" fmla="*/ 2740427 w 5163152"/>
              <a:gd name="connsiteY898" fmla="*/ 907445 h 4498522"/>
              <a:gd name="connsiteX899" fmla="*/ 1406799 w 5163152"/>
              <a:gd name="connsiteY899" fmla="*/ 615037 h 4498522"/>
              <a:gd name="connsiteX900" fmla="*/ 1391617 w 5163152"/>
              <a:gd name="connsiteY900" fmla="*/ 657940 h 4498522"/>
              <a:gd name="connsiteX901" fmla="*/ 1268953 w 5163152"/>
              <a:gd name="connsiteY901" fmla="*/ 984782 h 4498522"/>
              <a:gd name="connsiteX902" fmla="*/ 1373995 w 5163152"/>
              <a:gd name="connsiteY902" fmla="*/ 971642 h 4498522"/>
              <a:gd name="connsiteX903" fmla="*/ 1475885 w 5163152"/>
              <a:gd name="connsiteY903" fmla="*/ 961693 h 4498522"/>
              <a:gd name="connsiteX904" fmla="*/ 1727299 w 5163152"/>
              <a:gd name="connsiteY904" fmla="*/ 942243 h 4498522"/>
              <a:gd name="connsiteX905" fmla="*/ 1708699 w 5163152"/>
              <a:gd name="connsiteY905" fmla="*/ 940803 h 4498522"/>
              <a:gd name="connsiteX906" fmla="*/ 1686089 w 5163152"/>
              <a:gd name="connsiteY906" fmla="*/ 939637 h 4498522"/>
              <a:gd name="connsiteX907" fmla="*/ 1628552 w 5163152"/>
              <a:gd name="connsiteY907" fmla="*/ 939019 h 4498522"/>
              <a:gd name="connsiteX908" fmla="*/ 1545844 w 5163152"/>
              <a:gd name="connsiteY908" fmla="*/ 941189 h 4498522"/>
              <a:gd name="connsiteX909" fmla="*/ 1497170 w 5163152"/>
              <a:gd name="connsiteY909" fmla="*/ 943385 h 4498522"/>
              <a:gd name="connsiteX910" fmla="*/ 1446184 w 5163152"/>
              <a:gd name="connsiteY910" fmla="*/ 947551 h 4498522"/>
              <a:gd name="connsiteX911" fmla="*/ 1345172 w 5163152"/>
              <a:gd name="connsiteY911" fmla="*/ 958569 h 4498522"/>
              <a:gd name="connsiteX912" fmla="*/ 1311306 w 5163152"/>
              <a:gd name="connsiteY912" fmla="*/ 962631 h 4498522"/>
              <a:gd name="connsiteX913" fmla="*/ 1302739 w 5163152"/>
              <a:gd name="connsiteY913" fmla="*/ 963730 h 4498522"/>
              <a:gd name="connsiteX914" fmla="*/ 1294771 w 5163152"/>
              <a:gd name="connsiteY914" fmla="*/ 964356 h 4498522"/>
              <a:gd name="connsiteX915" fmla="*/ 1300270 w 5163152"/>
              <a:gd name="connsiteY915" fmla="*/ 948854 h 4498522"/>
              <a:gd name="connsiteX916" fmla="*/ 1325233 w 5163152"/>
              <a:gd name="connsiteY916" fmla="*/ 877150 h 4498522"/>
              <a:gd name="connsiteX917" fmla="*/ 1369577 w 5163152"/>
              <a:gd name="connsiteY917" fmla="*/ 743643 h 4498522"/>
              <a:gd name="connsiteX918" fmla="*/ 1400805 w 5163152"/>
              <a:gd name="connsiteY918" fmla="*/ 638203 h 4498522"/>
              <a:gd name="connsiteX919" fmla="*/ 1406799 w 5163152"/>
              <a:gd name="connsiteY919" fmla="*/ 615037 h 4498522"/>
              <a:gd name="connsiteX920" fmla="*/ 174902 w 5163152"/>
              <a:gd name="connsiteY920" fmla="*/ 390614 h 4498522"/>
              <a:gd name="connsiteX921" fmla="*/ 205950 w 5163152"/>
              <a:gd name="connsiteY921" fmla="*/ 443471 h 4498522"/>
              <a:gd name="connsiteX922" fmla="*/ 245946 w 5163152"/>
              <a:gd name="connsiteY922" fmla="*/ 494547 h 4498522"/>
              <a:gd name="connsiteX923" fmla="*/ 246746 w 5163152"/>
              <a:gd name="connsiteY923" fmla="*/ 484104 h 4498522"/>
              <a:gd name="connsiteX924" fmla="*/ 240371 w 5163152"/>
              <a:gd name="connsiteY924" fmla="*/ 463122 h 4498522"/>
              <a:gd name="connsiteX925" fmla="*/ 232958 w 5163152"/>
              <a:gd name="connsiteY925" fmla="*/ 450746 h 4498522"/>
              <a:gd name="connsiteX926" fmla="*/ 224218 w 5163152"/>
              <a:gd name="connsiteY926" fmla="*/ 438786 h 4498522"/>
              <a:gd name="connsiteX927" fmla="*/ 206238 w 5163152"/>
              <a:gd name="connsiteY927" fmla="*/ 417613 h 4498522"/>
              <a:gd name="connsiteX928" fmla="*/ 191623 w 5163152"/>
              <a:gd name="connsiteY928" fmla="*/ 403665 h 4498522"/>
              <a:gd name="connsiteX929" fmla="*/ 178136 w 5163152"/>
              <a:gd name="connsiteY929" fmla="*/ 393124 h 4498522"/>
              <a:gd name="connsiteX930" fmla="*/ 174902 w 5163152"/>
              <a:gd name="connsiteY930" fmla="*/ 390614 h 4498522"/>
              <a:gd name="connsiteX931" fmla="*/ 438189 w 5163152"/>
              <a:gd name="connsiteY931" fmla="*/ 298370 h 4498522"/>
              <a:gd name="connsiteX932" fmla="*/ 420418 w 5163152"/>
              <a:gd name="connsiteY932" fmla="*/ 298657 h 4498522"/>
              <a:gd name="connsiteX933" fmla="*/ 396711 w 5163152"/>
              <a:gd name="connsiteY933" fmla="*/ 302049 h 4498522"/>
              <a:gd name="connsiteX934" fmla="*/ 356965 w 5163152"/>
              <a:gd name="connsiteY934" fmla="*/ 310058 h 4498522"/>
              <a:gd name="connsiteX935" fmla="*/ 318760 w 5163152"/>
              <a:gd name="connsiteY935" fmla="*/ 318758 h 4498522"/>
              <a:gd name="connsiteX936" fmla="*/ 296627 w 5163152"/>
              <a:gd name="connsiteY936" fmla="*/ 322918 h 4498522"/>
              <a:gd name="connsiteX937" fmla="*/ 272584 w 5163152"/>
              <a:gd name="connsiteY937" fmla="*/ 325771 h 4498522"/>
              <a:gd name="connsiteX938" fmla="*/ 244883 w 5163152"/>
              <a:gd name="connsiteY938" fmla="*/ 328240 h 4498522"/>
              <a:gd name="connsiteX939" fmla="*/ 218396 w 5163152"/>
              <a:gd name="connsiteY939" fmla="*/ 332132 h 4498522"/>
              <a:gd name="connsiteX940" fmla="*/ 212783 w 5163152"/>
              <a:gd name="connsiteY940" fmla="*/ 333512 h 4498522"/>
              <a:gd name="connsiteX941" fmla="*/ 209396 w 5163152"/>
              <a:gd name="connsiteY941" fmla="*/ 338974 h 4498522"/>
              <a:gd name="connsiteX942" fmla="*/ 206017 w 5163152"/>
              <a:gd name="connsiteY942" fmla="*/ 353213 h 4498522"/>
              <a:gd name="connsiteX943" fmla="*/ 209416 w 5163152"/>
              <a:gd name="connsiteY943" fmla="*/ 363041 h 4498522"/>
              <a:gd name="connsiteX944" fmla="*/ 211813 w 5163152"/>
              <a:gd name="connsiteY944" fmla="*/ 365570 h 4498522"/>
              <a:gd name="connsiteX945" fmla="*/ 214134 w 5163152"/>
              <a:gd name="connsiteY945" fmla="*/ 367031 h 4498522"/>
              <a:gd name="connsiteX946" fmla="*/ 217197 w 5163152"/>
              <a:gd name="connsiteY946" fmla="*/ 370762 h 4498522"/>
              <a:gd name="connsiteX947" fmla="*/ 226405 w 5163152"/>
              <a:gd name="connsiteY947" fmla="*/ 384023 h 4498522"/>
              <a:gd name="connsiteX948" fmla="*/ 261186 w 5163152"/>
              <a:gd name="connsiteY948" fmla="*/ 431735 h 4498522"/>
              <a:gd name="connsiteX949" fmla="*/ 279818 w 5163152"/>
              <a:gd name="connsiteY949" fmla="*/ 459168 h 4498522"/>
              <a:gd name="connsiteX950" fmla="*/ 294254 w 5163152"/>
              <a:gd name="connsiteY950" fmla="*/ 484775 h 4498522"/>
              <a:gd name="connsiteX951" fmla="*/ 300114 w 5163152"/>
              <a:gd name="connsiteY951" fmla="*/ 498456 h 4498522"/>
              <a:gd name="connsiteX952" fmla="*/ 303672 w 5163152"/>
              <a:gd name="connsiteY952" fmla="*/ 510414 h 4498522"/>
              <a:gd name="connsiteX953" fmla="*/ 307572 w 5163152"/>
              <a:gd name="connsiteY953" fmla="*/ 532813 h 4498522"/>
              <a:gd name="connsiteX954" fmla="*/ 307572 w 5163152"/>
              <a:gd name="connsiteY954" fmla="*/ 552454 h 4498522"/>
              <a:gd name="connsiteX955" fmla="*/ 307040 w 5163152"/>
              <a:gd name="connsiteY955" fmla="*/ 561249 h 4498522"/>
              <a:gd name="connsiteX956" fmla="*/ 307002 w 5163152"/>
              <a:gd name="connsiteY956" fmla="*/ 565542 h 4498522"/>
              <a:gd name="connsiteX957" fmla="*/ 307192 w 5163152"/>
              <a:gd name="connsiteY957" fmla="*/ 567841 h 4498522"/>
              <a:gd name="connsiteX958" fmla="*/ 307098 w 5163152"/>
              <a:gd name="connsiteY958" fmla="*/ 568665 h 4498522"/>
              <a:gd name="connsiteX959" fmla="*/ 364799 w 5163152"/>
              <a:gd name="connsiteY959" fmla="*/ 636014 h 4498522"/>
              <a:gd name="connsiteX960" fmla="*/ 416366 w 5163152"/>
              <a:gd name="connsiteY960" fmla="*/ 707588 h 4498522"/>
              <a:gd name="connsiteX961" fmla="*/ 435316 w 5163152"/>
              <a:gd name="connsiteY961" fmla="*/ 718031 h 4498522"/>
              <a:gd name="connsiteX962" fmla="*/ 435563 w 5163152"/>
              <a:gd name="connsiteY962" fmla="*/ 715559 h 4498522"/>
              <a:gd name="connsiteX963" fmla="*/ 442223 w 5163152"/>
              <a:gd name="connsiteY963" fmla="*/ 683694 h 4498522"/>
              <a:gd name="connsiteX964" fmla="*/ 452966 w 5163152"/>
              <a:gd name="connsiteY964" fmla="*/ 650615 h 4498522"/>
              <a:gd name="connsiteX965" fmla="*/ 466063 w 5163152"/>
              <a:gd name="connsiteY965" fmla="*/ 622452 h 4498522"/>
              <a:gd name="connsiteX966" fmla="*/ 488545 w 5163152"/>
              <a:gd name="connsiteY966" fmla="*/ 584119 h 4498522"/>
              <a:gd name="connsiteX967" fmla="*/ 507674 w 5163152"/>
              <a:gd name="connsiteY967" fmla="*/ 550269 h 4498522"/>
              <a:gd name="connsiteX968" fmla="*/ 522933 w 5163152"/>
              <a:gd name="connsiteY968" fmla="*/ 518213 h 4498522"/>
              <a:gd name="connsiteX969" fmla="*/ 536099 w 5163152"/>
              <a:gd name="connsiteY969" fmla="*/ 479314 h 4498522"/>
              <a:gd name="connsiteX970" fmla="*/ 538630 w 5163152"/>
              <a:gd name="connsiteY970" fmla="*/ 467069 h 4498522"/>
              <a:gd name="connsiteX971" fmla="*/ 540324 w 5163152"/>
              <a:gd name="connsiteY971" fmla="*/ 453177 h 4498522"/>
              <a:gd name="connsiteX972" fmla="*/ 543938 w 5163152"/>
              <a:gd name="connsiteY972" fmla="*/ 416118 h 4498522"/>
              <a:gd name="connsiteX973" fmla="*/ 548162 w 5163152"/>
              <a:gd name="connsiteY973" fmla="*/ 387644 h 4498522"/>
              <a:gd name="connsiteX974" fmla="*/ 551758 w 5163152"/>
              <a:gd name="connsiteY974" fmla="*/ 369249 h 4498522"/>
              <a:gd name="connsiteX975" fmla="*/ 553889 w 5163152"/>
              <a:gd name="connsiteY975" fmla="*/ 359573 h 4498522"/>
              <a:gd name="connsiteX976" fmla="*/ 554955 w 5163152"/>
              <a:gd name="connsiteY976" fmla="*/ 353574 h 4498522"/>
              <a:gd name="connsiteX977" fmla="*/ 559844 w 5163152"/>
              <a:gd name="connsiteY977" fmla="*/ 332449 h 4498522"/>
              <a:gd name="connsiteX978" fmla="*/ 547667 w 5163152"/>
              <a:gd name="connsiteY978" fmla="*/ 323107 h 4498522"/>
              <a:gd name="connsiteX979" fmla="*/ 535547 w 5163152"/>
              <a:gd name="connsiteY979" fmla="*/ 320290 h 4498522"/>
              <a:gd name="connsiteX980" fmla="*/ 529439 w 5163152"/>
              <a:gd name="connsiteY980" fmla="*/ 318719 h 4498522"/>
              <a:gd name="connsiteX981" fmla="*/ 526272 w 5163152"/>
              <a:gd name="connsiteY981" fmla="*/ 318017 h 4498522"/>
              <a:gd name="connsiteX982" fmla="*/ 522248 w 5163152"/>
              <a:gd name="connsiteY982" fmla="*/ 317243 h 4498522"/>
              <a:gd name="connsiteX983" fmla="*/ 498370 w 5163152"/>
              <a:gd name="connsiteY983" fmla="*/ 312108 h 4498522"/>
              <a:gd name="connsiteX984" fmla="*/ 490436 w 5163152"/>
              <a:gd name="connsiteY984" fmla="*/ 310116 h 4498522"/>
              <a:gd name="connsiteX985" fmla="*/ 488248 w 5163152"/>
              <a:gd name="connsiteY985" fmla="*/ 308966 h 4498522"/>
              <a:gd name="connsiteX986" fmla="*/ 482330 w 5163152"/>
              <a:gd name="connsiteY986" fmla="*/ 306265 h 4498522"/>
              <a:gd name="connsiteX987" fmla="*/ 465268 w 5163152"/>
              <a:gd name="connsiteY987" fmla="*/ 301425 h 4498522"/>
              <a:gd name="connsiteX988" fmla="*/ 438189 w 5163152"/>
              <a:gd name="connsiteY988" fmla="*/ 298370 h 4498522"/>
              <a:gd name="connsiteX989" fmla="*/ 85325 w 5163152"/>
              <a:gd name="connsiteY989" fmla="*/ 247361 h 4498522"/>
              <a:gd name="connsiteX990" fmla="*/ 73975 w 5163152"/>
              <a:gd name="connsiteY990" fmla="*/ 256851 h 4498522"/>
              <a:gd name="connsiteX991" fmla="*/ 61256 w 5163152"/>
              <a:gd name="connsiteY991" fmla="*/ 271025 h 4498522"/>
              <a:gd name="connsiteX992" fmla="*/ 43329 w 5163152"/>
              <a:gd name="connsiteY992" fmla="*/ 305021 h 4498522"/>
              <a:gd name="connsiteX993" fmla="*/ 35476 w 5163152"/>
              <a:gd name="connsiteY993" fmla="*/ 360760 h 4498522"/>
              <a:gd name="connsiteX994" fmla="*/ 50645 w 5163152"/>
              <a:gd name="connsiteY994" fmla="*/ 426162 h 4498522"/>
              <a:gd name="connsiteX995" fmla="*/ 82053 w 5163152"/>
              <a:gd name="connsiteY995" fmla="*/ 486519 h 4498522"/>
              <a:gd name="connsiteX996" fmla="*/ 119102 w 5163152"/>
              <a:gd name="connsiteY996" fmla="*/ 539498 h 4498522"/>
              <a:gd name="connsiteX997" fmla="*/ 155837 w 5163152"/>
              <a:gd name="connsiteY997" fmla="*/ 586543 h 4498522"/>
              <a:gd name="connsiteX998" fmla="*/ 215866 w 5163152"/>
              <a:gd name="connsiteY998" fmla="*/ 651101 h 4498522"/>
              <a:gd name="connsiteX999" fmla="*/ 265277 w 5163152"/>
              <a:gd name="connsiteY999" fmla="*/ 698486 h 4498522"/>
              <a:gd name="connsiteX1000" fmla="*/ 276388 w 5163152"/>
              <a:gd name="connsiteY1000" fmla="*/ 709274 h 4498522"/>
              <a:gd name="connsiteX1001" fmla="*/ 214206 w 5163152"/>
              <a:gd name="connsiteY1001" fmla="*/ 634607 h 4498522"/>
              <a:gd name="connsiteX1002" fmla="*/ 154105 w 5163152"/>
              <a:gd name="connsiteY1002" fmla="*/ 559296 h 4498522"/>
              <a:gd name="connsiteX1003" fmla="*/ 81420 w 5163152"/>
              <a:gd name="connsiteY1003" fmla="*/ 450772 h 4498522"/>
              <a:gd name="connsiteX1004" fmla="*/ 51173 w 5163152"/>
              <a:gd name="connsiteY1004" fmla="*/ 326556 h 4498522"/>
              <a:gd name="connsiteX1005" fmla="*/ 62933 w 5163152"/>
              <a:gd name="connsiteY1005" fmla="*/ 284264 h 4498522"/>
              <a:gd name="connsiteX1006" fmla="*/ 85325 w 5163152"/>
              <a:gd name="connsiteY1006" fmla="*/ 247361 h 4498522"/>
              <a:gd name="connsiteX1007" fmla="*/ 1418590 w 5163152"/>
              <a:gd name="connsiteY1007" fmla="*/ 50008 h 4498522"/>
              <a:gd name="connsiteX1008" fmla="*/ 1425147 w 5163152"/>
              <a:gd name="connsiteY1008" fmla="*/ 50492 h 4498522"/>
              <a:gd name="connsiteX1009" fmla="*/ 1438052 w 5163152"/>
              <a:gd name="connsiteY1009" fmla="*/ 55312 h 4498522"/>
              <a:gd name="connsiteX1010" fmla="*/ 1441170 w 5163152"/>
              <a:gd name="connsiteY1010" fmla="*/ 59001 h 4498522"/>
              <a:gd name="connsiteX1011" fmla="*/ 1462756 w 5163152"/>
              <a:gd name="connsiteY1011" fmla="*/ 62719 h 4498522"/>
              <a:gd name="connsiteX1012" fmla="*/ 1465771 w 5163152"/>
              <a:gd name="connsiteY1012" fmla="*/ 63850 h 4498522"/>
              <a:gd name="connsiteX1013" fmla="*/ 1473579 w 5163152"/>
              <a:gd name="connsiteY1013" fmla="*/ 63089 h 4498522"/>
              <a:gd name="connsiteX1014" fmla="*/ 1509263 w 5163152"/>
              <a:gd name="connsiteY1014" fmla="*/ 68102 h 4498522"/>
              <a:gd name="connsiteX1015" fmla="*/ 1520432 w 5163152"/>
              <a:gd name="connsiteY1015" fmla="*/ 71494 h 4498522"/>
              <a:gd name="connsiteX1016" fmla="*/ 1531600 w 5163152"/>
              <a:gd name="connsiteY1016" fmla="*/ 77434 h 4498522"/>
              <a:gd name="connsiteX1017" fmla="*/ 1554261 w 5163152"/>
              <a:gd name="connsiteY1017" fmla="*/ 94028 h 4498522"/>
              <a:gd name="connsiteX1018" fmla="*/ 1573841 w 5163152"/>
              <a:gd name="connsiteY1018" fmla="*/ 118843 h 4498522"/>
              <a:gd name="connsiteX1019" fmla="*/ 1587043 w 5163152"/>
              <a:gd name="connsiteY1019" fmla="*/ 150728 h 4498522"/>
              <a:gd name="connsiteX1020" fmla="*/ 1589314 w 5163152"/>
              <a:gd name="connsiteY1020" fmla="*/ 226187 h 4498522"/>
              <a:gd name="connsiteX1021" fmla="*/ 1557780 w 5163152"/>
              <a:gd name="connsiteY1021" fmla="*/ 300669 h 4498522"/>
              <a:gd name="connsiteX1022" fmla="*/ 1557247 w 5163152"/>
              <a:gd name="connsiteY1022" fmla="*/ 301270 h 4498522"/>
              <a:gd name="connsiteX1023" fmla="*/ 1532164 w 5163152"/>
              <a:gd name="connsiteY1023" fmla="*/ 386476 h 4498522"/>
              <a:gd name="connsiteX1024" fmla="*/ 1517214 w 5163152"/>
              <a:gd name="connsiteY1024" fmla="*/ 429299 h 4498522"/>
              <a:gd name="connsiteX1025" fmla="*/ 1503035 w 5163152"/>
              <a:gd name="connsiteY1025" fmla="*/ 472282 h 4498522"/>
              <a:gd name="connsiteX1026" fmla="*/ 1473696 w 5163152"/>
              <a:gd name="connsiteY1026" fmla="*/ 562725 h 4498522"/>
              <a:gd name="connsiteX1027" fmla="*/ 1442561 w 5163152"/>
              <a:gd name="connsiteY1027" fmla="*/ 656668 h 4498522"/>
              <a:gd name="connsiteX1028" fmla="*/ 1408017 w 5163152"/>
              <a:gd name="connsiteY1028" fmla="*/ 754591 h 4498522"/>
              <a:gd name="connsiteX1029" fmla="*/ 1370535 w 5163152"/>
              <a:gd name="connsiteY1029" fmla="*/ 857950 h 4498522"/>
              <a:gd name="connsiteX1030" fmla="*/ 1350900 w 5163152"/>
              <a:gd name="connsiteY1030" fmla="*/ 911507 h 4498522"/>
              <a:gd name="connsiteX1031" fmla="*/ 1346162 w 5163152"/>
              <a:gd name="connsiteY1031" fmla="*/ 924365 h 4498522"/>
              <a:gd name="connsiteX1032" fmla="*/ 1346276 w 5163152"/>
              <a:gd name="connsiteY1032" fmla="*/ 924289 h 4498522"/>
              <a:gd name="connsiteX1033" fmla="*/ 1346505 w 5163152"/>
              <a:gd name="connsiteY1033" fmla="*/ 924058 h 4498522"/>
              <a:gd name="connsiteX1034" fmla="*/ 1346409 w 5163152"/>
              <a:gd name="connsiteY1034" fmla="*/ 923982 h 4498522"/>
              <a:gd name="connsiteX1035" fmla="*/ 1460644 w 5163152"/>
              <a:gd name="connsiteY1035" fmla="*/ 911583 h 4498522"/>
              <a:gd name="connsiteX1036" fmla="*/ 1581416 w 5163152"/>
              <a:gd name="connsiteY1036" fmla="*/ 903591 h 4498522"/>
              <a:gd name="connsiteX1037" fmla="*/ 1697580 w 5163152"/>
              <a:gd name="connsiteY1037" fmla="*/ 897136 h 4498522"/>
              <a:gd name="connsiteX1038" fmla="*/ 1803957 w 5163152"/>
              <a:gd name="connsiteY1038" fmla="*/ 891981 h 4498522"/>
              <a:gd name="connsiteX1039" fmla="*/ 1808173 w 5163152"/>
              <a:gd name="connsiteY1039" fmla="*/ 891854 h 4498522"/>
              <a:gd name="connsiteX1040" fmla="*/ 1808466 w 5163152"/>
              <a:gd name="connsiteY1040" fmla="*/ 892001 h 4498522"/>
              <a:gd name="connsiteX1041" fmla="*/ 1809398 w 5163152"/>
              <a:gd name="connsiteY1041" fmla="*/ 892268 h 4498522"/>
              <a:gd name="connsiteX1042" fmla="*/ 1811929 w 5163152"/>
              <a:gd name="connsiteY1042" fmla="*/ 891713 h 4498522"/>
              <a:gd name="connsiteX1043" fmla="*/ 1813528 w 5163152"/>
              <a:gd name="connsiteY1043" fmla="*/ 889184 h 4498522"/>
              <a:gd name="connsiteX1044" fmla="*/ 1814452 w 5163152"/>
              <a:gd name="connsiteY1044" fmla="*/ 886920 h 4498522"/>
              <a:gd name="connsiteX1045" fmla="*/ 1816305 w 5163152"/>
              <a:gd name="connsiteY1045" fmla="*/ 881826 h 4498522"/>
              <a:gd name="connsiteX1046" fmla="*/ 1819958 w 5163152"/>
              <a:gd name="connsiteY1046" fmla="*/ 871919 h 4498522"/>
              <a:gd name="connsiteX1047" fmla="*/ 1886727 w 5163152"/>
              <a:gd name="connsiteY1047" fmla="*/ 708752 h 4498522"/>
              <a:gd name="connsiteX1048" fmla="*/ 1948329 w 5163152"/>
              <a:gd name="connsiteY1048" fmla="*/ 581772 h 4498522"/>
              <a:gd name="connsiteX1049" fmla="*/ 1975713 w 5163152"/>
              <a:gd name="connsiteY1049" fmla="*/ 531973 h 4498522"/>
              <a:gd name="connsiteX1050" fmla="*/ 2000386 w 5163152"/>
              <a:gd name="connsiteY1050" fmla="*/ 490466 h 4498522"/>
              <a:gd name="connsiteX1051" fmla="*/ 2023445 w 5163152"/>
              <a:gd name="connsiteY1051" fmla="*/ 452948 h 4498522"/>
              <a:gd name="connsiteX1052" fmla="*/ 2035033 w 5163152"/>
              <a:gd name="connsiteY1052" fmla="*/ 433862 h 4498522"/>
              <a:gd name="connsiteX1053" fmla="*/ 2041387 w 5163152"/>
              <a:gd name="connsiteY1053" fmla="*/ 422978 h 4498522"/>
              <a:gd name="connsiteX1054" fmla="*/ 2043414 w 5163152"/>
              <a:gd name="connsiteY1054" fmla="*/ 419778 h 4498522"/>
              <a:gd name="connsiteX1055" fmla="*/ 2043842 w 5163152"/>
              <a:gd name="connsiteY1055" fmla="*/ 419682 h 4498522"/>
              <a:gd name="connsiteX1056" fmla="*/ 2043899 w 5163152"/>
              <a:gd name="connsiteY1056" fmla="*/ 419645 h 4498522"/>
              <a:gd name="connsiteX1057" fmla="*/ 2149496 w 5163152"/>
              <a:gd name="connsiteY1057" fmla="*/ 199380 h 4498522"/>
              <a:gd name="connsiteX1058" fmla="*/ 2271140 w 5163152"/>
              <a:gd name="connsiteY1058" fmla="*/ 116591 h 4498522"/>
              <a:gd name="connsiteX1059" fmla="*/ 2391111 w 5163152"/>
              <a:gd name="connsiteY1059" fmla="*/ 170801 h 4498522"/>
              <a:gd name="connsiteX1060" fmla="*/ 2397049 w 5163152"/>
              <a:gd name="connsiteY1060" fmla="*/ 315462 h 4498522"/>
              <a:gd name="connsiteX1061" fmla="*/ 2286591 w 5163152"/>
              <a:gd name="connsiteY1061" fmla="*/ 557558 h 4498522"/>
              <a:gd name="connsiteX1062" fmla="*/ 2189204 w 5163152"/>
              <a:gd name="connsiteY1062" fmla="*/ 804758 h 4498522"/>
              <a:gd name="connsiteX1063" fmla="*/ 2178911 w 5163152"/>
              <a:gd name="connsiteY1063" fmla="*/ 839555 h 4498522"/>
              <a:gd name="connsiteX1064" fmla="*/ 2172956 w 5163152"/>
              <a:gd name="connsiteY1064" fmla="*/ 860384 h 4498522"/>
              <a:gd name="connsiteX1065" fmla="*/ 2167761 w 5163152"/>
              <a:gd name="connsiteY1065" fmla="*/ 879258 h 4498522"/>
              <a:gd name="connsiteX1066" fmla="*/ 2160474 w 5163152"/>
              <a:gd name="connsiteY1066" fmla="*/ 909131 h 4498522"/>
              <a:gd name="connsiteX1067" fmla="*/ 2157905 w 5163152"/>
              <a:gd name="connsiteY1067" fmla="*/ 921337 h 4498522"/>
              <a:gd name="connsiteX1068" fmla="*/ 2157640 w 5163152"/>
              <a:gd name="connsiteY1068" fmla="*/ 922737 h 4498522"/>
              <a:gd name="connsiteX1069" fmla="*/ 2159466 w 5163152"/>
              <a:gd name="connsiteY1069" fmla="*/ 922737 h 4498522"/>
              <a:gd name="connsiteX1070" fmla="*/ 2163518 w 5163152"/>
              <a:gd name="connsiteY1070" fmla="*/ 922430 h 4498522"/>
              <a:gd name="connsiteX1071" fmla="*/ 2171301 w 5163152"/>
              <a:gd name="connsiteY1071" fmla="*/ 921778 h 4498522"/>
              <a:gd name="connsiteX1072" fmla="*/ 2198584 w 5163152"/>
              <a:gd name="connsiteY1072" fmla="*/ 919000 h 4498522"/>
              <a:gd name="connsiteX1073" fmla="*/ 2204482 w 5163152"/>
              <a:gd name="connsiteY1073" fmla="*/ 918884 h 4498522"/>
              <a:gd name="connsiteX1074" fmla="*/ 2218029 w 5163152"/>
              <a:gd name="connsiteY1074" fmla="*/ 923636 h 4498522"/>
              <a:gd name="connsiteX1075" fmla="*/ 2230579 w 5163152"/>
              <a:gd name="connsiteY1075" fmla="*/ 933179 h 4498522"/>
              <a:gd name="connsiteX1076" fmla="*/ 2239491 w 5163152"/>
              <a:gd name="connsiteY1076" fmla="*/ 946286 h 4498522"/>
              <a:gd name="connsiteX1077" fmla="*/ 2244197 w 5163152"/>
              <a:gd name="connsiteY1077" fmla="*/ 964499 h 4498522"/>
              <a:gd name="connsiteX1078" fmla="*/ 2241984 w 5163152"/>
              <a:gd name="connsiteY1078" fmla="*/ 989265 h 4498522"/>
              <a:gd name="connsiteX1079" fmla="*/ 2229597 w 5163152"/>
              <a:gd name="connsiteY1079" fmla="*/ 1015748 h 4498522"/>
              <a:gd name="connsiteX1080" fmla="*/ 2205909 w 5163152"/>
              <a:gd name="connsiteY1080" fmla="*/ 1037630 h 4498522"/>
              <a:gd name="connsiteX1081" fmla="*/ 2190783 w 5163152"/>
              <a:gd name="connsiteY1081" fmla="*/ 1043359 h 4498522"/>
              <a:gd name="connsiteX1082" fmla="*/ 2182985 w 5163152"/>
              <a:gd name="connsiteY1082" fmla="*/ 1045081 h 4498522"/>
              <a:gd name="connsiteX1083" fmla="*/ 2176057 w 5163152"/>
              <a:gd name="connsiteY1083" fmla="*/ 1045869 h 4498522"/>
              <a:gd name="connsiteX1084" fmla="*/ 2156288 w 5163152"/>
              <a:gd name="connsiteY1084" fmla="*/ 1047536 h 4498522"/>
              <a:gd name="connsiteX1085" fmla="*/ 2140465 w 5163152"/>
              <a:gd name="connsiteY1085" fmla="*/ 1048432 h 4498522"/>
              <a:gd name="connsiteX1086" fmla="*/ 2130450 w 5163152"/>
              <a:gd name="connsiteY1086" fmla="*/ 1048322 h 4498522"/>
              <a:gd name="connsiteX1087" fmla="*/ 2128414 w 5163152"/>
              <a:gd name="connsiteY1087" fmla="*/ 1025960 h 4498522"/>
              <a:gd name="connsiteX1088" fmla="*/ 2102767 w 5163152"/>
              <a:gd name="connsiteY1088" fmla="*/ 1028681 h 4498522"/>
              <a:gd name="connsiteX1089" fmla="*/ 2102729 w 5163152"/>
              <a:gd name="connsiteY1089" fmla="*/ 1028777 h 4498522"/>
              <a:gd name="connsiteX1090" fmla="*/ 2100312 w 5163152"/>
              <a:gd name="connsiteY1090" fmla="*/ 1053005 h 4498522"/>
              <a:gd name="connsiteX1091" fmla="*/ 2077291 w 5163152"/>
              <a:gd name="connsiteY1091" fmla="*/ 1127058 h 4498522"/>
              <a:gd name="connsiteX1092" fmla="*/ 2019431 w 5163152"/>
              <a:gd name="connsiteY1092" fmla="*/ 1280965 h 4498522"/>
              <a:gd name="connsiteX1093" fmla="*/ 1980508 w 5163152"/>
              <a:gd name="connsiteY1093" fmla="*/ 1380122 h 4498522"/>
              <a:gd name="connsiteX1094" fmla="*/ 1938987 w 5163152"/>
              <a:gd name="connsiteY1094" fmla="*/ 1487242 h 4498522"/>
              <a:gd name="connsiteX1095" fmla="*/ 1860763 w 5163152"/>
              <a:gd name="connsiteY1095" fmla="*/ 1710955 h 4498522"/>
              <a:gd name="connsiteX1096" fmla="*/ 1805384 w 5163152"/>
              <a:gd name="connsiteY1096" fmla="*/ 1913227 h 4498522"/>
              <a:gd name="connsiteX1097" fmla="*/ 1796746 w 5163152"/>
              <a:gd name="connsiteY1097" fmla="*/ 1952891 h 4498522"/>
              <a:gd name="connsiteX1098" fmla="*/ 1795704 w 5163152"/>
              <a:gd name="connsiteY1098" fmla="*/ 1957734 h 4498522"/>
              <a:gd name="connsiteX1099" fmla="*/ 1794406 w 5163152"/>
              <a:gd name="connsiteY1099" fmla="*/ 1963124 h 4498522"/>
              <a:gd name="connsiteX1100" fmla="*/ 1790429 w 5163152"/>
              <a:gd name="connsiteY1100" fmla="*/ 1976039 h 4498522"/>
              <a:gd name="connsiteX1101" fmla="*/ 1784018 w 5163152"/>
              <a:gd name="connsiteY1101" fmla="*/ 1987919 h 4498522"/>
              <a:gd name="connsiteX1102" fmla="*/ 1775683 w 5163152"/>
              <a:gd name="connsiteY1102" fmla="*/ 1998190 h 4498522"/>
              <a:gd name="connsiteX1103" fmla="*/ 1755325 w 5163152"/>
              <a:gd name="connsiteY1103" fmla="*/ 2013112 h 4498522"/>
              <a:gd name="connsiteX1104" fmla="*/ 1732570 w 5163152"/>
              <a:gd name="connsiteY1104" fmla="*/ 2020820 h 4498522"/>
              <a:gd name="connsiteX1105" fmla="*/ 1708594 w 5163152"/>
              <a:gd name="connsiteY1105" fmla="*/ 2021847 h 4498522"/>
              <a:gd name="connsiteX1106" fmla="*/ 1685175 w 5163152"/>
              <a:gd name="connsiteY1106" fmla="*/ 2015589 h 4498522"/>
              <a:gd name="connsiteX1107" fmla="*/ 1665915 w 5163152"/>
              <a:gd name="connsiteY1107" fmla="*/ 2001916 h 4498522"/>
              <a:gd name="connsiteX1108" fmla="*/ 1653648 w 5163152"/>
              <a:gd name="connsiteY1108" fmla="*/ 1982208 h 4498522"/>
              <a:gd name="connsiteX1109" fmla="*/ 1650508 w 5163152"/>
              <a:gd name="connsiteY1109" fmla="*/ 1971056 h 4498522"/>
              <a:gd name="connsiteX1110" fmla="*/ 1649691 w 5163152"/>
              <a:gd name="connsiteY1110" fmla="*/ 1959560 h 4498522"/>
              <a:gd name="connsiteX1111" fmla="*/ 1649857 w 5163152"/>
              <a:gd name="connsiteY1111" fmla="*/ 1949605 h 4498522"/>
              <a:gd name="connsiteX1112" fmla="*/ 1650452 w 5163152"/>
              <a:gd name="connsiteY1112" fmla="*/ 1940628 h 4498522"/>
              <a:gd name="connsiteX1113" fmla="*/ 1655418 w 5163152"/>
              <a:gd name="connsiteY1113" fmla="*/ 1870476 h 4498522"/>
              <a:gd name="connsiteX1114" fmla="*/ 1668929 w 5163152"/>
              <a:gd name="connsiteY1114" fmla="*/ 1737983 h 4498522"/>
              <a:gd name="connsiteX1115" fmla="*/ 1686849 w 5163152"/>
              <a:gd name="connsiteY1115" fmla="*/ 1609167 h 4498522"/>
              <a:gd name="connsiteX1116" fmla="*/ 1712452 w 5163152"/>
              <a:gd name="connsiteY1116" fmla="*/ 1463354 h 4498522"/>
              <a:gd name="connsiteX1117" fmla="*/ 1742749 w 5163152"/>
              <a:gd name="connsiteY1117" fmla="*/ 1318044 h 4498522"/>
              <a:gd name="connsiteX1118" fmla="*/ 1786452 w 5163152"/>
              <a:gd name="connsiteY1118" fmla="*/ 1136102 h 4498522"/>
              <a:gd name="connsiteX1119" fmla="*/ 1793074 w 5163152"/>
              <a:gd name="connsiteY1119" fmla="*/ 1110311 h 4498522"/>
              <a:gd name="connsiteX1120" fmla="*/ 1806069 w 5163152"/>
              <a:gd name="connsiteY1120" fmla="*/ 1061008 h 4498522"/>
              <a:gd name="connsiteX1121" fmla="*/ 1807593 w 5163152"/>
              <a:gd name="connsiteY1121" fmla="*/ 1055304 h 4498522"/>
              <a:gd name="connsiteX1122" fmla="*/ 1808219 w 5163152"/>
              <a:gd name="connsiteY1122" fmla="*/ 1050392 h 4498522"/>
              <a:gd name="connsiteX1123" fmla="*/ 1796347 w 5163152"/>
              <a:gd name="connsiteY1123" fmla="*/ 1051408 h 4498522"/>
              <a:gd name="connsiteX1124" fmla="*/ 1773210 w 5163152"/>
              <a:gd name="connsiteY1124" fmla="*/ 1053400 h 4498522"/>
              <a:gd name="connsiteX1125" fmla="*/ 1729697 w 5163152"/>
              <a:gd name="connsiteY1125" fmla="*/ 1057808 h 4498522"/>
              <a:gd name="connsiteX1126" fmla="*/ 1681559 w 5163152"/>
              <a:gd name="connsiteY1126" fmla="*/ 1063268 h 4498522"/>
              <a:gd name="connsiteX1127" fmla="*/ 1572286 w 5163152"/>
              <a:gd name="connsiteY1127" fmla="*/ 1078574 h 4498522"/>
              <a:gd name="connsiteX1128" fmla="*/ 1437926 w 5163152"/>
              <a:gd name="connsiteY1128" fmla="*/ 1103279 h 4498522"/>
              <a:gd name="connsiteX1129" fmla="*/ 1356099 w 5163152"/>
              <a:gd name="connsiteY1129" fmla="*/ 1120179 h 4498522"/>
              <a:gd name="connsiteX1130" fmla="*/ 1249812 w 5163152"/>
              <a:gd name="connsiteY1130" fmla="*/ 1144380 h 4498522"/>
              <a:gd name="connsiteX1131" fmla="*/ 1226390 w 5163152"/>
              <a:gd name="connsiteY1131" fmla="*/ 1150321 h 4498522"/>
              <a:gd name="connsiteX1132" fmla="*/ 1221691 w 5163152"/>
              <a:gd name="connsiteY1132" fmla="*/ 1151566 h 4498522"/>
              <a:gd name="connsiteX1133" fmla="*/ 1220022 w 5163152"/>
              <a:gd name="connsiteY1133" fmla="*/ 1152996 h 4498522"/>
              <a:gd name="connsiteX1134" fmla="*/ 1219179 w 5163152"/>
              <a:gd name="connsiteY1134" fmla="*/ 1155417 h 4498522"/>
              <a:gd name="connsiteX1135" fmla="*/ 1215602 w 5163152"/>
              <a:gd name="connsiteY1135" fmla="*/ 1164788 h 4498522"/>
              <a:gd name="connsiteX1136" fmla="*/ 1192105 w 5163152"/>
              <a:gd name="connsiteY1136" fmla="*/ 1223901 h 4498522"/>
              <a:gd name="connsiteX1137" fmla="*/ 1140810 w 5163152"/>
              <a:gd name="connsiteY1137" fmla="*/ 1350254 h 4498522"/>
              <a:gd name="connsiteX1138" fmla="*/ 1026639 w 5163152"/>
              <a:gd name="connsiteY1138" fmla="*/ 1616028 h 4498522"/>
              <a:gd name="connsiteX1139" fmla="*/ 897157 w 5163152"/>
              <a:gd name="connsiteY1139" fmla="*/ 1887262 h 4498522"/>
              <a:gd name="connsiteX1140" fmla="*/ 876525 w 5163152"/>
              <a:gd name="connsiteY1140" fmla="*/ 1926832 h 4498522"/>
              <a:gd name="connsiteX1141" fmla="*/ 852997 w 5163152"/>
              <a:gd name="connsiteY1141" fmla="*/ 1969907 h 4498522"/>
              <a:gd name="connsiteX1142" fmla="*/ 809814 w 5163152"/>
              <a:gd name="connsiteY1142" fmla="*/ 1999375 h 4498522"/>
              <a:gd name="connsiteX1143" fmla="*/ 759538 w 5163152"/>
              <a:gd name="connsiteY1143" fmla="*/ 1993246 h 4498522"/>
              <a:gd name="connsiteX1144" fmla="*/ 740111 w 5163152"/>
              <a:gd name="connsiteY1144" fmla="*/ 1977202 h 4498522"/>
              <a:gd name="connsiteX1145" fmla="*/ 728089 w 5163152"/>
              <a:gd name="connsiteY1145" fmla="*/ 1954232 h 4498522"/>
              <a:gd name="connsiteX1146" fmla="*/ 725938 w 5163152"/>
              <a:gd name="connsiteY1146" fmla="*/ 1941720 h 4498522"/>
              <a:gd name="connsiteX1147" fmla="*/ 725824 w 5163152"/>
              <a:gd name="connsiteY1147" fmla="*/ 1929514 h 4498522"/>
              <a:gd name="connsiteX1148" fmla="*/ 729649 w 5163152"/>
              <a:gd name="connsiteY1148" fmla="*/ 1909183 h 4498522"/>
              <a:gd name="connsiteX1149" fmla="*/ 736326 w 5163152"/>
              <a:gd name="connsiteY1149" fmla="*/ 1874884 h 4498522"/>
              <a:gd name="connsiteX1150" fmla="*/ 742700 w 5163152"/>
              <a:gd name="connsiteY1150" fmla="*/ 1847291 h 4498522"/>
              <a:gd name="connsiteX1151" fmla="*/ 784026 w 5163152"/>
              <a:gd name="connsiteY1151" fmla="*/ 1682806 h 4498522"/>
              <a:gd name="connsiteX1152" fmla="*/ 792074 w 5163152"/>
              <a:gd name="connsiteY1152" fmla="*/ 1653505 h 4498522"/>
              <a:gd name="connsiteX1153" fmla="*/ 798924 w 5163152"/>
              <a:gd name="connsiteY1153" fmla="*/ 1628559 h 4498522"/>
              <a:gd name="connsiteX1154" fmla="*/ 801286 w 5163152"/>
              <a:gd name="connsiteY1154" fmla="*/ 1621154 h 4498522"/>
              <a:gd name="connsiteX1155" fmla="*/ 803718 w 5163152"/>
              <a:gd name="connsiteY1155" fmla="*/ 1613517 h 4498522"/>
              <a:gd name="connsiteX1156" fmla="*/ 816409 w 5163152"/>
              <a:gd name="connsiteY1156" fmla="*/ 1573163 h 4498522"/>
              <a:gd name="connsiteX1157" fmla="*/ 850923 w 5163152"/>
              <a:gd name="connsiteY1157" fmla="*/ 1457828 h 4498522"/>
              <a:gd name="connsiteX1158" fmla="*/ 902409 w 5163152"/>
              <a:gd name="connsiteY1158" fmla="*/ 1280103 h 4498522"/>
              <a:gd name="connsiteX1159" fmla="*/ 909981 w 5163152"/>
              <a:gd name="connsiteY1159" fmla="*/ 1253373 h 4498522"/>
              <a:gd name="connsiteX1160" fmla="*/ 913729 w 5163152"/>
              <a:gd name="connsiteY1160" fmla="*/ 1240112 h 4498522"/>
              <a:gd name="connsiteX1161" fmla="*/ 915646 w 5163152"/>
              <a:gd name="connsiteY1161" fmla="*/ 1233444 h 4498522"/>
              <a:gd name="connsiteX1162" fmla="*/ 912055 w 5163152"/>
              <a:gd name="connsiteY1162" fmla="*/ 1232352 h 4498522"/>
              <a:gd name="connsiteX1163" fmla="*/ 860341 w 5163152"/>
              <a:gd name="connsiteY1163" fmla="*/ 1247662 h 4498522"/>
              <a:gd name="connsiteX1164" fmla="*/ 851539 w 5163152"/>
              <a:gd name="connsiteY1164" fmla="*/ 1250376 h 4498522"/>
              <a:gd name="connsiteX1165" fmla="*/ 842609 w 5163152"/>
              <a:gd name="connsiteY1165" fmla="*/ 1252472 h 4498522"/>
              <a:gd name="connsiteX1166" fmla="*/ 831260 w 5163152"/>
              <a:gd name="connsiteY1166" fmla="*/ 1253901 h 4498522"/>
              <a:gd name="connsiteX1167" fmla="*/ 819682 w 5163152"/>
              <a:gd name="connsiteY1167" fmla="*/ 1253794 h 4498522"/>
              <a:gd name="connsiteX1168" fmla="*/ 797254 w 5163152"/>
              <a:gd name="connsiteY1168" fmla="*/ 1247573 h 4498522"/>
              <a:gd name="connsiteX1169" fmla="*/ 777766 w 5163152"/>
              <a:gd name="connsiteY1169" fmla="*/ 1234958 h 4498522"/>
              <a:gd name="connsiteX1170" fmla="*/ 762897 w 5163152"/>
              <a:gd name="connsiteY1170" fmla="*/ 1217334 h 4498522"/>
              <a:gd name="connsiteX1171" fmla="*/ 753680 w 5163152"/>
              <a:gd name="connsiteY1171" fmla="*/ 1196404 h 4498522"/>
              <a:gd name="connsiteX1172" fmla="*/ 751324 w 5163152"/>
              <a:gd name="connsiteY1172" fmla="*/ 1173870 h 4498522"/>
              <a:gd name="connsiteX1173" fmla="*/ 756077 w 5163152"/>
              <a:gd name="connsiteY1173" fmla="*/ 1152199 h 4498522"/>
              <a:gd name="connsiteX1174" fmla="*/ 765363 w 5163152"/>
              <a:gd name="connsiteY1174" fmla="*/ 1135521 h 4498522"/>
              <a:gd name="connsiteX1175" fmla="*/ 778261 w 5163152"/>
              <a:gd name="connsiteY1175" fmla="*/ 1122076 h 4498522"/>
              <a:gd name="connsiteX1176" fmla="*/ 793025 w 5163152"/>
              <a:gd name="connsiteY1176" fmla="*/ 1112188 h 4498522"/>
              <a:gd name="connsiteX1177" fmla="*/ 807010 w 5163152"/>
              <a:gd name="connsiteY1177" fmla="*/ 1104447 h 4498522"/>
              <a:gd name="connsiteX1178" fmla="*/ 862414 w 5163152"/>
              <a:gd name="connsiteY1178" fmla="*/ 1076835 h 4498522"/>
              <a:gd name="connsiteX1179" fmla="*/ 916869 w 5163152"/>
              <a:gd name="connsiteY1179" fmla="*/ 1053688 h 4498522"/>
              <a:gd name="connsiteX1180" fmla="*/ 943753 w 5163152"/>
              <a:gd name="connsiteY1180" fmla="*/ 1043474 h 4498522"/>
              <a:gd name="connsiteX1181" fmla="*/ 962627 w 5163152"/>
              <a:gd name="connsiteY1181" fmla="*/ 1036557 h 4498522"/>
              <a:gd name="connsiteX1182" fmla="*/ 970294 w 5163152"/>
              <a:gd name="connsiteY1182" fmla="*/ 1007278 h 4498522"/>
              <a:gd name="connsiteX1183" fmla="*/ 1006178 w 5163152"/>
              <a:gd name="connsiteY1183" fmla="*/ 878847 h 4498522"/>
              <a:gd name="connsiteX1184" fmla="*/ 1047371 w 5163152"/>
              <a:gd name="connsiteY1184" fmla="*/ 744034 h 4498522"/>
              <a:gd name="connsiteX1185" fmla="*/ 1096325 w 5163152"/>
              <a:gd name="connsiteY1185" fmla="*/ 596105 h 4498522"/>
              <a:gd name="connsiteX1186" fmla="*/ 1122677 w 5163152"/>
              <a:gd name="connsiteY1186" fmla="*/ 518289 h 4498522"/>
              <a:gd name="connsiteX1187" fmla="*/ 1147126 w 5163152"/>
              <a:gd name="connsiteY1187" fmla="*/ 437675 h 4498522"/>
              <a:gd name="connsiteX1188" fmla="*/ 1164242 w 5163152"/>
              <a:gd name="connsiteY1188" fmla="*/ 382790 h 4498522"/>
              <a:gd name="connsiteX1189" fmla="*/ 1100213 w 5163152"/>
              <a:gd name="connsiteY1189" fmla="*/ 373043 h 4498522"/>
              <a:gd name="connsiteX1190" fmla="*/ 1018641 w 5163152"/>
              <a:gd name="connsiteY1190" fmla="*/ 361014 h 4498522"/>
              <a:gd name="connsiteX1191" fmla="*/ 939193 w 5163152"/>
              <a:gd name="connsiteY1191" fmla="*/ 349301 h 4498522"/>
              <a:gd name="connsiteX1192" fmla="*/ 907343 w 5163152"/>
              <a:gd name="connsiteY1192" fmla="*/ 344836 h 4498522"/>
              <a:gd name="connsiteX1193" fmla="*/ 891779 w 5163152"/>
              <a:gd name="connsiteY1193" fmla="*/ 342729 h 4498522"/>
              <a:gd name="connsiteX1194" fmla="*/ 883846 w 5163152"/>
              <a:gd name="connsiteY1194" fmla="*/ 341695 h 4498522"/>
              <a:gd name="connsiteX1195" fmla="*/ 879850 w 5163152"/>
              <a:gd name="connsiteY1195" fmla="*/ 341177 h 4498522"/>
              <a:gd name="connsiteX1196" fmla="*/ 877852 w 5163152"/>
              <a:gd name="connsiteY1196" fmla="*/ 340927 h 4498522"/>
              <a:gd name="connsiteX1197" fmla="*/ 877091 w 5163152"/>
              <a:gd name="connsiteY1197" fmla="*/ 342499 h 4498522"/>
              <a:gd name="connsiteX1198" fmla="*/ 860435 w 5163152"/>
              <a:gd name="connsiteY1198" fmla="*/ 388774 h 4498522"/>
              <a:gd name="connsiteX1199" fmla="*/ 843339 w 5163152"/>
              <a:gd name="connsiteY1199" fmla="*/ 436774 h 4498522"/>
              <a:gd name="connsiteX1200" fmla="*/ 797789 w 5163152"/>
              <a:gd name="connsiteY1200" fmla="*/ 572995 h 4498522"/>
              <a:gd name="connsiteX1201" fmla="*/ 795886 w 5163152"/>
              <a:gd name="connsiteY1201" fmla="*/ 578879 h 4498522"/>
              <a:gd name="connsiteX1202" fmla="*/ 786449 w 5163152"/>
              <a:gd name="connsiteY1202" fmla="*/ 609840 h 4498522"/>
              <a:gd name="connsiteX1203" fmla="*/ 777754 w 5163152"/>
              <a:gd name="connsiteY1203" fmla="*/ 638356 h 4498522"/>
              <a:gd name="connsiteX1204" fmla="*/ 770031 w 5163152"/>
              <a:gd name="connsiteY1204" fmla="*/ 665494 h 4498522"/>
              <a:gd name="connsiteX1205" fmla="*/ 761696 w 5163152"/>
              <a:gd name="connsiteY1205" fmla="*/ 694846 h 4498522"/>
              <a:gd name="connsiteX1206" fmla="*/ 742817 w 5163152"/>
              <a:gd name="connsiteY1206" fmla="*/ 761775 h 4498522"/>
              <a:gd name="connsiteX1207" fmla="*/ 719458 w 5163152"/>
              <a:gd name="connsiteY1207" fmla="*/ 844555 h 4498522"/>
              <a:gd name="connsiteX1208" fmla="*/ 684118 w 5163152"/>
              <a:gd name="connsiteY1208" fmla="*/ 960810 h 4498522"/>
              <a:gd name="connsiteX1209" fmla="*/ 632069 w 5163152"/>
              <a:gd name="connsiteY1209" fmla="*/ 1117190 h 4498522"/>
              <a:gd name="connsiteX1210" fmla="*/ 569717 w 5163152"/>
              <a:gd name="connsiteY1210" fmla="*/ 1286465 h 4498522"/>
              <a:gd name="connsiteX1211" fmla="*/ 499645 w 5163152"/>
              <a:gd name="connsiteY1211" fmla="*/ 1460280 h 4498522"/>
              <a:gd name="connsiteX1212" fmla="*/ 457482 w 5163152"/>
              <a:gd name="connsiteY1212" fmla="*/ 1554173 h 4498522"/>
              <a:gd name="connsiteX1213" fmla="*/ 446444 w 5163152"/>
              <a:gd name="connsiteY1213" fmla="*/ 1576899 h 4498522"/>
              <a:gd name="connsiteX1214" fmla="*/ 436590 w 5163152"/>
              <a:gd name="connsiteY1214" fmla="*/ 1597153 h 4498522"/>
              <a:gd name="connsiteX1215" fmla="*/ 420609 w 5163152"/>
              <a:gd name="connsiteY1215" fmla="*/ 1628521 h 4498522"/>
              <a:gd name="connsiteX1216" fmla="*/ 371388 w 5163152"/>
              <a:gd name="connsiteY1216" fmla="*/ 1721493 h 4498522"/>
              <a:gd name="connsiteX1217" fmla="*/ 362457 w 5163152"/>
              <a:gd name="connsiteY1217" fmla="*/ 1738205 h 4498522"/>
              <a:gd name="connsiteX1218" fmla="*/ 354853 w 5163152"/>
              <a:gd name="connsiteY1218" fmla="*/ 1752459 h 4498522"/>
              <a:gd name="connsiteX1219" fmla="*/ 352306 w 5163152"/>
              <a:gd name="connsiteY1219" fmla="*/ 1756593 h 4498522"/>
              <a:gd name="connsiteX1220" fmla="*/ 349659 w 5163152"/>
              <a:gd name="connsiteY1220" fmla="*/ 1760871 h 4498522"/>
              <a:gd name="connsiteX1221" fmla="*/ 335789 w 5163152"/>
              <a:gd name="connsiteY1221" fmla="*/ 1783500 h 4498522"/>
              <a:gd name="connsiteX1222" fmla="*/ 318834 w 5163152"/>
              <a:gd name="connsiteY1222" fmla="*/ 1811441 h 4498522"/>
              <a:gd name="connsiteX1223" fmla="*/ 296043 w 5163152"/>
              <a:gd name="connsiteY1223" fmla="*/ 1847846 h 4498522"/>
              <a:gd name="connsiteX1224" fmla="*/ 265432 w 5163152"/>
              <a:gd name="connsiteY1224" fmla="*/ 1892007 h 4498522"/>
              <a:gd name="connsiteX1225" fmla="*/ 222391 w 5163152"/>
              <a:gd name="connsiteY1225" fmla="*/ 1941758 h 4498522"/>
              <a:gd name="connsiteX1226" fmla="*/ 206543 w 5163152"/>
              <a:gd name="connsiteY1226" fmla="*/ 1956263 h 4498522"/>
              <a:gd name="connsiteX1227" fmla="*/ 190028 w 5163152"/>
              <a:gd name="connsiteY1227" fmla="*/ 1969159 h 4498522"/>
              <a:gd name="connsiteX1228" fmla="*/ 181592 w 5163152"/>
              <a:gd name="connsiteY1228" fmla="*/ 1974968 h 4498522"/>
              <a:gd name="connsiteX1229" fmla="*/ 172771 w 5163152"/>
              <a:gd name="connsiteY1229" fmla="*/ 1979698 h 4498522"/>
              <a:gd name="connsiteX1230" fmla="*/ 153059 w 5163152"/>
              <a:gd name="connsiteY1230" fmla="*/ 1981192 h 4498522"/>
              <a:gd name="connsiteX1231" fmla="*/ 140145 w 5163152"/>
              <a:gd name="connsiteY1231" fmla="*/ 1975986 h 4498522"/>
              <a:gd name="connsiteX1232" fmla="*/ 131939 w 5163152"/>
              <a:gd name="connsiteY1232" fmla="*/ 1965173 h 4498522"/>
              <a:gd name="connsiteX1233" fmla="*/ 126745 w 5163152"/>
              <a:gd name="connsiteY1233" fmla="*/ 1938136 h 4498522"/>
              <a:gd name="connsiteX1234" fmla="*/ 125342 w 5163152"/>
              <a:gd name="connsiteY1234" fmla="*/ 1909025 h 4498522"/>
              <a:gd name="connsiteX1235" fmla="*/ 126023 w 5163152"/>
              <a:gd name="connsiteY1235" fmla="*/ 1882012 h 4498522"/>
              <a:gd name="connsiteX1236" fmla="*/ 138504 w 5163152"/>
              <a:gd name="connsiteY1236" fmla="*/ 1790557 h 4498522"/>
              <a:gd name="connsiteX1237" fmla="*/ 157550 w 5163152"/>
              <a:gd name="connsiteY1237" fmla="*/ 1708099 h 4498522"/>
              <a:gd name="connsiteX1238" fmla="*/ 177128 w 5163152"/>
              <a:gd name="connsiteY1238" fmla="*/ 1627984 h 4498522"/>
              <a:gd name="connsiteX1239" fmla="*/ 185670 w 5163152"/>
              <a:gd name="connsiteY1239" fmla="*/ 1586825 h 4498522"/>
              <a:gd name="connsiteX1240" fmla="*/ 194195 w 5163152"/>
              <a:gd name="connsiteY1240" fmla="*/ 1542657 h 4498522"/>
              <a:gd name="connsiteX1241" fmla="*/ 215033 w 5163152"/>
              <a:gd name="connsiteY1241" fmla="*/ 1447449 h 4498522"/>
              <a:gd name="connsiteX1242" fmla="*/ 240695 w 5163152"/>
              <a:gd name="connsiteY1242" fmla="*/ 1345732 h 4498522"/>
              <a:gd name="connsiteX1243" fmla="*/ 275587 w 5163152"/>
              <a:gd name="connsiteY1243" fmla="*/ 1222819 h 4498522"/>
              <a:gd name="connsiteX1244" fmla="*/ 315089 w 5163152"/>
              <a:gd name="connsiteY1244" fmla="*/ 1097836 h 4498522"/>
              <a:gd name="connsiteX1245" fmla="*/ 324487 w 5163152"/>
              <a:gd name="connsiteY1245" fmla="*/ 1069840 h 4498522"/>
              <a:gd name="connsiteX1246" fmla="*/ 329662 w 5163152"/>
              <a:gd name="connsiteY1246" fmla="*/ 1039584 h 4498522"/>
              <a:gd name="connsiteX1247" fmla="*/ 338130 w 5163152"/>
              <a:gd name="connsiteY1247" fmla="*/ 993769 h 4498522"/>
              <a:gd name="connsiteX1248" fmla="*/ 342905 w 5163152"/>
              <a:gd name="connsiteY1248" fmla="*/ 969587 h 4498522"/>
              <a:gd name="connsiteX1249" fmla="*/ 342639 w 5163152"/>
              <a:gd name="connsiteY1249" fmla="*/ 964221 h 4498522"/>
              <a:gd name="connsiteX1250" fmla="*/ 342046 w 5163152"/>
              <a:gd name="connsiteY1250" fmla="*/ 960458 h 4498522"/>
              <a:gd name="connsiteX1251" fmla="*/ 341383 w 5163152"/>
              <a:gd name="connsiteY1251" fmla="*/ 954640 h 4498522"/>
              <a:gd name="connsiteX1252" fmla="*/ 317866 w 5163152"/>
              <a:gd name="connsiteY1252" fmla="*/ 860652 h 4498522"/>
              <a:gd name="connsiteX1253" fmla="*/ 265230 w 5163152"/>
              <a:gd name="connsiteY1253" fmla="*/ 771025 h 4498522"/>
              <a:gd name="connsiteX1254" fmla="*/ 186907 w 5163152"/>
              <a:gd name="connsiteY1254" fmla="*/ 678711 h 4498522"/>
              <a:gd name="connsiteX1255" fmla="*/ 141396 w 5163152"/>
              <a:gd name="connsiteY1255" fmla="*/ 626092 h 4498522"/>
              <a:gd name="connsiteX1256" fmla="*/ 118260 w 5163152"/>
              <a:gd name="connsiteY1256" fmla="*/ 596718 h 4498522"/>
              <a:gd name="connsiteX1257" fmla="*/ 96645 w 5163152"/>
              <a:gd name="connsiteY1257" fmla="*/ 567535 h 4498522"/>
              <a:gd name="connsiteX1258" fmla="*/ 52719 w 5163152"/>
              <a:gd name="connsiteY1258" fmla="*/ 503893 h 4498522"/>
              <a:gd name="connsiteX1259" fmla="*/ 14642 w 5163152"/>
              <a:gd name="connsiteY1259" fmla="*/ 427002 h 4498522"/>
              <a:gd name="connsiteX1260" fmla="*/ 2748 w 5163152"/>
              <a:gd name="connsiteY1260" fmla="*/ 381558 h 4498522"/>
              <a:gd name="connsiteX1261" fmla="*/ 543 w 5163152"/>
              <a:gd name="connsiteY1261" fmla="*/ 332363 h 4498522"/>
              <a:gd name="connsiteX1262" fmla="*/ 10230 w 5163152"/>
              <a:gd name="connsiteY1262" fmla="*/ 283931 h 4498522"/>
              <a:gd name="connsiteX1263" fmla="*/ 30377 w 5163152"/>
              <a:gd name="connsiteY1263" fmla="*/ 241823 h 4498522"/>
              <a:gd name="connsiteX1264" fmla="*/ 55982 w 5163152"/>
              <a:gd name="connsiteY1264" fmla="*/ 208000 h 4498522"/>
              <a:gd name="connsiteX1265" fmla="*/ 83384 w 5163152"/>
              <a:gd name="connsiteY1265" fmla="*/ 181693 h 4498522"/>
              <a:gd name="connsiteX1266" fmla="*/ 135365 w 5163152"/>
              <a:gd name="connsiteY1266" fmla="*/ 145094 h 4498522"/>
              <a:gd name="connsiteX1267" fmla="*/ 240438 w 5163152"/>
              <a:gd name="connsiteY1267" fmla="*/ 97676 h 4498522"/>
              <a:gd name="connsiteX1268" fmla="*/ 328844 w 5163152"/>
              <a:gd name="connsiteY1268" fmla="*/ 76917 h 4498522"/>
              <a:gd name="connsiteX1269" fmla="*/ 364926 w 5163152"/>
              <a:gd name="connsiteY1269" fmla="*/ 73267 h 4498522"/>
              <a:gd name="connsiteX1270" fmla="*/ 395627 w 5163152"/>
              <a:gd name="connsiteY1270" fmla="*/ 72375 h 4498522"/>
              <a:gd name="connsiteX1271" fmla="*/ 423539 w 5163152"/>
              <a:gd name="connsiteY1271" fmla="*/ 72855 h 4498522"/>
              <a:gd name="connsiteX1272" fmla="*/ 437580 w 5163152"/>
              <a:gd name="connsiteY1272" fmla="*/ 72950 h 4498522"/>
              <a:gd name="connsiteX1273" fmla="*/ 445495 w 5163152"/>
              <a:gd name="connsiteY1273" fmla="*/ 72950 h 4498522"/>
              <a:gd name="connsiteX1274" fmla="*/ 447774 w 5163152"/>
              <a:gd name="connsiteY1274" fmla="*/ 73011 h 4498522"/>
              <a:gd name="connsiteX1275" fmla="*/ 447797 w 5163152"/>
              <a:gd name="connsiteY1275" fmla="*/ 73257 h 4498522"/>
              <a:gd name="connsiteX1276" fmla="*/ 618686 w 5163152"/>
              <a:gd name="connsiteY1276" fmla="*/ 55209 h 4498522"/>
              <a:gd name="connsiteX1277" fmla="*/ 789188 w 5163152"/>
              <a:gd name="connsiteY1277" fmla="*/ 51604 h 4498522"/>
              <a:gd name="connsiteX1278" fmla="*/ 961999 w 5163152"/>
              <a:gd name="connsiteY1278" fmla="*/ 56342 h 4498522"/>
              <a:gd name="connsiteX1279" fmla="*/ 1134424 w 5163152"/>
              <a:gd name="connsiteY1279" fmla="*/ 69156 h 4498522"/>
              <a:gd name="connsiteX1280" fmla="*/ 1202918 w 5163152"/>
              <a:gd name="connsiteY1280" fmla="*/ 76668 h 4498522"/>
              <a:gd name="connsiteX1281" fmla="*/ 1251988 w 5163152"/>
              <a:gd name="connsiteY1281" fmla="*/ 75442 h 4498522"/>
              <a:gd name="connsiteX1282" fmla="*/ 1298983 w 5163152"/>
              <a:gd name="connsiteY1282" fmla="*/ 70958 h 4498522"/>
              <a:gd name="connsiteX1283" fmla="*/ 1319946 w 5163152"/>
              <a:gd name="connsiteY1283" fmla="*/ 67144 h 4498522"/>
              <a:gd name="connsiteX1284" fmla="*/ 1340194 w 5163152"/>
              <a:gd name="connsiteY1284" fmla="*/ 61664 h 4498522"/>
              <a:gd name="connsiteX1285" fmla="*/ 1356669 w 5163152"/>
              <a:gd name="connsiteY1285" fmla="*/ 58153 h 4498522"/>
              <a:gd name="connsiteX1286" fmla="*/ 1382204 w 5163152"/>
              <a:gd name="connsiteY1286" fmla="*/ 53750 h 4498522"/>
              <a:gd name="connsiteX1287" fmla="*/ 1408350 w 5163152"/>
              <a:gd name="connsiteY1287" fmla="*/ 50490 h 4498522"/>
              <a:gd name="connsiteX1288" fmla="*/ 1418590 w 5163152"/>
              <a:gd name="connsiteY1288" fmla="*/ 50008 h 4498522"/>
              <a:gd name="connsiteX1289" fmla="*/ 3155439 w 5163152"/>
              <a:gd name="connsiteY1289" fmla="*/ 126 h 4498522"/>
              <a:gd name="connsiteX1290" fmla="*/ 3193085 w 5163152"/>
              <a:gd name="connsiteY1290" fmla="*/ 1074 h 4498522"/>
              <a:gd name="connsiteX1291" fmla="*/ 3230577 w 5163152"/>
              <a:gd name="connsiteY1291" fmla="*/ 6509 h 4498522"/>
              <a:gd name="connsiteX1292" fmla="*/ 3263273 w 5163152"/>
              <a:gd name="connsiteY1292" fmla="*/ 15752 h 4498522"/>
              <a:gd name="connsiteX1293" fmla="*/ 3287912 w 5163152"/>
              <a:gd name="connsiteY1293" fmla="*/ 25851 h 4498522"/>
              <a:gd name="connsiteX1294" fmla="*/ 3311391 w 5163152"/>
              <a:gd name="connsiteY1294" fmla="*/ 38420 h 4498522"/>
              <a:gd name="connsiteX1295" fmla="*/ 3349594 w 5163152"/>
              <a:gd name="connsiteY1295" fmla="*/ 66857 h 4498522"/>
              <a:gd name="connsiteX1296" fmla="*/ 3378764 w 5163152"/>
              <a:gd name="connsiteY1296" fmla="*/ 97248 h 4498522"/>
              <a:gd name="connsiteX1297" fmla="*/ 3400625 w 5163152"/>
              <a:gd name="connsiteY1297" fmla="*/ 126751 h 4498522"/>
              <a:gd name="connsiteX1298" fmla="*/ 3416836 w 5163152"/>
              <a:gd name="connsiteY1298" fmla="*/ 154215 h 4498522"/>
              <a:gd name="connsiteX1299" fmla="*/ 3428276 w 5163152"/>
              <a:gd name="connsiteY1299" fmla="*/ 180117 h 4498522"/>
              <a:gd name="connsiteX1300" fmla="*/ 3435976 w 5163152"/>
              <a:gd name="connsiteY1300" fmla="*/ 202828 h 4498522"/>
              <a:gd name="connsiteX1301" fmla="*/ 3437622 w 5163152"/>
              <a:gd name="connsiteY1301" fmla="*/ 209830 h 4498522"/>
              <a:gd name="connsiteX1302" fmla="*/ 3439325 w 5163152"/>
              <a:gd name="connsiteY1302" fmla="*/ 217047 h 4498522"/>
              <a:gd name="connsiteX1303" fmla="*/ 3444747 w 5163152"/>
              <a:gd name="connsiteY1303" fmla="*/ 255485 h 4498522"/>
              <a:gd name="connsiteX1304" fmla="*/ 3446065 w 5163152"/>
              <a:gd name="connsiteY1304" fmla="*/ 302710 h 4498522"/>
              <a:gd name="connsiteX1305" fmla="*/ 3439306 w 5163152"/>
              <a:gd name="connsiteY1305" fmla="*/ 363788 h 4498522"/>
              <a:gd name="connsiteX1306" fmla="*/ 3419530 w 5163152"/>
              <a:gd name="connsiteY1306" fmla="*/ 437471 h 4498522"/>
              <a:gd name="connsiteX1307" fmla="*/ 3382417 w 5163152"/>
              <a:gd name="connsiteY1307" fmla="*/ 521259 h 4498522"/>
              <a:gd name="connsiteX1308" fmla="*/ 3355523 w 5163152"/>
              <a:gd name="connsiteY1308" fmla="*/ 569551 h 4498522"/>
              <a:gd name="connsiteX1309" fmla="*/ 3325376 w 5163152"/>
              <a:gd name="connsiteY1309" fmla="*/ 614538 h 4498522"/>
              <a:gd name="connsiteX1310" fmla="*/ 3274974 w 5163152"/>
              <a:gd name="connsiteY1310" fmla="*/ 670887 h 4498522"/>
              <a:gd name="connsiteX1311" fmla="*/ 3214756 w 5163152"/>
              <a:gd name="connsiteY1311" fmla="*/ 711745 h 4498522"/>
              <a:gd name="connsiteX1312" fmla="*/ 3198609 w 5163152"/>
              <a:gd name="connsiteY1312" fmla="*/ 718589 h 4498522"/>
              <a:gd name="connsiteX1313" fmla="*/ 3182164 w 5163152"/>
              <a:gd name="connsiteY1313" fmla="*/ 724125 h 4498522"/>
              <a:gd name="connsiteX1314" fmla="*/ 3165402 w 5163152"/>
              <a:gd name="connsiteY1314" fmla="*/ 727673 h 4498522"/>
              <a:gd name="connsiteX1315" fmla="*/ 3148011 w 5163152"/>
              <a:gd name="connsiteY1315" fmla="*/ 729815 h 4498522"/>
              <a:gd name="connsiteX1316" fmla="*/ 3113649 w 5163152"/>
              <a:gd name="connsiteY1316" fmla="*/ 725712 h 4498522"/>
              <a:gd name="connsiteX1317" fmla="*/ 3082312 w 5163152"/>
              <a:gd name="connsiteY1317" fmla="*/ 711822 h 4498522"/>
              <a:gd name="connsiteX1318" fmla="*/ 3056969 w 5163152"/>
              <a:gd name="connsiteY1318" fmla="*/ 687410 h 4498522"/>
              <a:gd name="connsiteX1319" fmla="*/ 3048883 w 5163152"/>
              <a:gd name="connsiteY1319" fmla="*/ 672388 h 4498522"/>
              <a:gd name="connsiteX1320" fmla="*/ 3042662 w 5163152"/>
              <a:gd name="connsiteY1320" fmla="*/ 657958 h 4498522"/>
              <a:gd name="connsiteX1321" fmla="*/ 3028849 w 5163152"/>
              <a:gd name="connsiteY1321" fmla="*/ 596181 h 4498522"/>
              <a:gd name="connsiteX1322" fmla="*/ 3036595 w 5163152"/>
              <a:gd name="connsiteY1322" fmla="*/ 533323 h 4498522"/>
              <a:gd name="connsiteX1323" fmla="*/ 3060509 w 5163152"/>
              <a:gd name="connsiteY1323" fmla="*/ 475481 h 4498522"/>
              <a:gd name="connsiteX1324" fmla="*/ 3068248 w 5163152"/>
              <a:gd name="connsiteY1324" fmla="*/ 461618 h 4498522"/>
              <a:gd name="connsiteX1325" fmla="*/ 3077042 w 5163152"/>
              <a:gd name="connsiteY1325" fmla="*/ 447926 h 4498522"/>
              <a:gd name="connsiteX1326" fmla="*/ 3094775 w 5163152"/>
              <a:gd name="connsiteY1326" fmla="*/ 422767 h 4498522"/>
              <a:gd name="connsiteX1327" fmla="*/ 3111494 w 5163152"/>
              <a:gd name="connsiteY1327" fmla="*/ 397931 h 4498522"/>
              <a:gd name="connsiteX1328" fmla="*/ 3125104 w 5163152"/>
              <a:gd name="connsiteY1328" fmla="*/ 372793 h 4498522"/>
              <a:gd name="connsiteX1329" fmla="*/ 3127557 w 5163152"/>
              <a:gd name="connsiteY1329" fmla="*/ 366719 h 4498522"/>
              <a:gd name="connsiteX1330" fmla="*/ 3128889 w 5163152"/>
              <a:gd name="connsiteY1330" fmla="*/ 362216 h 4498522"/>
              <a:gd name="connsiteX1331" fmla="*/ 3130107 w 5163152"/>
              <a:gd name="connsiteY1331" fmla="*/ 352980 h 4498522"/>
              <a:gd name="connsiteX1332" fmla="*/ 3123390 w 5163152"/>
              <a:gd name="connsiteY1332" fmla="*/ 335811 h 4498522"/>
              <a:gd name="connsiteX1333" fmla="*/ 3106191 w 5163152"/>
              <a:gd name="connsiteY1333" fmla="*/ 328286 h 4498522"/>
              <a:gd name="connsiteX1334" fmla="*/ 3079288 w 5163152"/>
              <a:gd name="connsiteY1334" fmla="*/ 329239 h 4498522"/>
              <a:gd name="connsiteX1335" fmla="*/ 3014253 w 5163152"/>
              <a:gd name="connsiteY1335" fmla="*/ 346322 h 4498522"/>
              <a:gd name="connsiteX1336" fmla="*/ 2947720 w 5163152"/>
              <a:gd name="connsiteY1336" fmla="*/ 373579 h 4498522"/>
              <a:gd name="connsiteX1337" fmla="*/ 2795452 w 5163152"/>
              <a:gd name="connsiteY1337" fmla="*/ 458820 h 4498522"/>
              <a:gd name="connsiteX1338" fmla="*/ 2658081 w 5163152"/>
              <a:gd name="connsiteY1338" fmla="*/ 573378 h 4498522"/>
              <a:gd name="connsiteX1339" fmla="*/ 2629883 w 5163152"/>
              <a:gd name="connsiteY1339" fmla="*/ 604171 h 4498522"/>
              <a:gd name="connsiteX1340" fmla="*/ 2607927 w 5163152"/>
              <a:gd name="connsiteY1340" fmla="*/ 637858 h 4498522"/>
              <a:gd name="connsiteX1341" fmla="*/ 2575746 w 5163152"/>
              <a:gd name="connsiteY1341" fmla="*/ 692702 h 4498522"/>
              <a:gd name="connsiteX1342" fmla="*/ 2548375 w 5163152"/>
              <a:gd name="connsiteY1342" fmla="*/ 751870 h 4498522"/>
              <a:gd name="connsiteX1343" fmla="*/ 2539703 w 5163152"/>
              <a:gd name="connsiteY1343" fmla="*/ 782292 h 4498522"/>
              <a:gd name="connsiteX1344" fmla="*/ 2537168 w 5163152"/>
              <a:gd name="connsiteY1344" fmla="*/ 811176 h 4498522"/>
              <a:gd name="connsiteX1345" fmla="*/ 2538585 w 5163152"/>
              <a:gd name="connsiteY1345" fmla="*/ 824869 h 4498522"/>
              <a:gd name="connsiteX1346" fmla="*/ 2541943 w 5163152"/>
              <a:gd name="connsiteY1346" fmla="*/ 836910 h 4498522"/>
              <a:gd name="connsiteX1347" fmla="*/ 2553796 w 5163152"/>
              <a:gd name="connsiteY1347" fmla="*/ 854481 h 4498522"/>
              <a:gd name="connsiteX1348" fmla="*/ 2573730 w 5163152"/>
              <a:gd name="connsiteY1348" fmla="*/ 866602 h 4498522"/>
              <a:gd name="connsiteX1349" fmla="*/ 2599042 w 5163152"/>
              <a:gd name="connsiteY1349" fmla="*/ 871306 h 4498522"/>
              <a:gd name="connsiteX1350" fmla="*/ 2612931 w 5163152"/>
              <a:gd name="connsiteY1350" fmla="*/ 870596 h 4498522"/>
              <a:gd name="connsiteX1351" fmla="*/ 2620016 w 5163152"/>
              <a:gd name="connsiteY1351" fmla="*/ 869437 h 4498522"/>
              <a:gd name="connsiteX1352" fmla="*/ 2629883 w 5163152"/>
              <a:gd name="connsiteY1352" fmla="*/ 867531 h 4498522"/>
              <a:gd name="connsiteX1353" fmla="*/ 2675338 w 5163152"/>
              <a:gd name="connsiteY1353" fmla="*/ 861188 h 4498522"/>
              <a:gd name="connsiteX1354" fmla="*/ 2722390 w 5163152"/>
              <a:gd name="connsiteY1354" fmla="*/ 859138 h 4498522"/>
              <a:gd name="connsiteX1355" fmla="*/ 2734886 w 5163152"/>
              <a:gd name="connsiteY1355" fmla="*/ 859487 h 4498522"/>
              <a:gd name="connsiteX1356" fmla="*/ 2749065 w 5163152"/>
              <a:gd name="connsiteY1356" fmla="*/ 860556 h 4498522"/>
              <a:gd name="connsiteX1357" fmla="*/ 2778860 w 5163152"/>
              <a:gd name="connsiteY1357" fmla="*/ 866898 h 4498522"/>
              <a:gd name="connsiteX1358" fmla="*/ 2809089 w 5163152"/>
              <a:gd name="connsiteY1358" fmla="*/ 880161 h 4498522"/>
              <a:gd name="connsiteX1359" fmla="*/ 2836777 w 5163152"/>
              <a:gd name="connsiteY1359" fmla="*/ 901657 h 4498522"/>
              <a:gd name="connsiteX1360" fmla="*/ 2858165 w 5163152"/>
              <a:gd name="connsiteY1360" fmla="*/ 929993 h 4498522"/>
              <a:gd name="connsiteX1361" fmla="*/ 2871463 w 5163152"/>
              <a:gd name="connsiteY1361" fmla="*/ 961635 h 4498522"/>
              <a:gd name="connsiteX1362" fmla="*/ 2878355 w 5163152"/>
              <a:gd name="connsiteY1362" fmla="*/ 1025563 h 4498522"/>
              <a:gd name="connsiteX1363" fmla="*/ 2866838 w 5163152"/>
              <a:gd name="connsiteY1363" fmla="*/ 1086070 h 4498522"/>
              <a:gd name="connsiteX1364" fmla="*/ 2840825 w 5163152"/>
              <a:gd name="connsiteY1364" fmla="*/ 1142437 h 4498522"/>
              <a:gd name="connsiteX1365" fmla="*/ 2798458 w 5163152"/>
              <a:gd name="connsiteY1365" fmla="*/ 1192667 h 4498522"/>
              <a:gd name="connsiteX1366" fmla="*/ 2769423 w 5163152"/>
              <a:gd name="connsiteY1366" fmla="*/ 1213324 h 4498522"/>
              <a:gd name="connsiteX1367" fmla="*/ 2752699 w 5163152"/>
              <a:gd name="connsiteY1367" fmla="*/ 1221679 h 4498522"/>
              <a:gd name="connsiteX1368" fmla="*/ 2748362 w 5163152"/>
              <a:gd name="connsiteY1368" fmla="*/ 1223575 h 4498522"/>
              <a:gd name="connsiteX1369" fmla="*/ 2745241 w 5163152"/>
              <a:gd name="connsiteY1369" fmla="*/ 1224783 h 4498522"/>
              <a:gd name="connsiteX1370" fmla="*/ 2739096 w 5163152"/>
              <a:gd name="connsiteY1370" fmla="*/ 1227159 h 4498522"/>
              <a:gd name="connsiteX1371" fmla="*/ 2690064 w 5163152"/>
              <a:gd name="connsiteY1371" fmla="*/ 1245764 h 4498522"/>
              <a:gd name="connsiteX1372" fmla="*/ 2642301 w 5163152"/>
              <a:gd name="connsiteY1372" fmla="*/ 1264244 h 4498522"/>
              <a:gd name="connsiteX1373" fmla="*/ 2597120 w 5163152"/>
              <a:gd name="connsiteY1373" fmla="*/ 1284088 h 4498522"/>
              <a:gd name="connsiteX1374" fmla="*/ 2465305 w 5163152"/>
              <a:gd name="connsiteY1374" fmla="*/ 1400055 h 4498522"/>
              <a:gd name="connsiteX1375" fmla="*/ 2430163 w 5163152"/>
              <a:gd name="connsiteY1375" fmla="*/ 1475660 h 4498522"/>
              <a:gd name="connsiteX1376" fmla="*/ 2411175 w 5163152"/>
              <a:gd name="connsiteY1376" fmla="*/ 1546049 h 4498522"/>
              <a:gd name="connsiteX1377" fmla="*/ 2404667 w 5163152"/>
              <a:gd name="connsiteY1377" fmla="*/ 1617311 h 4498522"/>
              <a:gd name="connsiteX1378" fmla="*/ 2413591 w 5163152"/>
              <a:gd name="connsiteY1378" fmla="*/ 1678111 h 4498522"/>
              <a:gd name="connsiteX1379" fmla="*/ 2437199 w 5163152"/>
              <a:gd name="connsiteY1379" fmla="*/ 1725753 h 4498522"/>
              <a:gd name="connsiteX1380" fmla="*/ 2472478 w 5163152"/>
              <a:gd name="connsiteY1380" fmla="*/ 1760430 h 4498522"/>
              <a:gd name="connsiteX1381" fmla="*/ 2510907 w 5163152"/>
              <a:gd name="connsiteY1381" fmla="*/ 1783025 h 4498522"/>
              <a:gd name="connsiteX1382" fmla="*/ 2548450 w 5163152"/>
              <a:gd name="connsiteY1382" fmla="*/ 1795975 h 4498522"/>
              <a:gd name="connsiteX1383" fmla="*/ 2566628 w 5163152"/>
              <a:gd name="connsiteY1383" fmla="*/ 1800182 h 4498522"/>
              <a:gd name="connsiteX1384" fmla="*/ 2585305 w 5163152"/>
              <a:gd name="connsiteY1384" fmla="*/ 1803180 h 4498522"/>
              <a:gd name="connsiteX1385" fmla="*/ 2604597 w 5163152"/>
              <a:gd name="connsiteY1385" fmla="*/ 1804541 h 4498522"/>
              <a:gd name="connsiteX1386" fmla="*/ 2615633 w 5163152"/>
              <a:gd name="connsiteY1386" fmla="*/ 1804905 h 4498522"/>
              <a:gd name="connsiteX1387" fmla="*/ 2618829 w 5163152"/>
              <a:gd name="connsiteY1387" fmla="*/ 1805046 h 4498522"/>
              <a:gd name="connsiteX1388" fmla="*/ 2618829 w 5163152"/>
              <a:gd name="connsiteY1388" fmla="*/ 1805288 h 4498522"/>
              <a:gd name="connsiteX1389" fmla="*/ 2753921 w 5163152"/>
              <a:gd name="connsiteY1389" fmla="*/ 1766691 h 4498522"/>
              <a:gd name="connsiteX1390" fmla="*/ 2869522 w 5163152"/>
              <a:gd name="connsiteY1390" fmla="*/ 1705877 h 4498522"/>
              <a:gd name="connsiteX1391" fmla="*/ 3025019 w 5163152"/>
              <a:gd name="connsiteY1391" fmla="*/ 1558453 h 4498522"/>
              <a:gd name="connsiteX1392" fmla="*/ 3127291 w 5163152"/>
              <a:gd name="connsiteY1392" fmla="*/ 1368821 h 4498522"/>
              <a:gd name="connsiteX1393" fmla="*/ 3176327 w 5163152"/>
              <a:gd name="connsiteY1393" fmla="*/ 1338924 h 4498522"/>
              <a:gd name="connsiteX1394" fmla="*/ 3201305 w 5163152"/>
              <a:gd name="connsiteY1394" fmla="*/ 1380625 h 4498522"/>
              <a:gd name="connsiteX1395" fmla="*/ 3156155 w 5163152"/>
              <a:gd name="connsiteY1395" fmla="*/ 1498063 h 4498522"/>
              <a:gd name="connsiteX1396" fmla="*/ 3094452 w 5163152"/>
              <a:gd name="connsiteY1396" fmla="*/ 1607999 h 4498522"/>
              <a:gd name="connsiteX1397" fmla="*/ 3060718 w 5163152"/>
              <a:gd name="connsiteY1397" fmla="*/ 1666786 h 4498522"/>
              <a:gd name="connsiteX1398" fmla="*/ 3023938 w 5163152"/>
              <a:gd name="connsiteY1398" fmla="*/ 1723910 h 4498522"/>
              <a:gd name="connsiteX1399" fmla="*/ 2986287 w 5163152"/>
              <a:gd name="connsiteY1399" fmla="*/ 1775932 h 4498522"/>
              <a:gd name="connsiteX1400" fmla="*/ 2968968 w 5163152"/>
              <a:gd name="connsiteY1400" fmla="*/ 1794734 h 4498522"/>
              <a:gd name="connsiteX1401" fmla="*/ 2941061 w 5163152"/>
              <a:gd name="connsiteY1401" fmla="*/ 1820924 h 4498522"/>
              <a:gd name="connsiteX1402" fmla="*/ 2911993 w 5163152"/>
              <a:gd name="connsiteY1402" fmla="*/ 1844557 h 4498522"/>
              <a:gd name="connsiteX1403" fmla="*/ 2892600 w 5163152"/>
              <a:gd name="connsiteY1403" fmla="*/ 1857255 h 4498522"/>
              <a:gd name="connsiteX1404" fmla="*/ 2879263 w 5163152"/>
              <a:gd name="connsiteY1404" fmla="*/ 1839261 h 4498522"/>
              <a:gd name="connsiteX1405" fmla="*/ 2861168 w 5163152"/>
              <a:gd name="connsiteY1405" fmla="*/ 1853001 h 4498522"/>
              <a:gd name="connsiteX1406" fmla="*/ 2860865 w 5163152"/>
              <a:gd name="connsiteY1406" fmla="*/ 1853211 h 4498522"/>
              <a:gd name="connsiteX1407" fmla="*/ 2853634 w 5163152"/>
              <a:gd name="connsiteY1407" fmla="*/ 1864976 h 4498522"/>
              <a:gd name="connsiteX1408" fmla="*/ 2832363 w 5163152"/>
              <a:gd name="connsiteY1408" fmla="*/ 1884637 h 4498522"/>
              <a:gd name="connsiteX1409" fmla="*/ 2794062 w 5163152"/>
              <a:gd name="connsiteY1409" fmla="*/ 1912728 h 4498522"/>
              <a:gd name="connsiteX1410" fmla="*/ 2737711 w 5163152"/>
              <a:gd name="connsiteY1410" fmla="*/ 1946241 h 4498522"/>
              <a:gd name="connsiteX1411" fmla="*/ 2663351 w 5163152"/>
              <a:gd name="connsiteY1411" fmla="*/ 1979755 h 4498522"/>
              <a:gd name="connsiteX1412" fmla="*/ 2570661 w 5163152"/>
              <a:gd name="connsiteY1412" fmla="*/ 2006649 h 4498522"/>
              <a:gd name="connsiteX1413" fmla="*/ 2465800 w 5163152"/>
              <a:gd name="connsiteY1413" fmla="*/ 2016182 h 4498522"/>
              <a:gd name="connsiteX1414" fmla="*/ 2355672 w 5163152"/>
              <a:gd name="connsiteY1414" fmla="*/ 1999373 h 4498522"/>
              <a:gd name="connsiteX1415" fmla="*/ 2256090 w 5163152"/>
              <a:gd name="connsiteY1415" fmla="*/ 1953389 h 4498522"/>
              <a:gd name="connsiteX1416" fmla="*/ 2177621 w 5163152"/>
              <a:gd name="connsiteY1416" fmla="*/ 1885240 h 4498522"/>
              <a:gd name="connsiteX1417" fmla="*/ 2126691 w 5163152"/>
              <a:gd name="connsiteY1417" fmla="*/ 1806744 h 4498522"/>
              <a:gd name="connsiteX1418" fmla="*/ 2101148 w 5163152"/>
              <a:gd name="connsiteY1418" fmla="*/ 1736835 h 4498522"/>
              <a:gd name="connsiteX1419" fmla="*/ 2087478 w 5163152"/>
              <a:gd name="connsiteY1419" fmla="*/ 1668664 h 4498522"/>
              <a:gd name="connsiteX1420" fmla="*/ 2086089 w 5163152"/>
              <a:gd name="connsiteY1420" fmla="*/ 1541027 h 4498522"/>
              <a:gd name="connsiteX1421" fmla="*/ 2094250 w 5163152"/>
              <a:gd name="connsiteY1421" fmla="*/ 1481589 h 4498522"/>
              <a:gd name="connsiteX1422" fmla="*/ 2106904 w 5163152"/>
              <a:gd name="connsiteY1422" fmla="*/ 1424563 h 4498522"/>
              <a:gd name="connsiteX1423" fmla="*/ 2114707 w 5163152"/>
              <a:gd name="connsiteY1423" fmla="*/ 1396786 h 4498522"/>
              <a:gd name="connsiteX1424" fmla="*/ 2123438 w 5163152"/>
              <a:gd name="connsiteY1424" fmla="*/ 1369396 h 4498522"/>
              <a:gd name="connsiteX1425" fmla="*/ 2133589 w 5163152"/>
              <a:gd name="connsiteY1425" fmla="*/ 1342524 h 4498522"/>
              <a:gd name="connsiteX1426" fmla="*/ 2144767 w 5163152"/>
              <a:gd name="connsiteY1426" fmla="*/ 1316012 h 4498522"/>
              <a:gd name="connsiteX1427" fmla="*/ 2200573 w 5163152"/>
              <a:gd name="connsiteY1427" fmla="*/ 1214662 h 4498522"/>
              <a:gd name="connsiteX1428" fmla="*/ 2272035 w 5163152"/>
              <a:gd name="connsiteY1428" fmla="*/ 1123531 h 4498522"/>
              <a:gd name="connsiteX1429" fmla="*/ 2349001 w 5163152"/>
              <a:gd name="connsiteY1429" fmla="*/ 1049030 h 4498522"/>
              <a:gd name="connsiteX1430" fmla="*/ 2436042 w 5163152"/>
              <a:gd name="connsiteY1430" fmla="*/ 987004 h 4498522"/>
              <a:gd name="connsiteX1431" fmla="*/ 2437659 w 5163152"/>
              <a:gd name="connsiteY1431" fmla="*/ 985970 h 4498522"/>
              <a:gd name="connsiteX1432" fmla="*/ 2445022 w 5163152"/>
              <a:gd name="connsiteY1432" fmla="*/ 981485 h 4498522"/>
              <a:gd name="connsiteX1433" fmla="*/ 2448447 w 5163152"/>
              <a:gd name="connsiteY1433" fmla="*/ 979378 h 4498522"/>
              <a:gd name="connsiteX1434" fmla="*/ 2449837 w 5163152"/>
              <a:gd name="connsiteY1434" fmla="*/ 978344 h 4498522"/>
              <a:gd name="connsiteX1435" fmla="*/ 2448391 w 5163152"/>
              <a:gd name="connsiteY1435" fmla="*/ 977079 h 4498522"/>
              <a:gd name="connsiteX1436" fmla="*/ 2421837 w 5163152"/>
              <a:gd name="connsiteY1436" fmla="*/ 951814 h 4498522"/>
              <a:gd name="connsiteX1437" fmla="*/ 2400521 w 5163152"/>
              <a:gd name="connsiteY1437" fmla="*/ 925456 h 4498522"/>
              <a:gd name="connsiteX1438" fmla="*/ 2379577 w 5163152"/>
              <a:gd name="connsiteY1438" fmla="*/ 891246 h 4498522"/>
              <a:gd name="connsiteX1439" fmla="*/ 2362600 w 5163152"/>
              <a:gd name="connsiteY1439" fmla="*/ 851243 h 4498522"/>
              <a:gd name="connsiteX1440" fmla="*/ 2351358 w 5163152"/>
              <a:gd name="connsiteY1440" fmla="*/ 805276 h 4498522"/>
              <a:gd name="connsiteX1441" fmla="*/ 2348407 w 5163152"/>
              <a:gd name="connsiteY1441" fmla="*/ 752484 h 4498522"/>
              <a:gd name="connsiteX1442" fmla="*/ 2351144 w 5163152"/>
              <a:gd name="connsiteY1442" fmla="*/ 723770 h 4498522"/>
              <a:gd name="connsiteX1443" fmla="*/ 2357120 w 5163152"/>
              <a:gd name="connsiteY1443" fmla="*/ 694194 h 4498522"/>
              <a:gd name="connsiteX1444" fmla="*/ 2374567 w 5163152"/>
              <a:gd name="connsiteY1444" fmla="*/ 631497 h 4498522"/>
              <a:gd name="connsiteX1445" fmla="*/ 2402598 w 5163152"/>
              <a:gd name="connsiteY1445" fmla="*/ 561302 h 4498522"/>
              <a:gd name="connsiteX1446" fmla="*/ 2449380 w 5163152"/>
              <a:gd name="connsiteY1446" fmla="*/ 474294 h 4498522"/>
              <a:gd name="connsiteX1447" fmla="*/ 2515927 w 5163152"/>
              <a:gd name="connsiteY1447" fmla="*/ 381471 h 4498522"/>
              <a:gd name="connsiteX1448" fmla="*/ 2598300 w 5163152"/>
              <a:gd name="connsiteY1448" fmla="*/ 291624 h 4498522"/>
              <a:gd name="connsiteX1449" fmla="*/ 2694086 w 5163152"/>
              <a:gd name="connsiteY1449" fmla="*/ 208399 h 4498522"/>
              <a:gd name="connsiteX1450" fmla="*/ 2801160 w 5163152"/>
              <a:gd name="connsiteY1450" fmla="*/ 133540 h 4498522"/>
              <a:gd name="connsiteX1451" fmla="*/ 2917310 w 5163152"/>
              <a:gd name="connsiteY1451" fmla="*/ 67841 h 4498522"/>
              <a:gd name="connsiteX1452" fmla="*/ 3043423 w 5163152"/>
              <a:gd name="connsiteY1452" fmla="*/ 18512 h 4498522"/>
              <a:gd name="connsiteX1453" fmla="*/ 3117797 w 5163152"/>
              <a:gd name="connsiteY1453" fmla="*/ 3046 h 4498522"/>
              <a:gd name="connsiteX1454" fmla="*/ 3155439 w 5163152"/>
              <a:gd name="connsiteY1454" fmla="*/ 126 h 44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Lst>
            <a:rect l="l" t="t" r="r" b="b"/>
            <a:pathLst>
              <a:path w="5163152" h="4498522">
                <a:moveTo>
                  <a:pt x="3568954" y="3774498"/>
                </a:moveTo>
                <a:cubicBezTo>
                  <a:pt x="3538262" y="3853818"/>
                  <a:pt x="3507445" y="3933089"/>
                  <a:pt x="3476505" y="4012314"/>
                </a:cubicBezTo>
                <a:cubicBezTo>
                  <a:pt x="3453091" y="4076697"/>
                  <a:pt x="3428917" y="4143046"/>
                  <a:pt x="3403983" y="4211362"/>
                </a:cubicBezTo>
                <a:cubicBezTo>
                  <a:pt x="3379049" y="4279677"/>
                  <a:pt x="3345833" y="4341112"/>
                  <a:pt x="3304335" y="4395664"/>
                </a:cubicBezTo>
                <a:cubicBezTo>
                  <a:pt x="3292943" y="4408206"/>
                  <a:pt x="3279043" y="4413522"/>
                  <a:pt x="3262633" y="4411612"/>
                </a:cubicBezTo>
                <a:cubicBezTo>
                  <a:pt x="3246224" y="4409700"/>
                  <a:pt x="3235320" y="4400215"/>
                  <a:pt x="3229923" y="4383151"/>
                </a:cubicBezTo>
                <a:cubicBezTo>
                  <a:pt x="3219143" y="4333267"/>
                  <a:pt x="3217118" y="4280883"/>
                  <a:pt x="3223844" y="4225997"/>
                </a:cubicBezTo>
                <a:cubicBezTo>
                  <a:pt x="3230569" y="4171111"/>
                  <a:pt x="3240511" y="4117040"/>
                  <a:pt x="3253667" y="4063782"/>
                </a:cubicBezTo>
                <a:cubicBezTo>
                  <a:pt x="3250558" y="4071917"/>
                  <a:pt x="3247259" y="4081037"/>
                  <a:pt x="3243769" y="4091143"/>
                </a:cubicBezTo>
                <a:cubicBezTo>
                  <a:pt x="3240279" y="4101249"/>
                  <a:pt x="3236533" y="4113028"/>
                  <a:pt x="3232529" y="4126480"/>
                </a:cubicBezTo>
                <a:cubicBezTo>
                  <a:pt x="3227109" y="4144424"/>
                  <a:pt x="3221386" y="4168214"/>
                  <a:pt x="3215360" y="4197850"/>
                </a:cubicBezTo>
                <a:cubicBezTo>
                  <a:pt x="3209333" y="4227485"/>
                  <a:pt x="3205842" y="4262912"/>
                  <a:pt x="3204883" y="4304128"/>
                </a:cubicBezTo>
                <a:cubicBezTo>
                  <a:pt x="3204937" y="4315475"/>
                  <a:pt x="3205419" y="4327081"/>
                  <a:pt x="3206329" y="4338945"/>
                </a:cubicBezTo>
                <a:cubicBezTo>
                  <a:pt x="3206977" y="4344885"/>
                  <a:pt x="3207623" y="4350864"/>
                  <a:pt x="3208270" y="4356881"/>
                </a:cubicBezTo>
                <a:cubicBezTo>
                  <a:pt x="3208618" y="4360305"/>
                  <a:pt x="3209178" y="4363953"/>
                  <a:pt x="3209951" y="4367822"/>
                </a:cubicBezTo>
                <a:cubicBezTo>
                  <a:pt x="3210725" y="4371692"/>
                  <a:pt x="3211451" y="4375531"/>
                  <a:pt x="3212132" y="4379338"/>
                </a:cubicBezTo>
                <a:cubicBezTo>
                  <a:pt x="3213294" y="4384150"/>
                  <a:pt x="3214604" y="4388903"/>
                  <a:pt x="3216064" y="4393597"/>
                </a:cubicBezTo>
                <a:cubicBezTo>
                  <a:pt x="3217523" y="4398291"/>
                  <a:pt x="3219695" y="4402628"/>
                  <a:pt x="3222578" y="4406605"/>
                </a:cubicBezTo>
                <a:cubicBezTo>
                  <a:pt x="3228385" y="4414756"/>
                  <a:pt x="3235969" y="4420817"/>
                  <a:pt x="3245334" y="4424790"/>
                </a:cubicBezTo>
                <a:cubicBezTo>
                  <a:pt x="3254685" y="4428546"/>
                  <a:pt x="3264436" y="4429978"/>
                  <a:pt x="3274586" y="4429082"/>
                </a:cubicBezTo>
                <a:cubicBezTo>
                  <a:pt x="3284737" y="4428188"/>
                  <a:pt x="3294203" y="4425019"/>
                  <a:pt x="3302984" y="4419578"/>
                </a:cubicBezTo>
                <a:cubicBezTo>
                  <a:pt x="3307400" y="4416903"/>
                  <a:pt x="3311258" y="4413630"/>
                  <a:pt x="3314559" y="4409757"/>
                </a:cubicBezTo>
                <a:cubicBezTo>
                  <a:pt x="3317860" y="4405886"/>
                  <a:pt x="3321048" y="4401941"/>
                  <a:pt x="3324122" y="4397925"/>
                </a:cubicBezTo>
                <a:lnTo>
                  <a:pt x="3333616" y="4386045"/>
                </a:lnTo>
                <a:lnTo>
                  <a:pt x="3340638" y="4375755"/>
                </a:lnTo>
                <a:cubicBezTo>
                  <a:pt x="3349935" y="4362147"/>
                  <a:pt x="3358490" y="4348299"/>
                  <a:pt x="3366303" y="4334212"/>
                </a:cubicBezTo>
                <a:cubicBezTo>
                  <a:pt x="3387797" y="4294521"/>
                  <a:pt x="3405829" y="4254822"/>
                  <a:pt x="3420398" y="4215115"/>
                </a:cubicBezTo>
                <a:cubicBezTo>
                  <a:pt x="3434968" y="4175407"/>
                  <a:pt x="3448058" y="4137514"/>
                  <a:pt x="3459667" y="4101435"/>
                </a:cubicBezTo>
                <a:cubicBezTo>
                  <a:pt x="3469933" y="4069875"/>
                  <a:pt x="3479928" y="4040324"/>
                  <a:pt x="3489652" y="4012781"/>
                </a:cubicBezTo>
                <a:cubicBezTo>
                  <a:pt x="3499376" y="3985238"/>
                  <a:pt x="3508420" y="3959189"/>
                  <a:pt x="3516783" y="3934632"/>
                </a:cubicBezTo>
                <a:cubicBezTo>
                  <a:pt x="3533343" y="3885920"/>
                  <a:pt x="3547752" y="3842122"/>
                  <a:pt x="3560012" y="3803241"/>
                </a:cubicBezTo>
                <a:cubicBezTo>
                  <a:pt x="3563050" y="3793438"/>
                  <a:pt x="3566031" y="3783858"/>
                  <a:pt x="3568954" y="3774498"/>
                </a:cubicBezTo>
                <a:close/>
                <a:moveTo>
                  <a:pt x="2084742" y="3535186"/>
                </a:moveTo>
                <a:cubicBezTo>
                  <a:pt x="2077884" y="3534969"/>
                  <a:pt x="2069939" y="3535026"/>
                  <a:pt x="2060909" y="3535359"/>
                </a:cubicBezTo>
                <a:cubicBezTo>
                  <a:pt x="2054894" y="3535663"/>
                  <a:pt x="2047954" y="3536292"/>
                  <a:pt x="2040090" y="3537242"/>
                </a:cubicBezTo>
                <a:cubicBezTo>
                  <a:pt x="2032225" y="3538192"/>
                  <a:pt x="2023506" y="3539768"/>
                  <a:pt x="2013933" y="3541970"/>
                </a:cubicBezTo>
                <a:cubicBezTo>
                  <a:pt x="2004343" y="3544029"/>
                  <a:pt x="1994018" y="3547058"/>
                  <a:pt x="1982961" y="3551057"/>
                </a:cubicBezTo>
                <a:cubicBezTo>
                  <a:pt x="1971902" y="3555057"/>
                  <a:pt x="1960460" y="3560548"/>
                  <a:pt x="1948635" y="3567531"/>
                </a:cubicBezTo>
                <a:cubicBezTo>
                  <a:pt x="1936782" y="3574501"/>
                  <a:pt x="1925506" y="3583159"/>
                  <a:pt x="1914805" y="3593508"/>
                </a:cubicBezTo>
                <a:cubicBezTo>
                  <a:pt x="1904105" y="3603857"/>
                  <a:pt x="1894711" y="3615586"/>
                  <a:pt x="1886627" y="3628696"/>
                </a:cubicBezTo>
                <a:cubicBezTo>
                  <a:pt x="1882021" y="3635642"/>
                  <a:pt x="1878495" y="3643475"/>
                  <a:pt x="1876051" y="3652193"/>
                </a:cubicBezTo>
                <a:cubicBezTo>
                  <a:pt x="1873607" y="3660912"/>
                  <a:pt x="1872654" y="3669884"/>
                  <a:pt x="1873194" y="3679110"/>
                </a:cubicBezTo>
                <a:cubicBezTo>
                  <a:pt x="1873951" y="3688339"/>
                  <a:pt x="1876172" y="3697087"/>
                  <a:pt x="1879854" y="3705355"/>
                </a:cubicBezTo>
                <a:cubicBezTo>
                  <a:pt x="1883537" y="3713623"/>
                  <a:pt x="1888305" y="3720939"/>
                  <a:pt x="1894162" y="3727302"/>
                </a:cubicBezTo>
                <a:cubicBezTo>
                  <a:pt x="1899973" y="3733809"/>
                  <a:pt x="1906459" y="3739297"/>
                  <a:pt x="1913618" y="3743767"/>
                </a:cubicBezTo>
                <a:cubicBezTo>
                  <a:pt x="1920779" y="3748237"/>
                  <a:pt x="1928277" y="3751743"/>
                  <a:pt x="1936114" y="3754282"/>
                </a:cubicBezTo>
                <a:cubicBezTo>
                  <a:pt x="1951409" y="3758932"/>
                  <a:pt x="1966427" y="3761072"/>
                  <a:pt x="1981169" y="3760701"/>
                </a:cubicBezTo>
                <a:lnTo>
                  <a:pt x="1991596" y="3760261"/>
                </a:lnTo>
                <a:lnTo>
                  <a:pt x="1998484" y="3759475"/>
                </a:lnTo>
                <a:cubicBezTo>
                  <a:pt x="2002917" y="3758846"/>
                  <a:pt x="2007331" y="3758034"/>
                  <a:pt x="2011727" y="3757042"/>
                </a:cubicBezTo>
                <a:cubicBezTo>
                  <a:pt x="2020494" y="3754991"/>
                  <a:pt x="2029195" y="3752443"/>
                  <a:pt x="2037831" y="3749395"/>
                </a:cubicBezTo>
                <a:cubicBezTo>
                  <a:pt x="2047639" y="3745931"/>
                  <a:pt x="2057095" y="3742226"/>
                  <a:pt x="2066198" y="3738282"/>
                </a:cubicBezTo>
                <a:cubicBezTo>
                  <a:pt x="2069452" y="3736877"/>
                  <a:pt x="2072667" y="3735491"/>
                  <a:pt x="2075845" y="3734124"/>
                </a:cubicBezTo>
                <a:cubicBezTo>
                  <a:pt x="2076717" y="3733712"/>
                  <a:pt x="2077465" y="3733405"/>
                  <a:pt x="2078090" y="3733204"/>
                </a:cubicBezTo>
                <a:lnTo>
                  <a:pt x="2077176" y="3734910"/>
                </a:lnTo>
                <a:lnTo>
                  <a:pt x="2075369" y="3738302"/>
                </a:lnTo>
                <a:cubicBezTo>
                  <a:pt x="2072933" y="3742932"/>
                  <a:pt x="2070556" y="3747447"/>
                  <a:pt x="2068234" y="3751848"/>
                </a:cubicBezTo>
                <a:cubicBezTo>
                  <a:pt x="2063390" y="3761349"/>
                  <a:pt x="2058753" y="3770420"/>
                  <a:pt x="2054326" y="3779058"/>
                </a:cubicBezTo>
                <a:cubicBezTo>
                  <a:pt x="2044109" y="3799789"/>
                  <a:pt x="2034653" y="3818976"/>
                  <a:pt x="2025958" y="3836620"/>
                </a:cubicBezTo>
                <a:cubicBezTo>
                  <a:pt x="2023155" y="3842596"/>
                  <a:pt x="2020408" y="3848446"/>
                  <a:pt x="2017719" y="3854172"/>
                </a:cubicBezTo>
                <a:cubicBezTo>
                  <a:pt x="2046919" y="3806549"/>
                  <a:pt x="2076346" y="3759386"/>
                  <a:pt x="2106002" y="3712683"/>
                </a:cubicBezTo>
                <a:cubicBezTo>
                  <a:pt x="2077728" y="3724452"/>
                  <a:pt x="2049765" y="3733410"/>
                  <a:pt x="2022115" y="3739554"/>
                </a:cubicBezTo>
                <a:cubicBezTo>
                  <a:pt x="1994463" y="3745698"/>
                  <a:pt x="1968327" y="3745376"/>
                  <a:pt x="1943707" y="3738589"/>
                </a:cubicBezTo>
                <a:cubicBezTo>
                  <a:pt x="1921833" y="3731530"/>
                  <a:pt x="1906156" y="3718711"/>
                  <a:pt x="1896676" y="3700131"/>
                </a:cubicBezTo>
                <a:cubicBezTo>
                  <a:pt x="1887195" y="3681551"/>
                  <a:pt x="1888438" y="3661220"/>
                  <a:pt x="1900402" y="3639139"/>
                </a:cubicBezTo>
                <a:cubicBezTo>
                  <a:pt x="1922849" y="3603442"/>
                  <a:pt x="1952054" y="3578391"/>
                  <a:pt x="1988013" y="3563982"/>
                </a:cubicBezTo>
                <a:cubicBezTo>
                  <a:pt x="2023976" y="3549574"/>
                  <a:pt x="2062435" y="3540340"/>
                  <a:pt x="2103396" y="3536279"/>
                </a:cubicBezTo>
                <a:cubicBezTo>
                  <a:pt x="2097818" y="3535768"/>
                  <a:pt x="2091601" y="3535405"/>
                  <a:pt x="2084742" y="3535186"/>
                </a:cubicBezTo>
                <a:close/>
                <a:moveTo>
                  <a:pt x="4078044" y="3520394"/>
                </a:moveTo>
                <a:cubicBezTo>
                  <a:pt x="4078783" y="3529434"/>
                  <a:pt x="4079513" y="3538485"/>
                  <a:pt x="4080232" y="3547546"/>
                </a:cubicBezTo>
                <a:cubicBezTo>
                  <a:pt x="4080588" y="3545367"/>
                  <a:pt x="4081589" y="3542154"/>
                  <a:pt x="4083238" y="3537907"/>
                </a:cubicBezTo>
                <a:cubicBezTo>
                  <a:pt x="4081602" y="3533314"/>
                  <a:pt x="4079871" y="3527477"/>
                  <a:pt x="4078044" y="3520394"/>
                </a:cubicBezTo>
                <a:close/>
                <a:moveTo>
                  <a:pt x="1345801" y="3347459"/>
                </a:moveTo>
                <a:cubicBezTo>
                  <a:pt x="1392375" y="3355315"/>
                  <a:pt x="1420250" y="3377950"/>
                  <a:pt x="1429424" y="3415361"/>
                </a:cubicBezTo>
                <a:cubicBezTo>
                  <a:pt x="1438598" y="3452774"/>
                  <a:pt x="1434066" y="3491512"/>
                  <a:pt x="1415828" y="3531577"/>
                </a:cubicBezTo>
                <a:cubicBezTo>
                  <a:pt x="1397589" y="3571643"/>
                  <a:pt x="1370637" y="3599583"/>
                  <a:pt x="1334974" y="3615397"/>
                </a:cubicBezTo>
                <a:cubicBezTo>
                  <a:pt x="1267430" y="3638641"/>
                  <a:pt x="1206413" y="3664399"/>
                  <a:pt x="1151924" y="3692670"/>
                </a:cubicBezTo>
                <a:cubicBezTo>
                  <a:pt x="1097434" y="3720941"/>
                  <a:pt x="1052556" y="3768969"/>
                  <a:pt x="1017290" y="3836755"/>
                </a:cubicBezTo>
                <a:cubicBezTo>
                  <a:pt x="1015961" y="3839580"/>
                  <a:pt x="1014642" y="3842455"/>
                  <a:pt x="1013332" y="3845377"/>
                </a:cubicBezTo>
                <a:cubicBezTo>
                  <a:pt x="1016936" y="3840411"/>
                  <a:pt x="1020978" y="3834975"/>
                  <a:pt x="1025459" y="3829071"/>
                </a:cubicBezTo>
                <a:cubicBezTo>
                  <a:pt x="1029941" y="3823166"/>
                  <a:pt x="1035158" y="3816465"/>
                  <a:pt x="1041111" y="3808970"/>
                </a:cubicBezTo>
                <a:cubicBezTo>
                  <a:pt x="1048886" y="3798753"/>
                  <a:pt x="1059725" y="3786420"/>
                  <a:pt x="1073630" y="3771969"/>
                </a:cubicBezTo>
                <a:cubicBezTo>
                  <a:pt x="1087534" y="3757516"/>
                  <a:pt x="1105341" y="3742692"/>
                  <a:pt x="1127053" y="3727494"/>
                </a:cubicBezTo>
                <a:cubicBezTo>
                  <a:pt x="1149063" y="3712525"/>
                  <a:pt x="1173725" y="3699027"/>
                  <a:pt x="1201043" y="3686998"/>
                </a:cubicBezTo>
                <a:cubicBezTo>
                  <a:pt x="1228360" y="3674969"/>
                  <a:pt x="1256248" y="3663736"/>
                  <a:pt x="1284706" y="3653300"/>
                </a:cubicBezTo>
                <a:cubicBezTo>
                  <a:pt x="1298916" y="3647822"/>
                  <a:pt x="1313002" y="3642393"/>
                  <a:pt x="1326964" y="3637012"/>
                </a:cubicBezTo>
                <a:cubicBezTo>
                  <a:pt x="1333698" y="3634581"/>
                  <a:pt x="1340903" y="3631559"/>
                  <a:pt x="1348576" y="3627946"/>
                </a:cubicBezTo>
                <a:cubicBezTo>
                  <a:pt x="1356250" y="3624333"/>
                  <a:pt x="1363372" y="3620061"/>
                  <a:pt x="1369944" y="3615129"/>
                </a:cubicBezTo>
                <a:cubicBezTo>
                  <a:pt x="1383038" y="3605228"/>
                  <a:pt x="1394182" y="3594190"/>
                  <a:pt x="1403379" y="3582016"/>
                </a:cubicBezTo>
                <a:cubicBezTo>
                  <a:pt x="1412577" y="3569841"/>
                  <a:pt x="1420153" y="3557304"/>
                  <a:pt x="1426111" y="3544403"/>
                </a:cubicBezTo>
                <a:cubicBezTo>
                  <a:pt x="1436426" y="3521556"/>
                  <a:pt x="1442680" y="3499111"/>
                  <a:pt x="1444873" y="3477069"/>
                </a:cubicBezTo>
                <a:cubicBezTo>
                  <a:pt x="1447067" y="3455027"/>
                  <a:pt x="1445182" y="3434517"/>
                  <a:pt x="1439220" y="3415540"/>
                </a:cubicBezTo>
                <a:cubicBezTo>
                  <a:pt x="1436306" y="3406121"/>
                  <a:pt x="1432316" y="3397520"/>
                  <a:pt x="1427251" y="3389737"/>
                </a:cubicBezTo>
                <a:cubicBezTo>
                  <a:pt x="1422183" y="3381954"/>
                  <a:pt x="1416344" y="3375283"/>
                  <a:pt x="1409729" y="3369724"/>
                </a:cubicBezTo>
                <a:cubicBezTo>
                  <a:pt x="1403135" y="3364187"/>
                  <a:pt x="1396226" y="3359809"/>
                  <a:pt x="1388997" y="3356592"/>
                </a:cubicBezTo>
                <a:cubicBezTo>
                  <a:pt x="1381769" y="3353375"/>
                  <a:pt x="1374569" y="3351090"/>
                  <a:pt x="1367396" y="3349739"/>
                </a:cubicBezTo>
                <a:lnTo>
                  <a:pt x="1367394" y="3349739"/>
                </a:lnTo>
                <a:cubicBezTo>
                  <a:pt x="1360016" y="3348328"/>
                  <a:pt x="1352818" y="3347568"/>
                  <a:pt x="1345801" y="3347459"/>
                </a:cubicBezTo>
                <a:close/>
                <a:moveTo>
                  <a:pt x="2773867" y="3014332"/>
                </a:moveTo>
                <a:cubicBezTo>
                  <a:pt x="2724218" y="3068266"/>
                  <a:pt x="2676005" y="3123502"/>
                  <a:pt x="2629228" y="3180043"/>
                </a:cubicBezTo>
                <a:lnTo>
                  <a:pt x="2629229" y="3180043"/>
                </a:lnTo>
                <a:cubicBezTo>
                  <a:pt x="2633170" y="3179043"/>
                  <a:pt x="2637807" y="3177249"/>
                  <a:pt x="2643137" y="3174659"/>
                </a:cubicBezTo>
                <a:cubicBezTo>
                  <a:pt x="2650596" y="3171024"/>
                  <a:pt x="2660318" y="3163730"/>
                  <a:pt x="2672304" y="3152776"/>
                </a:cubicBezTo>
                <a:cubicBezTo>
                  <a:pt x="2678200" y="3147249"/>
                  <a:pt x="2684118" y="3141210"/>
                  <a:pt x="2690059" y="3134661"/>
                </a:cubicBezTo>
                <a:cubicBezTo>
                  <a:pt x="2695999" y="3128110"/>
                  <a:pt x="2701808" y="3121503"/>
                  <a:pt x="2707485" y="3114836"/>
                </a:cubicBezTo>
                <a:cubicBezTo>
                  <a:pt x="2718973" y="3101268"/>
                  <a:pt x="2729254" y="3088201"/>
                  <a:pt x="2738326" y="3075630"/>
                </a:cubicBezTo>
                <a:cubicBezTo>
                  <a:pt x="2746160" y="3064760"/>
                  <a:pt x="2752719" y="3054745"/>
                  <a:pt x="2758004" y="3045585"/>
                </a:cubicBezTo>
                <a:cubicBezTo>
                  <a:pt x="2763289" y="3036424"/>
                  <a:pt x="2767726" y="3027923"/>
                  <a:pt x="2771318" y="3020080"/>
                </a:cubicBezTo>
                <a:cubicBezTo>
                  <a:pt x="2772178" y="3018164"/>
                  <a:pt x="2773027" y="3016248"/>
                  <a:pt x="2773867" y="3014332"/>
                </a:cubicBezTo>
                <a:close/>
                <a:moveTo>
                  <a:pt x="174902" y="2830629"/>
                </a:moveTo>
                <a:cubicBezTo>
                  <a:pt x="182097" y="2847438"/>
                  <a:pt x="192445" y="2865058"/>
                  <a:pt x="205950" y="2883486"/>
                </a:cubicBezTo>
                <a:cubicBezTo>
                  <a:pt x="219454" y="2901915"/>
                  <a:pt x="232787" y="2918939"/>
                  <a:pt x="245946" y="2934561"/>
                </a:cubicBezTo>
                <a:cubicBezTo>
                  <a:pt x="246574" y="2931579"/>
                  <a:pt x="246840" y="2928098"/>
                  <a:pt x="246745" y="2924119"/>
                </a:cubicBezTo>
                <a:cubicBezTo>
                  <a:pt x="246609" y="2918571"/>
                  <a:pt x="244484" y="2911577"/>
                  <a:pt x="240371" y="2903136"/>
                </a:cubicBezTo>
                <a:cubicBezTo>
                  <a:pt x="238260" y="2898983"/>
                  <a:pt x="235790" y="2894858"/>
                  <a:pt x="232958" y="2890760"/>
                </a:cubicBezTo>
                <a:cubicBezTo>
                  <a:pt x="230127" y="2886662"/>
                  <a:pt x="227213" y="2882676"/>
                  <a:pt x="224218" y="2878801"/>
                </a:cubicBezTo>
                <a:cubicBezTo>
                  <a:pt x="218177" y="2870947"/>
                  <a:pt x="212184" y="2863890"/>
                  <a:pt x="206238" y="2857627"/>
                </a:cubicBezTo>
                <a:cubicBezTo>
                  <a:pt x="201128" y="2852228"/>
                  <a:pt x="196255" y="2847578"/>
                  <a:pt x="191623" y="2843680"/>
                </a:cubicBezTo>
                <a:cubicBezTo>
                  <a:pt x="186990" y="2839782"/>
                  <a:pt x="182495" y="2836268"/>
                  <a:pt x="178136" y="2833139"/>
                </a:cubicBezTo>
                <a:cubicBezTo>
                  <a:pt x="177067" y="2832292"/>
                  <a:pt x="175989" y="2831455"/>
                  <a:pt x="174902" y="2830629"/>
                </a:cubicBezTo>
                <a:close/>
                <a:moveTo>
                  <a:pt x="438189" y="2738384"/>
                </a:moveTo>
                <a:cubicBezTo>
                  <a:pt x="432123" y="2738211"/>
                  <a:pt x="426199" y="2738306"/>
                  <a:pt x="420418" y="2738671"/>
                </a:cubicBezTo>
                <a:cubicBezTo>
                  <a:pt x="412087" y="2739571"/>
                  <a:pt x="404185" y="2740702"/>
                  <a:pt x="396711" y="2742063"/>
                </a:cubicBezTo>
                <a:cubicBezTo>
                  <a:pt x="382321" y="2744636"/>
                  <a:pt x="369073" y="2747307"/>
                  <a:pt x="356965" y="2750072"/>
                </a:cubicBezTo>
                <a:cubicBezTo>
                  <a:pt x="344383" y="2752944"/>
                  <a:pt x="331648" y="2755843"/>
                  <a:pt x="318760" y="2758772"/>
                </a:cubicBezTo>
                <a:cubicBezTo>
                  <a:pt x="312129" y="2760315"/>
                  <a:pt x="304752" y="2761702"/>
                  <a:pt x="296627" y="2762932"/>
                </a:cubicBezTo>
                <a:cubicBezTo>
                  <a:pt x="288504" y="2764162"/>
                  <a:pt x="280489" y="2765113"/>
                  <a:pt x="272584" y="2765785"/>
                </a:cubicBezTo>
                <a:cubicBezTo>
                  <a:pt x="263054" y="2766571"/>
                  <a:pt x="253820" y="2767394"/>
                  <a:pt x="244883" y="2768255"/>
                </a:cubicBezTo>
                <a:cubicBezTo>
                  <a:pt x="235945" y="2769115"/>
                  <a:pt x="227116" y="2770412"/>
                  <a:pt x="218396" y="2772147"/>
                </a:cubicBezTo>
                <a:cubicBezTo>
                  <a:pt x="216449" y="2772597"/>
                  <a:pt x="214578" y="2773057"/>
                  <a:pt x="212783" y="2773527"/>
                </a:cubicBezTo>
                <a:cubicBezTo>
                  <a:pt x="211549" y="2775327"/>
                  <a:pt x="210420" y="2777147"/>
                  <a:pt x="209396" y="2778988"/>
                </a:cubicBezTo>
                <a:cubicBezTo>
                  <a:pt x="206663" y="2784410"/>
                  <a:pt x="205537" y="2789157"/>
                  <a:pt x="206017" y="2793227"/>
                </a:cubicBezTo>
                <a:cubicBezTo>
                  <a:pt x="206497" y="2797296"/>
                  <a:pt x="207630" y="2800573"/>
                  <a:pt x="209416" y="2803055"/>
                </a:cubicBezTo>
                <a:cubicBezTo>
                  <a:pt x="210243" y="2804080"/>
                  <a:pt x="211042" y="2804922"/>
                  <a:pt x="211813" y="2805583"/>
                </a:cubicBezTo>
                <a:cubicBezTo>
                  <a:pt x="212610" y="2806143"/>
                  <a:pt x="213384" y="2806629"/>
                  <a:pt x="214134" y="2807045"/>
                </a:cubicBezTo>
                <a:cubicBezTo>
                  <a:pt x="214884" y="2807460"/>
                  <a:pt x="215905" y="2808704"/>
                  <a:pt x="217197" y="2810777"/>
                </a:cubicBezTo>
                <a:cubicBezTo>
                  <a:pt x="220276" y="2815215"/>
                  <a:pt x="223346" y="2819636"/>
                  <a:pt x="226405" y="2824036"/>
                </a:cubicBezTo>
                <a:cubicBezTo>
                  <a:pt x="237543" y="2839318"/>
                  <a:pt x="249137" y="2855222"/>
                  <a:pt x="261186" y="2871749"/>
                </a:cubicBezTo>
                <a:cubicBezTo>
                  <a:pt x="267744" y="2880852"/>
                  <a:pt x="273955" y="2889995"/>
                  <a:pt x="279818" y="2899182"/>
                </a:cubicBezTo>
                <a:cubicBezTo>
                  <a:pt x="285681" y="2908367"/>
                  <a:pt x="290494" y="2916904"/>
                  <a:pt x="294254" y="2924789"/>
                </a:cubicBezTo>
                <a:cubicBezTo>
                  <a:pt x="296389" y="2929330"/>
                  <a:pt x="298341" y="2933891"/>
                  <a:pt x="300114" y="2938471"/>
                </a:cubicBezTo>
                <a:cubicBezTo>
                  <a:pt x="301548" y="2942590"/>
                  <a:pt x="302734" y="2946575"/>
                  <a:pt x="303672" y="2950428"/>
                </a:cubicBezTo>
                <a:cubicBezTo>
                  <a:pt x="305619" y="2958201"/>
                  <a:pt x="306919" y="2965668"/>
                  <a:pt x="307572" y="2972827"/>
                </a:cubicBezTo>
                <a:cubicBezTo>
                  <a:pt x="308096" y="2979930"/>
                  <a:pt x="308096" y="2986477"/>
                  <a:pt x="307572" y="2992469"/>
                </a:cubicBezTo>
                <a:lnTo>
                  <a:pt x="307040" y="3001263"/>
                </a:lnTo>
                <a:cubicBezTo>
                  <a:pt x="307027" y="3002733"/>
                  <a:pt x="307014" y="3004163"/>
                  <a:pt x="307002" y="3005556"/>
                </a:cubicBezTo>
                <a:cubicBezTo>
                  <a:pt x="306990" y="3006226"/>
                  <a:pt x="307053" y="3006993"/>
                  <a:pt x="307192" y="3007855"/>
                </a:cubicBezTo>
                <a:cubicBezTo>
                  <a:pt x="307285" y="3008436"/>
                  <a:pt x="307253" y="3008712"/>
                  <a:pt x="307098" y="3008679"/>
                </a:cubicBezTo>
                <a:cubicBezTo>
                  <a:pt x="326660" y="3030908"/>
                  <a:pt x="345894" y="3053358"/>
                  <a:pt x="364799" y="3076028"/>
                </a:cubicBezTo>
                <a:cubicBezTo>
                  <a:pt x="383705" y="3098698"/>
                  <a:pt x="400895" y="3122556"/>
                  <a:pt x="416366" y="3147602"/>
                </a:cubicBezTo>
                <a:cubicBezTo>
                  <a:pt x="422930" y="3151620"/>
                  <a:pt x="429247" y="3155101"/>
                  <a:pt x="435316" y="3158045"/>
                </a:cubicBezTo>
                <a:cubicBezTo>
                  <a:pt x="435380" y="3157231"/>
                  <a:pt x="435462" y="3156406"/>
                  <a:pt x="435563" y="3155573"/>
                </a:cubicBezTo>
                <a:cubicBezTo>
                  <a:pt x="436984" y="3145564"/>
                  <a:pt x="439204" y="3134943"/>
                  <a:pt x="442223" y="3123707"/>
                </a:cubicBezTo>
                <a:cubicBezTo>
                  <a:pt x="445281" y="3112260"/>
                  <a:pt x="448863" y="3101234"/>
                  <a:pt x="452966" y="3090629"/>
                </a:cubicBezTo>
                <a:cubicBezTo>
                  <a:pt x="457069" y="3080025"/>
                  <a:pt x="461434" y="3070637"/>
                  <a:pt x="466063" y="3062466"/>
                </a:cubicBezTo>
                <a:cubicBezTo>
                  <a:pt x="474234" y="3048349"/>
                  <a:pt x="481728" y="3035572"/>
                  <a:pt x="488545" y="3024133"/>
                </a:cubicBezTo>
                <a:cubicBezTo>
                  <a:pt x="495363" y="3012694"/>
                  <a:pt x="501739" y="3001411"/>
                  <a:pt x="507674" y="2990284"/>
                </a:cubicBezTo>
                <a:cubicBezTo>
                  <a:pt x="513245" y="2979867"/>
                  <a:pt x="518331" y="2969181"/>
                  <a:pt x="522933" y="2958227"/>
                </a:cubicBezTo>
                <a:cubicBezTo>
                  <a:pt x="527321" y="2945250"/>
                  <a:pt x="531711" y="2932285"/>
                  <a:pt x="536099" y="2919328"/>
                </a:cubicBezTo>
                <a:cubicBezTo>
                  <a:pt x="537056" y="2915017"/>
                  <a:pt x="537901" y="2910935"/>
                  <a:pt x="538630" y="2907083"/>
                </a:cubicBezTo>
                <a:cubicBezTo>
                  <a:pt x="539260" y="2902826"/>
                  <a:pt x="539826" y="2898196"/>
                  <a:pt x="540324" y="2893191"/>
                </a:cubicBezTo>
                <a:cubicBezTo>
                  <a:pt x="541280" y="2883271"/>
                  <a:pt x="542486" y="2870919"/>
                  <a:pt x="543938" y="2856133"/>
                </a:cubicBezTo>
                <a:cubicBezTo>
                  <a:pt x="544652" y="2849046"/>
                  <a:pt x="546059" y="2839555"/>
                  <a:pt x="548162" y="2827658"/>
                </a:cubicBezTo>
                <a:cubicBezTo>
                  <a:pt x="549332" y="2821680"/>
                  <a:pt x="550531" y="2815548"/>
                  <a:pt x="551758" y="2809263"/>
                </a:cubicBezTo>
                <a:lnTo>
                  <a:pt x="553889" y="2799586"/>
                </a:lnTo>
                <a:lnTo>
                  <a:pt x="554955" y="2793588"/>
                </a:lnTo>
                <a:cubicBezTo>
                  <a:pt x="556152" y="2786344"/>
                  <a:pt x="557781" y="2779301"/>
                  <a:pt x="559844" y="2772463"/>
                </a:cubicBezTo>
                <a:cubicBezTo>
                  <a:pt x="561907" y="2765624"/>
                  <a:pt x="557848" y="2762511"/>
                  <a:pt x="547667" y="2763122"/>
                </a:cubicBezTo>
                <a:lnTo>
                  <a:pt x="535547" y="2760305"/>
                </a:lnTo>
                <a:cubicBezTo>
                  <a:pt x="533302" y="2759723"/>
                  <a:pt x="531266" y="2759199"/>
                  <a:pt x="529439" y="2758733"/>
                </a:cubicBezTo>
                <a:cubicBezTo>
                  <a:pt x="528769" y="2758534"/>
                  <a:pt x="527713" y="2758301"/>
                  <a:pt x="526272" y="2758031"/>
                </a:cubicBezTo>
                <a:cubicBezTo>
                  <a:pt x="524831" y="2757762"/>
                  <a:pt x="523490" y="2757505"/>
                  <a:pt x="522248" y="2757258"/>
                </a:cubicBezTo>
                <a:cubicBezTo>
                  <a:pt x="512262" y="2755278"/>
                  <a:pt x="504303" y="2753566"/>
                  <a:pt x="498370" y="2752122"/>
                </a:cubicBezTo>
                <a:cubicBezTo>
                  <a:pt x="495392" y="2751382"/>
                  <a:pt x="492747" y="2750718"/>
                  <a:pt x="490436" y="2750130"/>
                </a:cubicBezTo>
                <a:cubicBezTo>
                  <a:pt x="489735" y="2749765"/>
                  <a:pt x="489006" y="2749382"/>
                  <a:pt x="488248" y="2748981"/>
                </a:cubicBezTo>
                <a:cubicBezTo>
                  <a:pt x="486656" y="2748137"/>
                  <a:pt x="484683" y="2747237"/>
                  <a:pt x="482330" y="2746278"/>
                </a:cubicBezTo>
                <a:cubicBezTo>
                  <a:pt x="478230" y="2744587"/>
                  <a:pt x="472542" y="2742973"/>
                  <a:pt x="465269" y="2741440"/>
                </a:cubicBezTo>
                <a:cubicBezTo>
                  <a:pt x="457995" y="2739906"/>
                  <a:pt x="448969" y="2738888"/>
                  <a:pt x="438189" y="2738384"/>
                </a:cubicBezTo>
                <a:close/>
                <a:moveTo>
                  <a:pt x="3143988" y="2712726"/>
                </a:moveTo>
                <a:cubicBezTo>
                  <a:pt x="3141731" y="2713910"/>
                  <a:pt x="3139606" y="2715105"/>
                  <a:pt x="3137615" y="2716309"/>
                </a:cubicBezTo>
                <a:cubicBezTo>
                  <a:pt x="3126154" y="2723414"/>
                  <a:pt x="3116055" y="2730157"/>
                  <a:pt x="3107315" y="2736539"/>
                </a:cubicBezTo>
                <a:cubicBezTo>
                  <a:pt x="3098575" y="2742921"/>
                  <a:pt x="3090721" y="2748964"/>
                  <a:pt x="3083751" y="2754671"/>
                </a:cubicBezTo>
                <a:cubicBezTo>
                  <a:pt x="3070084" y="2766031"/>
                  <a:pt x="3058167" y="2776556"/>
                  <a:pt x="3048000" y="2786250"/>
                </a:cubicBezTo>
                <a:cubicBezTo>
                  <a:pt x="3028920" y="2802511"/>
                  <a:pt x="3008631" y="2819808"/>
                  <a:pt x="2987134" y="2838139"/>
                </a:cubicBezTo>
                <a:cubicBezTo>
                  <a:pt x="2974248" y="2849074"/>
                  <a:pt x="2961369" y="2859997"/>
                  <a:pt x="2948502" y="2870909"/>
                </a:cubicBezTo>
                <a:cubicBezTo>
                  <a:pt x="2935633" y="2881821"/>
                  <a:pt x="2922185" y="2893228"/>
                  <a:pt x="2908156" y="2905129"/>
                </a:cubicBezTo>
                <a:cubicBezTo>
                  <a:pt x="2905093" y="2907703"/>
                  <a:pt x="2902010" y="2910277"/>
                  <a:pt x="2898909" y="2912851"/>
                </a:cubicBezTo>
                <a:cubicBezTo>
                  <a:pt x="2896921" y="2916530"/>
                  <a:pt x="2894904" y="2920247"/>
                  <a:pt x="2892859" y="2924003"/>
                </a:cubicBezTo>
                <a:cubicBezTo>
                  <a:pt x="2880565" y="2945963"/>
                  <a:pt x="2865483" y="2969474"/>
                  <a:pt x="2847614" y="2994538"/>
                </a:cubicBezTo>
                <a:cubicBezTo>
                  <a:pt x="2829989" y="3019042"/>
                  <a:pt x="2810100" y="3044879"/>
                  <a:pt x="2787947" y="3072047"/>
                </a:cubicBezTo>
                <a:cubicBezTo>
                  <a:pt x="2776718" y="3085880"/>
                  <a:pt x="2764777" y="3100246"/>
                  <a:pt x="2752127" y="3115145"/>
                </a:cubicBezTo>
                <a:cubicBezTo>
                  <a:pt x="2739477" y="3130043"/>
                  <a:pt x="2726373" y="3145084"/>
                  <a:pt x="2712811" y="3160268"/>
                </a:cubicBezTo>
                <a:cubicBezTo>
                  <a:pt x="2699112" y="3175643"/>
                  <a:pt x="2685657" y="3190244"/>
                  <a:pt x="2672445" y="3204074"/>
                </a:cubicBezTo>
                <a:cubicBezTo>
                  <a:pt x="2659233" y="3217903"/>
                  <a:pt x="2647352" y="3229598"/>
                  <a:pt x="2636801" y="3239156"/>
                </a:cubicBezTo>
                <a:cubicBezTo>
                  <a:pt x="2612695" y="3260994"/>
                  <a:pt x="2591005" y="3277410"/>
                  <a:pt x="2571731" y="3288402"/>
                </a:cubicBezTo>
                <a:cubicBezTo>
                  <a:pt x="2562186" y="3293819"/>
                  <a:pt x="2553459" y="3298066"/>
                  <a:pt x="2545550" y="3301145"/>
                </a:cubicBezTo>
                <a:lnTo>
                  <a:pt x="2533944" y="3306012"/>
                </a:lnTo>
                <a:cubicBezTo>
                  <a:pt x="2532007" y="3306928"/>
                  <a:pt x="2530116" y="3307816"/>
                  <a:pt x="2528274" y="3308675"/>
                </a:cubicBezTo>
                <a:cubicBezTo>
                  <a:pt x="2527393" y="3309062"/>
                  <a:pt x="2526378" y="3309612"/>
                  <a:pt x="2525230" y="3310323"/>
                </a:cubicBezTo>
                <a:cubicBezTo>
                  <a:pt x="2524424" y="3310828"/>
                  <a:pt x="2524056" y="3310950"/>
                  <a:pt x="2524127" y="3310688"/>
                </a:cubicBezTo>
                <a:cubicBezTo>
                  <a:pt x="2509841" y="3328927"/>
                  <a:pt x="2495641" y="3347213"/>
                  <a:pt x="2481526" y="3365547"/>
                </a:cubicBezTo>
                <a:cubicBezTo>
                  <a:pt x="2445785" y="3412114"/>
                  <a:pt x="2410701" y="3458957"/>
                  <a:pt x="2376272" y="3506080"/>
                </a:cubicBezTo>
                <a:cubicBezTo>
                  <a:pt x="2399073" y="3503633"/>
                  <a:pt x="2421892" y="3501398"/>
                  <a:pt x="2444729" y="3499373"/>
                </a:cubicBezTo>
                <a:cubicBezTo>
                  <a:pt x="2451943" y="3496994"/>
                  <a:pt x="2458292" y="3494624"/>
                  <a:pt x="2463775" y="3492264"/>
                </a:cubicBezTo>
                <a:cubicBezTo>
                  <a:pt x="2470970" y="3489115"/>
                  <a:pt x="2476938" y="3485985"/>
                  <a:pt x="2481679" y="3482875"/>
                </a:cubicBezTo>
                <a:cubicBezTo>
                  <a:pt x="2483994" y="3481332"/>
                  <a:pt x="2486156" y="3479789"/>
                  <a:pt x="2488164" y="3478245"/>
                </a:cubicBezTo>
                <a:cubicBezTo>
                  <a:pt x="2490172" y="3476700"/>
                  <a:pt x="2492805" y="3475095"/>
                  <a:pt x="2496062" y="3473429"/>
                </a:cubicBezTo>
                <a:cubicBezTo>
                  <a:pt x="2499593" y="3471780"/>
                  <a:pt x="2505556" y="3470550"/>
                  <a:pt x="2513953" y="3469737"/>
                </a:cubicBezTo>
                <a:cubicBezTo>
                  <a:pt x="2522349" y="3468924"/>
                  <a:pt x="2528093" y="3469280"/>
                  <a:pt x="2531185" y="3470803"/>
                </a:cubicBezTo>
                <a:lnTo>
                  <a:pt x="2531185" y="3470804"/>
                </a:lnTo>
                <a:cubicBezTo>
                  <a:pt x="2540143" y="3477852"/>
                  <a:pt x="2540493" y="3485312"/>
                  <a:pt x="2532231" y="3493184"/>
                </a:cubicBezTo>
                <a:cubicBezTo>
                  <a:pt x="2534410" y="3493028"/>
                  <a:pt x="2536579" y="3492881"/>
                  <a:pt x="2538739" y="3492744"/>
                </a:cubicBezTo>
                <a:cubicBezTo>
                  <a:pt x="2538761" y="3492744"/>
                  <a:pt x="2538793" y="3492744"/>
                  <a:pt x="2538834" y="3492744"/>
                </a:cubicBezTo>
                <a:cubicBezTo>
                  <a:pt x="2538664" y="3490425"/>
                  <a:pt x="2540508" y="3488024"/>
                  <a:pt x="2544366" y="3485539"/>
                </a:cubicBezTo>
                <a:cubicBezTo>
                  <a:pt x="2548224" y="3483054"/>
                  <a:pt x="2554606" y="3480536"/>
                  <a:pt x="2563511" y="3477988"/>
                </a:cubicBezTo>
                <a:cubicBezTo>
                  <a:pt x="2574293" y="3474903"/>
                  <a:pt x="2588061" y="3472164"/>
                  <a:pt x="2604818" y="3469768"/>
                </a:cubicBezTo>
                <a:cubicBezTo>
                  <a:pt x="2622046" y="3467268"/>
                  <a:pt x="2640768" y="3465409"/>
                  <a:pt x="2660984" y="3464193"/>
                </a:cubicBezTo>
                <a:cubicBezTo>
                  <a:pt x="2681573" y="3462939"/>
                  <a:pt x="2701784" y="3462476"/>
                  <a:pt x="2721616" y="3462805"/>
                </a:cubicBezTo>
                <a:cubicBezTo>
                  <a:pt x="2741449" y="3463135"/>
                  <a:pt x="2759405" y="3464249"/>
                  <a:pt x="2775484" y="3466147"/>
                </a:cubicBezTo>
                <a:cubicBezTo>
                  <a:pt x="2789457" y="3467964"/>
                  <a:pt x="2802724" y="3469695"/>
                  <a:pt x="2815288" y="3471340"/>
                </a:cubicBezTo>
                <a:cubicBezTo>
                  <a:pt x="2821969" y="3472202"/>
                  <a:pt x="2827519" y="3473064"/>
                  <a:pt x="2831936" y="3473926"/>
                </a:cubicBezTo>
                <a:cubicBezTo>
                  <a:pt x="2836785" y="3474789"/>
                  <a:pt x="2841547" y="3475632"/>
                  <a:pt x="2846225" y="3476456"/>
                </a:cubicBezTo>
                <a:cubicBezTo>
                  <a:pt x="2848529" y="3476838"/>
                  <a:pt x="2850908" y="3477272"/>
                  <a:pt x="2853362" y="3477761"/>
                </a:cubicBezTo>
                <a:cubicBezTo>
                  <a:pt x="2855816" y="3478251"/>
                  <a:pt x="2858162" y="3478518"/>
                  <a:pt x="2860399" y="3478564"/>
                </a:cubicBezTo>
                <a:cubicBezTo>
                  <a:pt x="2862432" y="3474731"/>
                  <a:pt x="2864437" y="3470937"/>
                  <a:pt x="2866412" y="3467182"/>
                </a:cubicBezTo>
                <a:cubicBezTo>
                  <a:pt x="2870901" y="3458128"/>
                  <a:pt x="2875336" y="3449179"/>
                  <a:pt x="2879711" y="3440337"/>
                </a:cubicBezTo>
                <a:cubicBezTo>
                  <a:pt x="2887655" y="3424074"/>
                  <a:pt x="2895266" y="3407524"/>
                  <a:pt x="2902544" y="3390688"/>
                </a:cubicBezTo>
                <a:cubicBezTo>
                  <a:pt x="2913220" y="3361520"/>
                  <a:pt x="2924021" y="3332401"/>
                  <a:pt x="2934945" y="3303329"/>
                </a:cubicBezTo>
                <a:cubicBezTo>
                  <a:pt x="2935607" y="3300998"/>
                  <a:pt x="2936281" y="3298686"/>
                  <a:pt x="2936962" y="3296393"/>
                </a:cubicBezTo>
                <a:cubicBezTo>
                  <a:pt x="2938709" y="3289344"/>
                  <a:pt x="2940637" y="3281559"/>
                  <a:pt x="2942745" y="3273034"/>
                </a:cubicBezTo>
                <a:cubicBezTo>
                  <a:pt x="2946577" y="3256578"/>
                  <a:pt x="2951397" y="3235858"/>
                  <a:pt x="2957205" y="3210875"/>
                </a:cubicBezTo>
                <a:cubicBezTo>
                  <a:pt x="2959991" y="3199013"/>
                  <a:pt x="2964220" y="3182998"/>
                  <a:pt x="2969891" y="3162831"/>
                </a:cubicBezTo>
                <a:cubicBezTo>
                  <a:pt x="2975564" y="3142662"/>
                  <a:pt x="2982067" y="3121216"/>
                  <a:pt x="2989399" y="3098490"/>
                </a:cubicBezTo>
                <a:cubicBezTo>
                  <a:pt x="2996701" y="3075903"/>
                  <a:pt x="3004662" y="3052742"/>
                  <a:pt x="3013284" y="3029003"/>
                </a:cubicBezTo>
                <a:cubicBezTo>
                  <a:pt x="3021906" y="3005264"/>
                  <a:pt x="3030928" y="2981608"/>
                  <a:pt x="3040351" y="2958034"/>
                </a:cubicBezTo>
                <a:cubicBezTo>
                  <a:pt x="3045755" y="2945008"/>
                  <a:pt x="3051063" y="2932201"/>
                  <a:pt x="3056277" y="2919615"/>
                </a:cubicBezTo>
                <a:cubicBezTo>
                  <a:pt x="3057573" y="2916626"/>
                  <a:pt x="3058919" y="2913512"/>
                  <a:pt x="3060315" y="2910274"/>
                </a:cubicBezTo>
                <a:cubicBezTo>
                  <a:pt x="3061711" y="2907036"/>
                  <a:pt x="3062915" y="2904247"/>
                  <a:pt x="3063926" y="2901909"/>
                </a:cubicBezTo>
                <a:lnTo>
                  <a:pt x="3069671" y="2888899"/>
                </a:lnTo>
                <a:cubicBezTo>
                  <a:pt x="3077006" y="2872506"/>
                  <a:pt x="3083019" y="2859495"/>
                  <a:pt x="3087708" y="2849866"/>
                </a:cubicBezTo>
                <a:cubicBezTo>
                  <a:pt x="3090125" y="2844955"/>
                  <a:pt x="3092237" y="2840675"/>
                  <a:pt x="3094044" y="2837029"/>
                </a:cubicBezTo>
                <a:cubicBezTo>
                  <a:pt x="3094779" y="2835939"/>
                  <a:pt x="3095553" y="2834802"/>
                  <a:pt x="3096365" y="2833618"/>
                </a:cubicBezTo>
                <a:cubicBezTo>
                  <a:pt x="3098056" y="2830957"/>
                  <a:pt x="3100021" y="2827885"/>
                  <a:pt x="3102264" y="2824401"/>
                </a:cubicBezTo>
                <a:cubicBezTo>
                  <a:pt x="3109266" y="2814772"/>
                  <a:pt x="3119179" y="2793598"/>
                  <a:pt x="3132002" y="2760879"/>
                </a:cubicBezTo>
                <a:cubicBezTo>
                  <a:pt x="3135299" y="2751887"/>
                  <a:pt x="3138083" y="2743410"/>
                  <a:pt x="3140355" y="2735452"/>
                </a:cubicBezTo>
                <a:cubicBezTo>
                  <a:pt x="3142041" y="2728528"/>
                  <a:pt x="3143177" y="2722428"/>
                  <a:pt x="3143761" y="2717152"/>
                </a:cubicBezTo>
                <a:cubicBezTo>
                  <a:pt x="3143841" y="2716310"/>
                  <a:pt x="3143965" y="2715450"/>
                  <a:pt x="3144131" y="2714573"/>
                </a:cubicBezTo>
                <a:cubicBezTo>
                  <a:pt x="3144298" y="2713695"/>
                  <a:pt x="3144250" y="2713079"/>
                  <a:pt x="3143988" y="2712726"/>
                </a:cubicBezTo>
                <a:close/>
                <a:moveTo>
                  <a:pt x="85325" y="2687375"/>
                </a:moveTo>
                <a:cubicBezTo>
                  <a:pt x="81754" y="2689975"/>
                  <a:pt x="77970" y="2693139"/>
                  <a:pt x="73975" y="2696865"/>
                </a:cubicBezTo>
                <a:cubicBezTo>
                  <a:pt x="69981" y="2700590"/>
                  <a:pt x="65742" y="2705315"/>
                  <a:pt x="61256" y="2711039"/>
                </a:cubicBezTo>
                <a:cubicBezTo>
                  <a:pt x="55026" y="2718557"/>
                  <a:pt x="49050" y="2729888"/>
                  <a:pt x="43329" y="2745035"/>
                </a:cubicBezTo>
                <a:cubicBezTo>
                  <a:pt x="37607" y="2760181"/>
                  <a:pt x="34990" y="2778761"/>
                  <a:pt x="35476" y="2800774"/>
                </a:cubicBezTo>
                <a:cubicBezTo>
                  <a:pt x="36748" y="2822810"/>
                  <a:pt x="41804" y="2844611"/>
                  <a:pt x="50645" y="2866176"/>
                </a:cubicBezTo>
                <a:cubicBezTo>
                  <a:pt x="59484" y="2887740"/>
                  <a:pt x="69954" y="2907859"/>
                  <a:pt x="82053" y="2926533"/>
                </a:cubicBezTo>
                <a:cubicBezTo>
                  <a:pt x="94250" y="2945387"/>
                  <a:pt x="106600" y="2963047"/>
                  <a:pt x="119102" y="2979513"/>
                </a:cubicBezTo>
                <a:cubicBezTo>
                  <a:pt x="131604" y="2995978"/>
                  <a:pt x="143848" y="3011660"/>
                  <a:pt x="155837" y="3026557"/>
                </a:cubicBezTo>
                <a:cubicBezTo>
                  <a:pt x="177584" y="3051882"/>
                  <a:pt x="197594" y="3073401"/>
                  <a:pt x="215866" y="3091115"/>
                </a:cubicBezTo>
                <a:cubicBezTo>
                  <a:pt x="234136" y="3108830"/>
                  <a:pt x="250607" y="3124625"/>
                  <a:pt x="265277" y="3138500"/>
                </a:cubicBezTo>
                <a:cubicBezTo>
                  <a:pt x="269066" y="3142192"/>
                  <a:pt x="272771" y="3145788"/>
                  <a:pt x="276388" y="3149288"/>
                </a:cubicBezTo>
                <a:cubicBezTo>
                  <a:pt x="256186" y="3124029"/>
                  <a:pt x="235459" y="3099141"/>
                  <a:pt x="214206" y="3074621"/>
                </a:cubicBezTo>
                <a:cubicBezTo>
                  <a:pt x="192952" y="3050103"/>
                  <a:pt x="172918" y="3024999"/>
                  <a:pt x="154105" y="2999309"/>
                </a:cubicBezTo>
                <a:cubicBezTo>
                  <a:pt x="128900" y="2966661"/>
                  <a:pt x="104670" y="2930486"/>
                  <a:pt x="81420" y="2890786"/>
                </a:cubicBezTo>
                <a:cubicBezTo>
                  <a:pt x="58169" y="2851087"/>
                  <a:pt x="48086" y="2809681"/>
                  <a:pt x="51173" y="2766570"/>
                </a:cubicBezTo>
                <a:cubicBezTo>
                  <a:pt x="53065" y="2751533"/>
                  <a:pt x="56985" y="2737436"/>
                  <a:pt x="62933" y="2724277"/>
                </a:cubicBezTo>
                <a:cubicBezTo>
                  <a:pt x="68881" y="2711121"/>
                  <a:pt x="76345" y="2698820"/>
                  <a:pt x="85325" y="2687375"/>
                </a:cubicBezTo>
                <a:close/>
                <a:moveTo>
                  <a:pt x="3251526" y="2485338"/>
                </a:moveTo>
                <a:cubicBezTo>
                  <a:pt x="3262288" y="2484412"/>
                  <a:pt x="3273013" y="2484525"/>
                  <a:pt x="3283699" y="2485678"/>
                </a:cubicBezTo>
                <a:cubicBezTo>
                  <a:pt x="3294369" y="2486778"/>
                  <a:pt x="3304962" y="2489100"/>
                  <a:pt x="3315478" y="2492643"/>
                </a:cubicBezTo>
                <a:cubicBezTo>
                  <a:pt x="3325995" y="2496186"/>
                  <a:pt x="3336008" y="2501307"/>
                  <a:pt x="3345516" y="2508001"/>
                </a:cubicBezTo>
                <a:cubicBezTo>
                  <a:pt x="3347945" y="2509300"/>
                  <a:pt x="3350828" y="2511629"/>
                  <a:pt x="3354169" y="2514989"/>
                </a:cubicBezTo>
                <a:cubicBezTo>
                  <a:pt x="3357510" y="2518348"/>
                  <a:pt x="3361298" y="2522311"/>
                  <a:pt x="3365532" y="2526876"/>
                </a:cubicBezTo>
                <a:cubicBezTo>
                  <a:pt x="3369017" y="2531986"/>
                  <a:pt x="3372721" y="2537421"/>
                  <a:pt x="3376644" y="2543183"/>
                </a:cubicBezTo>
                <a:cubicBezTo>
                  <a:pt x="3379982" y="2549234"/>
                  <a:pt x="3383027" y="2555526"/>
                  <a:pt x="3385776" y="2562056"/>
                </a:cubicBezTo>
                <a:cubicBezTo>
                  <a:pt x="3390869" y="2575524"/>
                  <a:pt x="3394212" y="2587882"/>
                  <a:pt x="3395806" y="2599132"/>
                </a:cubicBezTo>
                <a:cubicBezTo>
                  <a:pt x="3397400" y="2610383"/>
                  <a:pt x="3397798" y="2618081"/>
                  <a:pt x="3397002" y="2622225"/>
                </a:cubicBezTo>
                <a:cubicBezTo>
                  <a:pt x="3393352" y="2640167"/>
                  <a:pt x="3389237" y="2647455"/>
                  <a:pt x="3384654" y="2644088"/>
                </a:cubicBezTo>
                <a:cubicBezTo>
                  <a:pt x="3382377" y="2642492"/>
                  <a:pt x="3380005" y="2638480"/>
                  <a:pt x="3377538" y="2632054"/>
                </a:cubicBezTo>
                <a:cubicBezTo>
                  <a:pt x="3376692" y="2629656"/>
                  <a:pt x="3375778" y="2626961"/>
                  <a:pt x="3374798" y="2623969"/>
                </a:cubicBezTo>
                <a:cubicBezTo>
                  <a:pt x="3375451" y="2630653"/>
                  <a:pt x="3375820" y="2637615"/>
                  <a:pt x="3375902" y="2644855"/>
                </a:cubicBezTo>
                <a:cubicBezTo>
                  <a:pt x="3375902" y="2644969"/>
                  <a:pt x="3375902" y="2645084"/>
                  <a:pt x="3375902" y="2645200"/>
                </a:cubicBezTo>
                <a:cubicBezTo>
                  <a:pt x="3377753" y="2644998"/>
                  <a:pt x="3379511" y="2648908"/>
                  <a:pt x="3381172" y="2656926"/>
                </a:cubicBezTo>
                <a:cubicBezTo>
                  <a:pt x="3382539" y="2663044"/>
                  <a:pt x="3383619" y="2671878"/>
                  <a:pt x="3384413" y="2683425"/>
                </a:cubicBezTo>
                <a:cubicBezTo>
                  <a:pt x="3385207" y="2694973"/>
                  <a:pt x="3385332" y="2709549"/>
                  <a:pt x="3384787" y="2727154"/>
                </a:cubicBezTo>
                <a:cubicBezTo>
                  <a:pt x="3384067" y="2762683"/>
                  <a:pt x="3378562" y="2807151"/>
                  <a:pt x="3368272" y="2860558"/>
                </a:cubicBezTo>
                <a:cubicBezTo>
                  <a:pt x="3362859" y="2887780"/>
                  <a:pt x="3356310" y="2916025"/>
                  <a:pt x="3348624" y="2945295"/>
                </a:cubicBezTo>
                <a:cubicBezTo>
                  <a:pt x="3340940" y="2974564"/>
                  <a:pt x="3332407" y="3004557"/>
                  <a:pt x="3323027" y="3035276"/>
                </a:cubicBezTo>
                <a:cubicBezTo>
                  <a:pt x="3313471" y="3066415"/>
                  <a:pt x="3303697" y="3097339"/>
                  <a:pt x="3293703" y="3128042"/>
                </a:cubicBezTo>
                <a:cubicBezTo>
                  <a:pt x="3283709" y="3158746"/>
                  <a:pt x="3273982" y="3188816"/>
                  <a:pt x="3264521" y="3218251"/>
                </a:cubicBezTo>
                <a:cubicBezTo>
                  <a:pt x="3254730" y="3247823"/>
                  <a:pt x="3245153" y="3276210"/>
                  <a:pt x="3235789" y="3303411"/>
                </a:cubicBezTo>
                <a:cubicBezTo>
                  <a:pt x="3226425" y="3330612"/>
                  <a:pt x="3217450" y="3356076"/>
                  <a:pt x="3208868" y="3379804"/>
                </a:cubicBezTo>
                <a:cubicBezTo>
                  <a:pt x="3201243" y="3400840"/>
                  <a:pt x="3193834" y="3421254"/>
                  <a:pt x="3186646" y="3441045"/>
                </a:cubicBezTo>
                <a:cubicBezTo>
                  <a:pt x="3183164" y="3450530"/>
                  <a:pt x="3179740" y="3459881"/>
                  <a:pt x="3176371" y="3469098"/>
                </a:cubicBezTo>
                <a:cubicBezTo>
                  <a:pt x="3173841" y="3475667"/>
                  <a:pt x="3171349" y="3482150"/>
                  <a:pt x="3168894" y="3488547"/>
                </a:cubicBezTo>
                <a:lnTo>
                  <a:pt x="3165070" y="3498550"/>
                </a:lnTo>
                <a:lnTo>
                  <a:pt x="3163149" y="3503608"/>
                </a:lnTo>
                <a:cubicBezTo>
                  <a:pt x="3162801" y="3504142"/>
                  <a:pt x="3162801" y="3504473"/>
                  <a:pt x="3163149" y="3504600"/>
                </a:cubicBezTo>
                <a:cubicBezTo>
                  <a:pt x="3163495" y="3504727"/>
                  <a:pt x="3163876" y="3504837"/>
                  <a:pt x="3164290" y="3504930"/>
                </a:cubicBezTo>
                <a:lnTo>
                  <a:pt x="3166611" y="3505562"/>
                </a:lnTo>
                <a:cubicBezTo>
                  <a:pt x="3173042" y="3507312"/>
                  <a:pt x="3179397" y="3509044"/>
                  <a:pt x="3185676" y="3510755"/>
                </a:cubicBezTo>
                <a:cubicBezTo>
                  <a:pt x="3202004" y="3514986"/>
                  <a:pt x="3218017" y="3519133"/>
                  <a:pt x="3233718" y="3523191"/>
                </a:cubicBezTo>
                <a:cubicBezTo>
                  <a:pt x="3242581" y="3525440"/>
                  <a:pt x="3251376" y="3527669"/>
                  <a:pt x="3260107" y="3529879"/>
                </a:cubicBezTo>
                <a:cubicBezTo>
                  <a:pt x="3264034" y="3530544"/>
                  <a:pt x="3268781" y="3532016"/>
                  <a:pt x="3274348" y="3534295"/>
                </a:cubicBezTo>
                <a:cubicBezTo>
                  <a:pt x="3279916" y="3536575"/>
                  <a:pt x="3284662" y="3540213"/>
                  <a:pt x="3288590" y="3545208"/>
                </a:cubicBezTo>
                <a:cubicBezTo>
                  <a:pt x="3295737" y="3555648"/>
                  <a:pt x="3298204" y="3566556"/>
                  <a:pt x="3295995" y="3577929"/>
                </a:cubicBezTo>
                <a:cubicBezTo>
                  <a:pt x="3293786" y="3589302"/>
                  <a:pt x="3287797" y="3598278"/>
                  <a:pt x="3278030" y="3604859"/>
                </a:cubicBezTo>
                <a:cubicBezTo>
                  <a:pt x="3273076" y="3607816"/>
                  <a:pt x="3267856" y="3609451"/>
                  <a:pt x="3262371" y="3609764"/>
                </a:cubicBezTo>
                <a:cubicBezTo>
                  <a:pt x="3259603" y="3610003"/>
                  <a:pt x="3257191" y="3610057"/>
                  <a:pt x="3255141" y="3609927"/>
                </a:cubicBezTo>
                <a:cubicBezTo>
                  <a:pt x="3253091" y="3609797"/>
                  <a:pt x="3250947" y="3609716"/>
                  <a:pt x="3248710" y="3609687"/>
                </a:cubicBezTo>
                <a:lnTo>
                  <a:pt x="3222796" y="3608863"/>
                </a:lnTo>
                <a:cubicBezTo>
                  <a:pt x="3205536" y="3608346"/>
                  <a:pt x="3188228" y="3607828"/>
                  <a:pt x="3170872" y="3607311"/>
                </a:cubicBezTo>
                <a:cubicBezTo>
                  <a:pt x="3154481" y="3606845"/>
                  <a:pt x="3138004" y="3606379"/>
                  <a:pt x="3121442" y="3605913"/>
                </a:cubicBezTo>
                <a:cubicBezTo>
                  <a:pt x="3118902" y="3605204"/>
                  <a:pt x="3117356" y="3605882"/>
                  <a:pt x="3116807" y="3607949"/>
                </a:cubicBezTo>
                <a:cubicBezTo>
                  <a:pt x="3116258" y="3610013"/>
                  <a:pt x="3115621" y="3611967"/>
                  <a:pt x="3114897" y="3613808"/>
                </a:cubicBezTo>
                <a:lnTo>
                  <a:pt x="3110959" y="3625515"/>
                </a:lnTo>
                <a:lnTo>
                  <a:pt x="3102968" y="3649467"/>
                </a:lnTo>
                <a:cubicBezTo>
                  <a:pt x="3092069" y="3682748"/>
                  <a:pt x="3081693" y="3716096"/>
                  <a:pt x="3071841" y="3749511"/>
                </a:cubicBezTo>
                <a:cubicBezTo>
                  <a:pt x="3069532" y="3757526"/>
                  <a:pt x="3067261" y="3765523"/>
                  <a:pt x="3065029" y="3773501"/>
                </a:cubicBezTo>
                <a:cubicBezTo>
                  <a:pt x="3050483" y="3826247"/>
                  <a:pt x="3037298" y="3879280"/>
                  <a:pt x="3025472" y="3932601"/>
                </a:cubicBezTo>
                <a:cubicBezTo>
                  <a:pt x="3024566" y="3936759"/>
                  <a:pt x="3023678" y="3940898"/>
                  <a:pt x="3022809" y="3945019"/>
                </a:cubicBezTo>
                <a:cubicBezTo>
                  <a:pt x="3019882" y="3959578"/>
                  <a:pt x="3017303" y="3973284"/>
                  <a:pt x="3015072" y="3986135"/>
                </a:cubicBezTo>
                <a:cubicBezTo>
                  <a:pt x="3012842" y="3998984"/>
                  <a:pt x="3010772" y="4011627"/>
                  <a:pt x="3008863" y="4024060"/>
                </a:cubicBezTo>
                <a:cubicBezTo>
                  <a:pt x="3007036" y="4035983"/>
                  <a:pt x="3005368" y="4048022"/>
                  <a:pt x="3003861" y="4060177"/>
                </a:cubicBezTo>
                <a:cubicBezTo>
                  <a:pt x="3002354" y="4072333"/>
                  <a:pt x="3000844" y="4085325"/>
                  <a:pt x="2999331" y="4099155"/>
                </a:cubicBezTo>
                <a:cubicBezTo>
                  <a:pt x="2996456" y="4125739"/>
                  <a:pt x="2994057" y="4155426"/>
                  <a:pt x="2992132" y="4188219"/>
                </a:cubicBezTo>
                <a:cubicBezTo>
                  <a:pt x="2990206" y="4221011"/>
                  <a:pt x="2989219" y="4257789"/>
                  <a:pt x="2989170" y="4298553"/>
                </a:cubicBezTo>
                <a:cubicBezTo>
                  <a:pt x="2989150" y="4303204"/>
                  <a:pt x="2989172" y="4308028"/>
                  <a:pt x="2989235" y="4313022"/>
                </a:cubicBezTo>
                <a:cubicBezTo>
                  <a:pt x="2989298" y="4318016"/>
                  <a:pt x="2989181" y="4323668"/>
                  <a:pt x="2988885" y="4329978"/>
                </a:cubicBezTo>
                <a:cubicBezTo>
                  <a:pt x="2988638" y="4342461"/>
                  <a:pt x="2986507" y="4355798"/>
                  <a:pt x="2982492" y="4369988"/>
                </a:cubicBezTo>
                <a:cubicBezTo>
                  <a:pt x="2978448" y="4384216"/>
                  <a:pt x="2971971" y="4398327"/>
                  <a:pt x="2963063" y="4412318"/>
                </a:cubicBezTo>
                <a:cubicBezTo>
                  <a:pt x="2954156" y="4426309"/>
                  <a:pt x="2942937" y="4439199"/>
                  <a:pt x="2929409" y="4450985"/>
                </a:cubicBezTo>
                <a:cubicBezTo>
                  <a:pt x="2915799" y="4462605"/>
                  <a:pt x="2900393" y="4472412"/>
                  <a:pt x="2883191" y="4480410"/>
                </a:cubicBezTo>
                <a:cubicBezTo>
                  <a:pt x="2865988" y="4488406"/>
                  <a:pt x="2847476" y="4493850"/>
                  <a:pt x="2827655" y="4496742"/>
                </a:cubicBezTo>
                <a:cubicBezTo>
                  <a:pt x="2807867" y="4499753"/>
                  <a:pt x="2787420" y="4498944"/>
                  <a:pt x="2766311" y="4494318"/>
                </a:cubicBezTo>
                <a:cubicBezTo>
                  <a:pt x="2745204" y="4489692"/>
                  <a:pt x="2725836" y="4479802"/>
                  <a:pt x="2708207" y="4464647"/>
                </a:cubicBezTo>
                <a:cubicBezTo>
                  <a:pt x="2699622" y="4456973"/>
                  <a:pt x="2692258" y="4448200"/>
                  <a:pt x="2686115" y="4438326"/>
                </a:cubicBezTo>
                <a:cubicBezTo>
                  <a:pt x="2679973" y="4428451"/>
                  <a:pt x="2675248" y="4418044"/>
                  <a:pt x="2671942" y="4407104"/>
                </a:cubicBezTo>
                <a:cubicBezTo>
                  <a:pt x="2668613" y="4396290"/>
                  <a:pt x="2666497" y="4385304"/>
                  <a:pt x="2665601" y="4374143"/>
                </a:cubicBezTo>
                <a:cubicBezTo>
                  <a:pt x="2664702" y="4362983"/>
                  <a:pt x="2664457" y="4352374"/>
                  <a:pt x="2664865" y="4342318"/>
                </a:cubicBezTo>
                <a:cubicBezTo>
                  <a:pt x="2665781" y="4302943"/>
                  <a:pt x="2667982" y="4263138"/>
                  <a:pt x="2671467" y="4222902"/>
                </a:cubicBezTo>
                <a:cubicBezTo>
                  <a:pt x="2674834" y="4182648"/>
                  <a:pt x="2679473" y="4142330"/>
                  <a:pt x="2685383" y="4101950"/>
                </a:cubicBezTo>
                <a:cubicBezTo>
                  <a:pt x="2691292" y="4061569"/>
                  <a:pt x="2698247" y="4021439"/>
                  <a:pt x="2706248" y="3981559"/>
                </a:cubicBezTo>
                <a:cubicBezTo>
                  <a:pt x="2715203" y="3936951"/>
                  <a:pt x="2725109" y="3893664"/>
                  <a:pt x="2735968" y="3851700"/>
                </a:cubicBezTo>
                <a:cubicBezTo>
                  <a:pt x="2738519" y="3841514"/>
                  <a:pt x="2741273" y="3830993"/>
                  <a:pt x="2744227" y="3820138"/>
                </a:cubicBezTo>
                <a:cubicBezTo>
                  <a:pt x="2747181" y="3809283"/>
                  <a:pt x="2749749" y="3799946"/>
                  <a:pt x="2751930" y="3792126"/>
                </a:cubicBezTo>
                <a:lnTo>
                  <a:pt x="2764525" y="3748533"/>
                </a:lnTo>
                <a:cubicBezTo>
                  <a:pt x="2772707" y="3721068"/>
                  <a:pt x="2780356" y="3696516"/>
                  <a:pt x="2787471" y="3674876"/>
                </a:cubicBezTo>
                <a:cubicBezTo>
                  <a:pt x="2790252" y="3666700"/>
                  <a:pt x="2792852" y="3659042"/>
                  <a:pt x="2795272" y="3651900"/>
                </a:cubicBezTo>
                <a:cubicBezTo>
                  <a:pt x="2797565" y="3645520"/>
                  <a:pt x="2799695" y="3639599"/>
                  <a:pt x="2801665" y="3634138"/>
                </a:cubicBezTo>
                <a:cubicBezTo>
                  <a:pt x="2802747" y="3631113"/>
                  <a:pt x="2803780" y="3628252"/>
                  <a:pt x="2804767" y="3625554"/>
                </a:cubicBezTo>
                <a:cubicBezTo>
                  <a:pt x="2805264" y="3624193"/>
                  <a:pt x="2805752" y="3622851"/>
                  <a:pt x="2806232" y="3621529"/>
                </a:cubicBezTo>
                <a:lnTo>
                  <a:pt x="2806954" y="3619575"/>
                </a:lnTo>
                <a:cubicBezTo>
                  <a:pt x="2807014" y="3619293"/>
                  <a:pt x="2806861" y="3619172"/>
                  <a:pt x="2806498" y="3619213"/>
                </a:cubicBezTo>
                <a:cubicBezTo>
                  <a:pt x="2806134" y="3619254"/>
                  <a:pt x="2805830" y="3619254"/>
                  <a:pt x="2805584" y="3619211"/>
                </a:cubicBezTo>
                <a:cubicBezTo>
                  <a:pt x="2800851" y="3619042"/>
                  <a:pt x="2796354" y="3618881"/>
                  <a:pt x="2792095" y="3618732"/>
                </a:cubicBezTo>
                <a:cubicBezTo>
                  <a:pt x="2790410" y="3618562"/>
                  <a:pt x="2789075" y="3618427"/>
                  <a:pt x="2788087" y="3618327"/>
                </a:cubicBezTo>
                <a:cubicBezTo>
                  <a:pt x="2787100" y="3618227"/>
                  <a:pt x="2785722" y="3618087"/>
                  <a:pt x="2783952" y="3617907"/>
                </a:cubicBezTo>
                <a:cubicBezTo>
                  <a:pt x="2777955" y="3617295"/>
                  <a:pt x="2769875" y="3616738"/>
                  <a:pt x="2759712" y="3616241"/>
                </a:cubicBezTo>
                <a:cubicBezTo>
                  <a:pt x="2737030" y="3615362"/>
                  <a:pt x="2705323" y="3615573"/>
                  <a:pt x="2664590" y="3616873"/>
                </a:cubicBezTo>
                <a:cubicBezTo>
                  <a:pt x="2623857" y="3618174"/>
                  <a:pt x="2573769" y="3622045"/>
                  <a:pt x="2514328" y="3628485"/>
                </a:cubicBezTo>
                <a:cubicBezTo>
                  <a:pt x="2480886" y="3632062"/>
                  <a:pt x="2448281" y="3636137"/>
                  <a:pt x="2416513" y="3640711"/>
                </a:cubicBezTo>
                <a:cubicBezTo>
                  <a:pt x="2394339" y="3644055"/>
                  <a:pt x="2372137" y="3647823"/>
                  <a:pt x="2349906" y="3652016"/>
                </a:cubicBezTo>
                <a:cubicBezTo>
                  <a:pt x="2327675" y="3656208"/>
                  <a:pt x="2306891" y="3660475"/>
                  <a:pt x="2287552" y="3664815"/>
                </a:cubicBezTo>
                <a:cubicBezTo>
                  <a:pt x="2283518" y="3665777"/>
                  <a:pt x="2279523" y="3666728"/>
                  <a:pt x="2275566" y="3667671"/>
                </a:cubicBezTo>
                <a:cubicBezTo>
                  <a:pt x="2274497" y="3667764"/>
                  <a:pt x="2273590" y="3668095"/>
                  <a:pt x="2272845" y="3668668"/>
                </a:cubicBezTo>
                <a:lnTo>
                  <a:pt x="2271170" y="3671254"/>
                </a:lnTo>
                <a:lnTo>
                  <a:pt x="2267880" y="3676370"/>
                </a:lnTo>
                <a:cubicBezTo>
                  <a:pt x="2262784" y="3684242"/>
                  <a:pt x="2257754" y="3692009"/>
                  <a:pt x="2252792" y="3699671"/>
                </a:cubicBezTo>
                <a:cubicBezTo>
                  <a:pt x="2242308" y="3715974"/>
                  <a:pt x="2232071" y="3731904"/>
                  <a:pt x="2222082" y="3747460"/>
                </a:cubicBezTo>
                <a:cubicBezTo>
                  <a:pt x="2202482" y="3778620"/>
                  <a:pt x="2183310" y="3809100"/>
                  <a:pt x="2164565" y="3838900"/>
                </a:cubicBezTo>
                <a:cubicBezTo>
                  <a:pt x="2146077" y="3868718"/>
                  <a:pt x="2127454" y="3899009"/>
                  <a:pt x="2108697" y="3929775"/>
                </a:cubicBezTo>
                <a:cubicBezTo>
                  <a:pt x="2089939" y="3960540"/>
                  <a:pt x="2070447" y="3992691"/>
                  <a:pt x="2050217" y="4026225"/>
                </a:cubicBezTo>
                <a:cubicBezTo>
                  <a:pt x="2029800" y="4060085"/>
                  <a:pt x="2008302" y="4095730"/>
                  <a:pt x="1985726" y="4133160"/>
                </a:cubicBezTo>
                <a:cubicBezTo>
                  <a:pt x="1963150" y="4170591"/>
                  <a:pt x="1940017" y="4208942"/>
                  <a:pt x="1916328" y="4248215"/>
                </a:cubicBezTo>
                <a:cubicBezTo>
                  <a:pt x="1887930" y="4295324"/>
                  <a:pt x="1859695" y="4342156"/>
                  <a:pt x="1831622" y="4388709"/>
                </a:cubicBezTo>
                <a:lnTo>
                  <a:pt x="1821024" y="4406319"/>
                </a:lnTo>
                <a:lnTo>
                  <a:pt x="1815697" y="4415152"/>
                </a:lnTo>
                <a:cubicBezTo>
                  <a:pt x="1814590" y="4416865"/>
                  <a:pt x="1813256" y="4418861"/>
                  <a:pt x="1811697" y="4421142"/>
                </a:cubicBezTo>
                <a:cubicBezTo>
                  <a:pt x="1810138" y="4423423"/>
                  <a:pt x="1808375" y="4425540"/>
                  <a:pt x="1806412" y="4427492"/>
                </a:cubicBezTo>
                <a:cubicBezTo>
                  <a:pt x="1802600" y="4431644"/>
                  <a:pt x="1798004" y="4435191"/>
                  <a:pt x="1792625" y="4438136"/>
                </a:cubicBezTo>
                <a:cubicBezTo>
                  <a:pt x="1787245" y="4441081"/>
                  <a:pt x="1781409" y="4442943"/>
                  <a:pt x="1775114" y="4443721"/>
                </a:cubicBezTo>
                <a:cubicBezTo>
                  <a:pt x="1768842" y="4444497"/>
                  <a:pt x="1762641" y="4444078"/>
                  <a:pt x="1756513" y="4442462"/>
                </a:cubicBezTo>
                <a:cubicBezTo>
                  <a:pt x="1750385" y="4440847"/>
                  <a:pt x="1744751" y="4438099"/>
                  <a:pt x="1739610" y="4434217"/>
                </a:cubicBezTo>
                <a:cubicBezTo>
                  <a:pt x="1734434" y="4430321"/>
                  <a:pt x="1730220" y="4425516"/>
                  <a:pt x="1726967" y="4419803"/>
                </a:cubicBezTo>
                <a:cubicBezTo>
                  <a:pt x="1723714" y="4414091"/>
                  <a:pt x="1721707" y="4408088"/>
                  <a:pt x="1720946" y="4401796"/>
                </a:cubicBezTo>
                <a:cubicBezTo>
                  <a:pt x="1720114" y="4395623"/>
                  <a:pt x="1720374" y="4389717"/>
                  <a:pt x="1721726" y="4384079"/>
                </a:cubicBezTo>
                <a:cubicBezTo>
                  <a:pt x="1723077" y="4378440"/>
                  <a:pt x="1724574" y="4373832"/>
                  <a:pt x="1726216" y="4370256"/>
                </a:cubicBezTo>
                <a:cubicBezTo>
                  <a:pt x="1731882" y="4357015"/>
                  <a:pt x="1737616" y="4343621"/>
                  <a:pt x="1743415" y="4330074"/>
                </a:cubicBezTo>
                <a:cubicBezTo>
                  <a:pt x="1748438" y="4318979"/>
                  <a:pt x="1753575" y="4307903"/>
                  <a:pt x="1758827" y="4296847"/>
                </a:cubicBezTo>
                <a:cubicBezTo>
                  <a:pt x="1762981" y="4284054"/>
                  <a:pt x="1767439" y="4270973"/>
                  <a:pt x="1772203" y="4257604"/>
                </a:cubicBezTo>
                <a:cubicBezTo>
                  <a:pt x="1784925" y="4221031"/>
                  <a:pt x="1800144" y="4182153"/>
                  <a:pt x="1817858" y="4140971"/>
                </a:cubicBezTo>
                <a:cubicBezTo>
                  <a:pt x="1835574" y="4099789"/>
                  <a:pt x="1855420" y="4057299"/>
                  <a:pt x="1877400" y="4013502"/>
                </a:cubicBezTo>
                <a:cubicBezTo>
                  <a:pt x="1899372" y="3969849"/>
                  <a:pt x="1923161" y="3925246"/>
                  <a:pt x="1948768" y="3879695"/>
                </a:cubicBezTo>
                <a:cubicBezTo>
                  <a:pt x="1961797" y="3856989"/>
                  <a:pt x="1975085" y="3833823"/>
                  <a:pt x="1988628" y="3810196"/>
                </a:cubicBezTo>
                <a:lnTo>
                  <a:pt x="1993822" y="3801362"/>
                </a:lnTo>
                <a:lnTo>
                  <a:pt x="1996219" y="3797300"/>
                </a:lnTo>
                <a:lnTo>
                  <a:pt x="1996314" y="3796936"/>
                </a:lnTo>
                <a:lnTo>
                  <a:pt x="1996582" y="3795709"/>
                </a:lnTo>
                <a:cubicBezTo>
                  <a:pt x="1996683" y="3795007"/>
                  <a:pt x="1996708" y="3794477"/>
                  <a:pt x="1996657" y="3794120"/>
                </a:cubicBezTo>
                <a:cubicBezTo>
                  <a:pt x="1996556" y="3793841"/>
                  <a:pt x="1996474" y="3793616"/>
                  <a:pt x="1996411" y="3793444"/>
                </a:cubicBezTo>
                <a:cubicBezTo>
                  <a:pt x="1996346" y="3793272"/>
                  <a:pt x="1995998" y="3793381"/>
                  <a:pt x="1995363" y="3793774"/>
                </a:cubicBezTo>
                <a:lnTo>
                  <a:pt x="1993537" y="3794943"/>
                </a:lnTo>
                <a:lnTo>
                  <a:pt x="1993366" y="3795097"/>
                </a:lnTo>
                <a:lnTo>
                  <a:pt x="1993309" y="3795154"/>
                </a:lnTo>
                <a:cubicBezTo>
                  <a:pt x="1993382" y="3795158"/>
                  <a:pt x="1993355" y="3795168"/>
                  <a:pt x="1993228" y="3795183"/>
                </a:cubicBezTo>
                <a:cubicBezTo>
                  <a:pt x="1993101" y="3795197"/>
                  <a:pt x="1991865" y="3795246"/>
                  <a:pt x="1989523" y="3795326"/>
                </a:cubicBezTo>
                <a:cubicBezTo>
                  <a:pt x="1982505" y="3795689"/>
                  <a:pt x="1974759" y="3795573"/>
                  <a:pt x="1966286" y="3794976"/>
                </a:cubicBezTo>
                <a:cubicBezTo>
                  <a:pt x="1957813" y="3794381"/>
                  <a:pt x="1949336" y="3793143"/>
                  <a:pt x="1940852" y="3791264"/>
                </a:cubicBezTo>
                <a:cubicBezTo>
                  <a:pt x="1922672" y="3787668"/>
                  <a:pt x="1904975" y="3779718"/>
                  <a:pt x="1887764" y="3767415"/>
                </a:cubicBezTo>
                <a:cubicBezTo>
                  <a:pt x="1870553" y="3755112"/>
                  <a:pt x="1857262" y="3738247"/>
                  <a:pt x="1847890" y="3716821"/>
                </a:cubicBezTo>
                <a:cubicBezTo>
                  <a:pt x="1843320" y="3706124"/>
                  <a:pt x="1840543" y="3694803"/>
                  <a:pt x="1839558" y="3682859"/>
                </a:cubicBezTo>
                <a:cubicBezTo>
                  <a:pt x="1838574" y="3670914"/>
                  <a:pt x="1839454" y="3659292"/>
                  <a:pt x="1842201" y="3647992"/>
                </a:cubicBezTo>
                <a:cubicBezTo>
                  <a:pt x="1844861" y="3636706"/>
                  <a:pt x="1848786" y="3626473"/>
                  <a:pt x="1853978" y="3617295"/>
                </a:cubicBezTo>
                <a:cubicBezTo>
                  <a:pt x="1855277" y="3614759"/>
                  <a:pt x="1856490" y="3612645"/>
                  <a:pt x="1857620" y="3610952"/>
                </a:cubicBezTo>
                <a:cubicBezTo>
                  <a:pt x="1858748" y="3609259"/>
                  <a:pt x="1859881" y="3607567"/>
                  <a:pt x="1861018" y="3605874"/>
                </a:cubicBezTo>
                <a:lnTo>
                  <a:pt x="1867905" y="3595776"/>
                </a:lnTo>
                <a:cubicBezTo>
                  <a:pt x="1880256" y="3578409"/>
                  <a:pt x="1894779" y="3563385"/>
                  <a:pt x="1911473" y="3550703"/>
                </a:cubicBezTo>
                <a:cubicBezTo>
                  <a:pt x="1928168" y="3538021"/>
                  <a:pt x="1945426" y="3527778"/>
                  <a:pt x="1963247" y="3519972"/>
                </a:cubicBezTo>
                <a:cubicBezTo>
                  <a:pt x="1981045" y="3512142"/>
                  <a:pt x="1998536" y="3506158"/>
                  <a:pt x="2015719" y="3502022"/>
                </a:cubicBezTo>
                <a:cubicBezTo>
                  <a:pt x="2032902" y="3497886"/>
                  <a:pt x="2049494" y="3494691"/>
                  <a:pt x="2065495" y="3492437"/>
                </a:cubicBezTo>
                <a:cubicBezTo>
                  <a:pt x="2081506" y="3490209"/>
                  <a:pt x="2096860" y="3488489"/>
                  <a:pt x="2111556" y="3487275"/>
                </a:cubicBezTo>
                <a:cubicBezTo>
                  <a:pt x="2126252" y="3486061"/>
                  <a:pt x="2140230" y="3485035"/>
                  <a:pt x="2153492" y="3484197"/>
                </a:cubicBezTo>
                <a:cubicBezTo>
                  <a:pt x="2166630" y="3483306"/>
                  <a:pt x="2179244" y="3482443"/>
                  <a:pt x="2191336" y="3481610"/>
                </a:cubicBezTo>
                <a:cubicBezTo>
                  <a:pt x="2194053" y="3481415"/>
                  <a:pt x="2196742" y="3481230"/>
                  <a:pt x="2199403" y="3481055"/>
                </a:cubicBezTo>
                <a:lnTo>
                  <a:pt x="2200601" y="3481285"/>
                </a:lnTo>
                <a:cubicBezTo>
                  <a:pt x="2201565" y="3481581"/>
                  <a:pt x="2202453" y="3481620"/>
                  <a:pt x="2203265" y="3481399"/>
                </a:cubicBezTo>
                <a:lnTo>
                  <a:pt x="2205700" y="3479407"/>
                </a:lnTo>
                <a:cubicBezTo>
                  <a:pt x="2209189" y="3474747"/>
                  <a:pt x="2212638" y="3470135"/>
                  <a:pt x="2216051" y="3465572"/>
                </a:cubicBezTo>
                <a:cubicBezTo>
                  <a:pt x="2223522" y="3455720"/>
                  <a:pt x="2230822" y="3446088"/>
                  <a:pt x="2237950" y="3436676"/>
                </a:cubicBezTo>
                <a:cubicBezTo>
                  <a:pt x="2252267" y="3418019"/>
                  <a:pt x="2266081" y="3400493"/>
                  <a:pt x="2279390" y="3384096"/>
                </a:cubicBezTo>
                <a:cubicBezTo>
                  <a:pt x="2305995" y="3351419"/>
                  <a:pt x="2330679" y="3322766"/>
                  <a:pt x="2353441" y="3298137"/>
                </a:cubicBezTo>
                <a:cubicBezTo>
                  <a:pt x="2364679" y="3285956"/>
                  <a:pt x="2375223" y="3274921"/>
                  <a:pt x="2385072" y="3265035"/>
                </a:cubicBezTo>
                <a:cubicBezTo>
                  <a:pt x="2394922" y="3255148"/>
                  <a:pt x="2404228" y="3246087"/>
                  <a:pt x="2412993" y="3237854"/>
                </a:cubicBezTo>
                <a:lnTo>
                  <a:pt x="2438774" y="3213365"/>
                </a:lnTo>
                <a:cubicBezTo>
                  <a:pt x="2443038" y="3209277"/>
                  <a:pt x="2447371" y="3205113"/>
                  <a:pt x="2451769" y="3200872"/>
                </a:cubicBezTo>
                <a:cubicBezTo>
                  <a:pt x="2453789" y="3198833"/>
                  <a:pt x="2456181" y="3196432"/>
                  <a:pt x="2458942" y="3193667"/>
                </a:cubicBezTo>
                <a:cubicBezTo>
                  <a:pt x="2460466" y="3192053"/>
                  <a:pt x="2461215" y="3191343"/>
                  <a:pt x="2461190" y="3191539"/>
                </a:cubicBezTo>
                <a:cubicBezTo>
                  <a:pt x="2461165" y="3191736"/>
                  <a:pt x="2461271" y="3191775"/>
                  <a:pt x="2461511" y="3191654"/>
                </a:cubicBezTo>
                <a:cubicBezTo>
                  <a:pt x="2527862" y="3103965"/>
                  <a:pt x="2597277" y="3018726"/>
                  <a:pt x="2669755" y="2935941"/>
                </a:cubicBezTo>
                <a:cubicBezTo>
                  <a:pt x="2737322" y="2856663"/>
                  <a:pt x="2810913" y="2779003"/>
                  <a:pt x="2890531" y="2702958"/>
                </a:cubicBezTo>
                <a:cubicBezTo>
                  <a:pt x="2970148" y="2626914"/>
                  <a:pt x="3056968" y="2565570"/>
                  <a:pt x="3150991" y="2518924"/>
                </a:cubicBezTo>
                <a:cubicBezTo>
                  <a:pt x="3154307" y="2517442"/>
                  <a:pt x="3157624" y="2516036"/>
                  <a:pt x="3160942" y="2514708"/>
                </a:cubicBezTo>
                <a:cubicBezTo>
                  <a:pt x="3180611" y="2504038"/>
                  <a:pt x="3200005" y="2496214"/>
                  <a:pt x="3219124" y="2491235"/>
                </a:cubicBezTo>
                <a:cubicBezTo>
                  <a:pt x="3229963" y="2488230"/>
                  <a:pt x="3240764" y="2486265"/>
                  <a:pt x="3251526" y="2485338"/>
                </a:cubicBezTo>
                <a:close/>
                <a:moveTo>
                  <a:pt x="5004465" y="2462153"/>
                </a:moveTo>
                <a:cubicBezTo>
                  <a:pt x="5012494" y="2462527"/>
                  <a:pt x="5020510" y="2463413"/>
                  <a:pt x="5028512" y="2464809"/>
                </a:cubicBezTo>
                <a:cubicBezTo>
                  <a:pt x="5060522" y="2470392"/>
                  <a:pt x="5088604" y="2483225"/>
                  <a:pt x="5112759" y="2503306"/>
                </a:cubicBezTo>
                <a:cubicBezTo>
                  <a:pt x="5124574" y="2513340"/>
                  <a:pt x="5134601" y="2524853"/>
                  <a:pt x="5142842" y="2537846"/>
                </a:cubicBezTo>
                <a:cubicBezTo>
                  <a:pt x="5151082" y="2550839"/>
                  <a:pt x="5156795" y="2564786"/>
                  <a:pt x="5159982" y="2579686"/>
                </a:cubicBezTo>
                <a:cubicBezTo>
                  <a:pt x="5163350" y="2594526"/>
                  <a:pt x="5164034" y="2609320"/>
                  <a:pt x="5162036" y="2624065"/>
                </a:cubicBezTo>
                <a:cubicBezTo>
                  <a:pt x="5161115" y="2631328"/>
                  <a:pt x="5159882" y="2638310"/>
                  <a:pt x="5158337" y="2645010"/>
                </a:cubicBezTo>
                <a:cubicBezTo>
                  <a:pt x="5156791" y="2651711"/>
                  <a:pt x="5155329" y="2658468"/>
                  <a:pt x="5153951" y="2665281"/>
                </a:cubicBezTo>
                <a:cubicBezTo>
                  <a:pt x="5147543" y="2692080"/>
                  <a:pt x="5140324" y="2718493"/>
                  <a:pt x="5132291" y="2744522"/>
                </a:cubicBezTo>
                <a:cubicBezTo>
                  <a:pt x="5124260" y="2770552"/>
                  <a:pt x="5115731" y="2796482"/>
                  <a:pt x="5106708" y="2822312"/>
                </a:cubicBezTo>
                <a:cubicBezTo>
                  <a:pt x="5087602" y="2875665"/>
                  <a:pt x="5067474" y="2929155"/>
                  <a:pt x="5046323" y="2982781"/>
                </a:cubicBezTo>
                <a:cubicBezTo>
                  <a:pt x="5025171" y="3036408"/>
                  <a:pt x="5003703" y="3089669"/>
                  <a:pt x="4981913" y="3142562"/>
                </a:cubicBezTo>
                <a:cubicBezTo>
                  <a:pt x="4963904" y="3187241"/>
                  <a:pt x="4945814" y="3231708"/>
                  <a:pt x="4927646" y="3275961"/>
                </a:cubicBezTo>
                <a:cubicBezTo>
                  <a:pt x="4909478" y="3320215"/>
                  <a:pt x="4891759" y="3363484"/>
                  <a:pt x="4874491" y="3405768"/>
                </a:cubicBezTo>
                <a:cubicBezTo>
                  <a:pt x="4872759" y="3410051"/>
                  <a:pt x="4871047" y="3414324"/>
                  <a:pt x="4869353" y="3418587"/>
                </a:cubicBezTo>
                <a:cubicBezTo>
                  <a:pt x="4860764" y="3440148"/>
                  <a:pt x="4852834" y="3460450"/>
                  <a:pt x="4845561" y="3479493"/>
                </a:cubicBezTo>
                <a:cubicBezTo>
                  <a:pt x="4838289" y="3498535"/>
                  <a:pt x="4831214" y="3517265"/>
                  <a:pt x="4824337" y="3535684"/>
                </a:cubicBezTo>
                <a:cubicBezTo>
                  <a:pt x="4817917" y="3553398"/>
                  <a:pt x="4811446" y="3571255"/>
                  <a:pt x="4804925" y="3589258"/>
                </a:cubicBezTo>
                <a:cubicBezTo>
                  <a:pt x="4798405" y="3607261"/>
                  <a:pt x="4791430" y="3626514"/>
                  <a:pt x="4784001" y="3647015"/>
                </a:cubicBezTo>
                <a:cubicBezTo>
                  <a:pt x="4769889" y="3686424"/>
                  <a:pt x="4754144" y="3730388"/>
                  <a:pt x="4736765" y="3778910"/>
                </a:cubicBezTo>
                <a:cubicBezTo>
                  <a:pt x="4719387" y="3827430"/>
                  <a:pt x="4699889" y="3881867"/>
                  <a:pt x="4678271" y="3942220"/>
                </a:cubicBezTo>
                <a:cubicBezTo>
                  <a:pt x="4668428" y="3969501"/>
                  <a:pt x="4656454" y="4002702"/>
                  <a:pt x="4642349" y="4041824"/>
                </a:cubicBezTo>
                <a:cubicBezTo>
                  <a:pt x="4629072" y="4081348"/>
                  <a:pt x="4614358" y="4125144"/>
                  <a:pt x="4598208" y="4173215"/>
                </a:cubicBezTo>
                <a:cubicBezTo>
                  <a:pt x="4589996" y="4197291"/>
                  <a:pt x="4580858" y="4222022"/>
                  <a:pt x="4570794" y="4247410"/>
                </a:cubicBezTo>
                <a:cubicBezTo>
                  <a:pt x="4560729" y="4272797"/>
                  <a:pt x="4549122" y="4298333"/>
                  <a:pt x="4535972" y="4324018"/>
                </a:cubicBezTo>
                <a:cubicBezTo>
                  <a:pt x="4529364" y="4336826"/>
                  <a:pt x="4522223" y="4349517"/>
                  <a:pt x="4514548" y="4362093"/>
                </a:cubicBezTo>
                <a:cubicBezTo>
                  <a:pt x="4510548" y="4368407"/>
                  <a:pt x="4506554" y="4374611"/>
                  <a:pt x="4502569" y="4380706"/>
                </a:cubicBezTo>
                <a:cubicBezTo>
                  <a:pt x="4498585" y="4386801"/>
                  <a:pt x="4493331" y="4393825"/>
                  <a:pt x="4486808" y="4401776"/>
                </a:cubicBezTo>
                <a:cubicBezTo>
                  <a:pt x="4475895" y="4419175"/>
                  <a:pt x="4460320" y="4429644"/>
                  <a:pt x="4440084" y="4433183"/>
                </a:cubicBezTo>
                <a:cubicBezTo>
                  <a:pt x="4419848" y="4436722"/>
                  <a:pt x="4401867" y="4431785"/>
                  <a:pt x="4386140" y="4418371"/>
                </a:cubicBezTo>
                <a:cubicBezTo>
                  <a:pt x="4381025" y="4413845"/>
                  <a:pt x="4377026" y="4408468"/>
                  <a:pt x="4374140" y="4402241"/>
                </a:cubicBezTo>
                <a:cubicBezTo>
                  <a:pt x="4371256" y="4396015"/>
                  <a:pt x="4368887" y="4389307"/>
                  <a:pt x="4367036" y="4382117"/>
                </a:cubicBezTo>
                <a:cubicBezTo>
                  <a:pt x="4366044" y="4377277"/>
                  <a:pt x="4365028" y="4372289"/>
                  <a:pt x="4363990" y="4367157"/>
                </a:cubicBezTo>
                <a:cubicBezTo>
                  <a:pt x="4362952" y="4362024"/>
                  <a:pt x="4362255" y="4357679"/>
                  <a:pt x="4361900" y="4354121"/>
                </a:cubicBezTo>
                <a:cubicBezTo>
                  <a:pt x="4360802" y="4346693"/>
                  <a:pt x="4359896" y="4339246"/>
                  <a:pt x="4359179" y="4331779"/>
                </a:cubicBezTo>
                <a:cubicBezTo>
                  <a:pt x="4357867" y="4316826"/>
                  <a:pt x="4357238" y="4301854"/>
                  <a:pt x="4357296" y="4286864"/>
                </a:cubicBezTo>
                <a:cubicBezTo>
                  <a:pt x="4357593" y="4256879"/>
                  <a:pt x="4359737" y="4227018"/>
                  <a:pt x="4363726" y="4197283"/>
                </a:cubicBezTo>
                <a:cubicBezTo>
                  <a:pt x="4367849" y="4167623"/>
                  <a:pt x="4372999" y="4138132"/>
                  <a:pt x="4379178" y="4108808"/>
                </a:cubicBezTo>
                <a:cubicBezTo>
                  <a:pt x="4385357" y="4079484"/>
                  <a:pt x="4391921" y="4050309"/>
                  <a:pt x="4398868" y="4021282"/>
                </a:cubicBezTo>
                <a:cubicBezTo>
                  <a:pt x="4405559" y="3992435"/>
                  <a:pt x="4412226" y="3963273"/>
                  <a:pt x="4418867" y="3933797"/>
                </a:cubicBezTo>
                <a:cubicBezTo>
                  <a:pt x="4425508" y="3904320"/>
                  <a:pt x="4432560" y="3874866"/>
                  <a:pt x="4440023" y="3845434"/>
                </a:cubicBezTo>
                <a:cubicBezTo>
                  <a:pt x="4454875" y="3786548"/>
                  <a:pt x="4470737" y="3728053"/>
                  <a:pt x="4487607" y="3669951"/>
                </a:cubicBezTo>
                <a:cubicBezTo>
                  <a:pt x="4507319" y="3602068"/>
                  <a:pt x="4527486" y="3536024"/>
                  <a:pt x="4548111" y="3471819"/>
                </a:cubicBezTo>
                <a:cubicBezTo>
                  <a:pt x="4553214" y="3456306"/>
                  <a:pt x="4558500" y="3440231"/>
                  <a:pt x="4563967" y="3423591"/>
                </a:cubicBezTo>
                <a:cubicBezTo>
                  <a:pt x="4569435" y="3406951"/>
                  <a:pt x="4574144" y="3392624"/>
                  <a:pt x="4578097" y="3380608"/>
                </a:cubicBezTo>
                <a:lnTo>
                  <a:pt x="4600910" y="3313734"/>
                </a:lnTo>
                <a:cubicBezTo>
                  <a:pt x="4630315" y="3229566"/>
                  <a:pt x="4654308" y="3162710"/>
                  <a:pt x="4672887" y="3113167"/>
                </a:cubicBezTo>
                <a:cubicBezTo>
                  <a:pt x="4676654" y="3103121"/>
                  <a:pt x="4680132" y="3093835"/>
                  <a:pt x="4683323" y="3085312"/>
                </a:cubicBezTo>
                <a:cubicBezTo>
                  <a:pt x="4686514" y="3076788"/>
                  <a:pt x="4689535" y="3068719"/>
                  <a:pt x="4692389" y="3061106"/>
                </a:cubicBezTo>
                <a:cubicBezTo>
                  <a:pt x="4667657" y="3089551"/>
                  <a:pt x="4638294" y="3125178"/>
                  <a:pt x="4604299" y="3167988"/>
                </a:cubicBezTo>
                <a:cubicBezTo>
                  <a:pt x="4570303" y="3210797"/>
                  <a:pt x="4531945" y="3261825"/>
                  <a:pt x="4489224" y="3321073"/>
                </a:cubicBezTo>
                <a:cubicBezTo>
                  <a:pt x="4458291" y="3363944"/>
                  <a:pt x="4428508" y="3406164"/>
                  <a:pt x="4399877" y="3447732"/>
                </a:cubicBezTo>
                <a:cubicBezTo>
                  <a:pt x="4379956" y="3476938"/>
                  <a:pt x="4360359" y="3506432"/>
                  <a:pt x="4341085" y="3536216"/>
                </a:cubicBezTo>
                <a:cubicBezTo>
                  <a:pt x="4321812" y="3566001"/>
                  <a:pt x="4303888" y="3594509"/>
                  <a:pt x="4287316" y="3621740"/>
                </a:cubicBezTo>
                <a:cubicBezTo>
                  <a:pt x="4253999" y="3676540"/>
                  <a:pt x="4224085" y="3729374"/>
                  <a:pt x="4197574" y="3780241"/>
                </a:cubicBezTo>
                <a:cubicBezTo>
                  <a:pt x="4171062" y="3831108"/>
                  <a:pt x="4147113" y="3881748"/>
                  <a:pt x="4125724" y="3932161"/>
                </a:cubicBezTo>
                <a:cubicBezTo>
                  <a:pt x="4120409" y="3944779"/>
                  <a:pt x="4115228" y="3957463"/>
                  <a:pt x="4110179" y="3970216"/>
                </a:cubicBezTo>
                <a:cubicBezTo>
                  <a:pt x="4108837" y="3973450"/>
                  <a:pt x="4107575" y="3976610"/>
                  <a:pt x="4106392" y="3979696"/>
                </a:cubicBezTo>
                <a:cubicBezTo>
                  <a:pt x="4105208" y="3982782"/>
                  <a:pt x="4103711" y="3986163"/>
                  <a:pt x="4101903" y="3989837"/>
                </a:cubicBezTo>
                <a:cubicBezTo>
                  <a:pt x="4100074" y="3993473"/>
                  <a:pt x="4098253" y="3997123"/>
                  <a:pt x="4096440" y="4000788"/>
                </a:cubicBezTo>
                <a:cubicBezTo>
                  <a:pt x="4094627" y="4004453"/>
                  <a:pt x="4092384" y="4007874"/>
                  <a:pt x="4089708" y="4011050"/>
                </a:cubicBezTo>
                <a:cubicBezTo>
                  <a:pt x="4079804" y="4024548"/>
                  <a:pt x="4067571" y="4035438"/>
                  <a:pt x="4053012" y="4043718"/>
                </a:cubicBezTo>
                <a:cubicBezTo>
                  <a:pt x="4038454" y="4051997"/>
                  <a:pt x="4022888" y="4056981"/>
                  <a:pt x="4006315" y="4058666"/>
                </a:cubicBezTo>
                <a:cubicBezTo>
                  <a:pt x="3989863" y="4060648"/>
                  <a:pt x="3973331" y="4059531"/>
                  <a:pt x="3956720" y="4055316"/>
                </a:cubicBezTo>
                <a:cubicBezTo>
                  <a:pt x="3940108" y="4051101"/>
                  <a:pt x="3924752" y="4043109"/>
                  <a:pt x="3910650" y="4031341"/>
                </a:cubicBezTo>
                <a:cubicBezTo>
                  <a:pt x="3907016" y="4028630"/>
                  <a:pt x="3903733" y="4025493"/>
                  <a:pt x="3900801" y="4021933"/>
                </a:cubicBezTo>
                <a:cubicBezTo>
                  <a:pt x="3897869" y="4018373"/>
                  <a:pt x="3894943" y="4014797"/>
                  <a:pt x="3892023" y="4011203"/>
                </a:cubicBezTo>
                <a:cubicBezTo>
                  <a:pt x="3889710" y="4007218"/>
                  <a:pt x="3887386" y="4003172"/>
                  <a:pt x="3885054" y="3999066"/>
                </a:cubicBezTo>
                <a:cubicBezTo>
                  <a:pt x="3882722" y="3994960"/>
                  <a:pt x="3880903" y="3990669"/>
                  <a:pt x="3879598" y="3986196"/>
                </a:cubicBezTo>
                <a:lnTo>
                  <a:pt x="3875584" y="3972706"/>
                </a:lnTo>
                <a:cubicBezTo>
                  <a:pt x="3874686" y="3968172"/>
                  <a:pt x="3874084" y="3963598"/>
                  <a:pt x="3873777" y="3958987"/>
                </a:cubicBezTo>
                <a:cubicBezTo>
                  <a:pt x="3873562" y="3956727"/>
                  <a:pt x="3873343" y="3954406"/>
                  <a:pt x="3873120" y="3952024"/>
                </a:cubicBezTo>
                <a:cubicBezTo>
                  <a:pt x="3872896" y="3949641"/>
                  <a:pt x="3872754" y="3947479"/>
                  <a:pt x="3872692" y="3945535"/>
                </a:cubicBezTo>
                <a:lnTo>
                  <a:pt x="3872349" y="3934000"/>
                </a:lnTo>
                <a:cubicBezTo>
                  <a:pt x="3870509" y="3872143"/>
                  <a:pt x="3868801" y="3806946"/>
                  <a:pt x="3867225" y="3738409"/>
                </a:cubicBezTo>
                <a:cubicBezTo>
                  <a:pt x="3865648" y="3669872"/>
                  <a:pt x="3864287" y="3599621"/>
                  <a:pt x="3863141" y="3527656"/>
                </a:cubicBezTo>
                <a:cubicBezTo>
                  <a:pt x="3862600" y="3484621"/>
                  <a:pt x="3862065" y="3441929"/>
                  <a:pt x="3861536" y="3399579"/>
                </a:cubicBezTo>
                <a:cubicBezTo>
                  <a:pt x="3861007" y="3357229"/>
                  <a:pt x="3860475" y="3314805"/>
                  <a:pt x="3859944" y="3272307"/>
                </a:cubicBezTo>
                <a:cubicBezTo>
                  <a:pt x="3858699" y="3243802"/>
                  <a:pt x="3857436" y="3214966"/>
                  <a:pt x="3856156" y="3185798"/>
                </a:cubicBezTo>
                <a:cubicBezTo>
                  <a:pt x="3854875" y="3156630"/>
                  <a:pt x="3853569" y="3126851"/>
                  <a:pt x="3852239" y="3096459"/>
                </a:cubicBezTo>
                <a:lnTo>
                  <a:pt x="3851839" y="3086553"/>
                </a:lnTo>
                <a:lnTo>
                  <a:pt x="3851744" y="3084061"/>
                </a:lnTo>
                <a:cubicBezTo>
                  <a:pt x="3851672" y="3084008"/>
                  <a:pt x="3851574" y="3084158"/>
                  <a:pt x="3851449" y="3084509"/>
                </a:cubicBezTo>
                <a:cubicBezTo>
                  <a:pt x="3851325" y="3084861"/>
                  <a:pt x="3851207" y="3085159"/>
                  <a:pt x="3851097" y="3085403"/>
                </a:cubicBezTo>
                <a:lnTo>
                  <a:pt x="3849708" y="3088852"/>
                </a:lnTo>
                <a:lnTo>
                  <a:pt x="3844019" y="3102898"/>
                </a:lnTo>
                <a:lnTo>
                  <a:pt x="3843049" y="3105293"/>
                </a:lnTo>
                <a:cubicBezTo>
                  <a:pt x="3838603" y="3120484"/>
                  <a:pt x="3834081" y="3135955"/>
                  <a:pt x="3829483" y="3151703"/>
                </a:cubicBezTo>
                <a:cubicBezTo>
                  <a:pt x="3824676" y="3169121"/>
                  <a:pt x="3819678" y="3187228"/>
                  <a:pt x="3814490" y="3206026"/>
                </a:cubicBezTo>
                <a:lnTo>
                  <a:pt x="3811504" y="3217389"/>
                </a:lnTo>
                <a:lnTo>
                  <a:pt x="3810133" y="3222735"/>
                </a:lnTo>
                <a:lnTo>
                  <a:pt x="3809467" y="3225322"/>
                </a:lnTo>
                <a:cubicBezTo>
                  <a:pt x="3809344" y="3225928"/>
                  <a:pt x="3808886" y="3227417"/>
                  <a:pt x="3808098" y="3229787"/>
                </a:cubicBezTo>
                <a:cubicBezTo>
                  <a:pt x="3802900" y="3245748"/>
                  <a:pt x="3797636" y="3261941"/>
                  <a:pt x="3792305" y="3278361"/>
                </a:cubicBezTo>
                <a:cubicBezTo>
                  <a:pt x="3770755" y="3344300"/>
                  <a:pt x="3747682" y="3413219"/>
                  <a:pt x="3723088" y="3485117"/>
                </a:cubicBezTo>
                <a:cubicBezTo>
                  <a:pt x="3698752" y="3556923"/>
                  <a:pt x="3672439" y="3630855"/>
                  <a:pt x="3644146" y="3706914"/>
                </a:cubicBezTo>
                <a:cubicBezTo>
                  <a:pt x="3615806" y="3783063"/>
                  <a:pt x="3586182" y="3862661"/>
                  <a:pt x="3555274" y="3945707"/>
                </a:cubicBezTo>
                <a:cubicBezTo>
                  <a:pt x="3547435" y="3966614"/>
                  <a:pt x="3539435" y="3987782"/>
                  <a:pt x="3531274" y="4009213"/>
                </a:cubicBezTo>
                <a:cubicBezTo>
                  <a:pt x="3523115" y="4030643"/>
                  <a:pt x="3515195" y="4052046"/>
                  <a:pt x="3507517" y="4073421"/>
                </a:cubicBezTo>
                <a:cubicBezTo>
                  <a:pt x="3499845" y="4095207"/>
                  <a:pt x="3492088" y="4117527"/>
                  <a:pt x="3484247" y="4140379"/>
                </a:cubicBezTo>
                <a:cubicBezTo>
                  <a:pt x="3476404" y="4163232"/>
                  <a:pt x="3468110" y="4186446"/>
                  <a:pt x="3459362" y="4210025"/>
                </a:cubicBezTo>
                <a:cubicBezTo>
                  <a:pt x="3450638" y="4233613"/>
                  <a:pt x="3441030" y="4257380"/>
                  <a:pt x="3430537" y="4281326"/>
                </a:cubicBezTo>
                <a:cubicBezTo>
                  <a:pt x="3420044" y="4305273"/>
                  <a:pt x="3408152" y="4329116"/>
                  <a:pt x="3394862" y="4352857"/>
                </a:cubicBezTo>
                <a:cubicBezTo>
                  <a:pt x="3388161" y="4364695"/>
                  <a:pt x="3380995" y="4376410"/>
                  <a:pt x="3373363" y="4387999"/>
                </a:cubicBezTo>
                <a:lnTo>
                  <a:pt x="3361642" y="4405283"/>
                </a:lnTo>
                <a:lnTo>
                  <a:pt x="3339705" y="4431363"/>
                </a:lnTo>
                <a:cubicBezTo>
                  <a:pt x="3332676" y="4440701"/>
                  <a:pt x="3323831" y="4447955"/>
                  <a:pt x="3313170" y="4453125"/>
                </a:cubicBezTo>
                <a:cubicBezTo>
                  <a:pt x="3302509" y="4458296"/>
                  <a:pt x="3291510" y="4461517"/>
                  <a:pt x="3280170" y="4462788"/>
                </a:cubicBezTo>
                <a:cubicBezTo>
                  <a:pt x="3268746" y="4464155"/>
                  <a:pt x="3257468" y="4463510"/>
                  <a:pt x="3246339" y="4460855"/>
                </a:cubicBezTo>
                <a:cubicBezTo>
                  <a:pt x="3235211" y="4458200"/>
                  <a:pt x="3224919" y="4453613"/>
                  <a:pt x="3215462" y="4447095"/>
                </a:cubicBezTo>
                <a:cubicBezTo>
                  <a:pt x="3206748" y="4440873"/>
                  <a:pt x="3199366" y="4433387"/>
                  <a:pt x="3193315" y="4424637"/>
                </a:cubicBezTo>
                <a:cubicBezTo>
                  <a:pt x="3190380" y="4420303"/>
                  <a:pt x="3187950" y="4415561"/>
                  <a:pt x="3186023" y="4410410"/>
                </a:cubicBezTo>
                <a:cubicBezTo>
                  <a:pt x="3184097" y="4405257"/>
                  <a:pt x="3182189" y="4400112"/>
                  <a:pt x="3180301" y="4394974"/>
                </a:cubicBezTo>
                <a:lnTo>
                  <a:pt x="3176877" y="4377384"/>
                </a:lnTo>
                <a:cubicBezTo>
                  <a:pt x="3176280" y="4374408"/>
                  <a:pt x="3175717" y="4371487"/>
                  <a:pt x="3175188" y="4368620"/>
                </a:cubicBezTo>
                <a:cubicBezTo>
                  <a:pt x="3174658" y="4365752"/>
                  <a:pt x="3174314" y="4363372"/>
                  <a:pt x="3174156" y="4361479"/>
                </a:cubicBezTo>
                <a:lnTo>
                  <a:pt x="3171739" y="4341169"/>
                </a:lnTo>
                <a:cubicBezTo>
                  <a:pt x="3170569" y="4327689"/>
                  <a:pt x="3169922" y="4314352"/>
                  <a:pt x="3169798" y="4301159"/>
                </a:cubicBezTo>
                <a:cubicBezTo>
                  <a:pt x="3169575" y="4287929"/>
                  <a:pt x="3169880" y="4274914"/>
                  <a:pt x="3170712" y="4262115"/>
                </a:cubicBezTo>
                <a:cubicBezTo>
                  <a:pt x="3171545" y="4249314"/>
                  <a:pt x="3172591" y="4236658"/>
                  <a:pt x="3173851" y="4224148"/>
                </a:cubicBezTo>
                <a:cubicBezTo>
                  <a:pt x="3176795" y="4199274"/>
                  <a:pt x="3180516" y="4175157"/>
                  <a:pt x="3185013" y="4151793"/>
                </a:cubicBezTo>
                <a:cubicBezTo>
                  <a:pt x="3189509" y="4128428"/>
                  <a:pt x="3194358" y="4105824"/>
                  <a:pt x="3199556" y="4083979"/>
                </a:cubicBezTo>
                <a:cubicBezTo>
                  <a:pt x="3210243" y="4041197"/>
                  <a:pt x="3220358" y="4000715"/>
                  <a:pt x="3229903" y="3962532"/>
                </a:cubicBezTo>
                <a:cubicBezTo>
                  <a:pt x="3239287" y="3924014"/>
                  <a:pt x="3248413" y="3888839"/>
                  <a:pt x="3257282" y="3857008"/>
                </a:cubicBezTo>
                <a:cubicBezTo>
                  <a:pt x="3279461" y="3778174"/>
                  <a:pt x="3301273" y="3707626"/>
                  <a:pt x="3322721" y="3645364"/>
                </a:cubicBezTo>
                <a:cubicBezTo>
                  <a:pt x="3344169" y="3583103"/>
                  <a:pt x="3364551" y="3527707"/>
                  <a:pt x="3383865" y="3479177"/>
                </a:cubicBezTo>
                <a:cubicBezTo>
                  <a:pt x="3393409" y="3455164"/>
                  <a:pt x="3402485" y="3433192"/>
                  <a:pt x="3411092" y="3413260"/>
                </a:cubicBezTo>
                <a:cubicBezTo>
                  <a:pt x="3419699" y="3393329"/>
                  <a:pt x="3427880" y="3374882"/>
                  <a:pt x="3435636" y="3357921"/>
                </a:cubicBezTo>
                <a:lnTo>
                  <a:pt x="3458601" y="3307679"/>
                </a:lnTo>
                <a:cubicBezTo>
                  <a:pt x="3462323" y="3299418"/>
                  <a:pt x="3466160" y="3290896"/>
                  <a:pt x="3470111" y="3282117"/>
                </a:cubicBezTo>
                <a:cubicBezTo>
                  <a:pt x="3471852" y="3278119"/>
                  <a:pt x="3473964" y="3273278"/>
                  <a:pt x="3476448" y="3267592"/>
                </a:cubicBezTo>
                <a:cubicBezTo>
                  <a:pt x="3477659" y="3264674"/>
                  <a:pt x="3478304" y="3263244"/>
                  <a:pt x="3478386" y="3263298"/>
                </a:cubicBezTo>
                <a:cubicBezTo>
                  <a:pt x="3478467" y="3263353"/>
                  <a:pt x="3478537" y="3263430"/>
                  <a:pt x="3478597" y="3263530"/>
                </a:cubicBezTo>
                <a:cubicBezTo>
                  <a:pt x="3515224" y="3155593"/>
                  <a:pt x="3552705" y="3047945"/>
                  <a:pt x="3591042" y="2940590"/>
                </a:cubicBezTo>
                <a:cubicBezTo>
                  <a:pt x="3629377" y="2833234"/>
                  <a:pt x="3667253" y="2725708"/>
                  <a:pt x="3704670" y="2618009"/>
                </a:cubicBezTo>
                <a:cubicBezTo>
                  <a:pt x="3717722" y="2580462"/>
                  <a:pt x="3739545" y="2549846"/>
                  <a:pt x="3770142" y="2526163"/>
                </a:cubicBezTo>
                <a:cubicBezTo>
                  <a:pt x="3800738" y="2502479"/>
                  <a:pt x="3837313" y="2492337"/>
                  <a:pt x="3879866" y="2495739"/>
                </a:cubicBezTo>
                <a:cubicBezTo>
                  <a:pt x="3926216" y="2503181"/>
                  <a:pt x="3960661" y="2537128"/>
                  <a:pt x="3983202" y="2597580"/>
                </a:cubicBezTo>
                <a:cubicBezTo>
                  <a:pt x="4005742" y="2658032"/>
                  <a:pt x="4020890" y="2730570"/>
                  <a:pt x="4028647" y="2815193"/>
                </a:cubicBezTo>
                <a:cubicBezTo>
                  <a:pt x="4036404" y="2899816"/>
                  <a:pt x="4041283" y="2982107"/>
                  <a:pt x="4043283" y="3062064"/>
                </a:cubicBezTo>
                <a:cubicBezTo>
                  <a:pt x="4046527" y="3097536"/>
                  <a:pt x="4049971" y="3130276"/>
                  <a:pt x="4053614" y="3160286"/>
                </a:cubicBezTo>
                <a:cubicBezTo>
                  <a:pt x="4055608" y="3177222"/>
                  <a:pt x="4057875" y="3193437"/>
                  <a:pt x="4060417" y="3208932"/>
                </a:cubicBezTo>
                <a:cubicBezTo>
                  <a:pt x="4062957" y="3224427"/>
                  <a:pt x="4065623" y="3239630"/>
                  <a:pt x="4068416" y="3254544"/>
                </a:cubicBezTo>
                <a:cubicBezTo>
                  <a:pt x="4073830" y="3284225"/>
                  <a:pt x="4079215" y="3313773"/>
                  <a:pt x="4084570" y="3343186"/>
                </a:cubicBezTo>
                <a:cubicBezTo>
                  <a:pt x="4087007" y="3357571"/>
                  <a:pt x="4089912" y="3382117"/>
                  <a:pt x="4093285" y="3416824"/>
                </a:cubicBezTo>
                <a:cubicBezTo>
                  <a:pt x="4096658" y="3451531"/>
                  <a:pt x="4098839" y="3480216"/>
                  <a:pt x="4099830" y="3502880"/>
                </a:cubicBezTo>
                <a:cubicBezTo>
                  <a:pt x="4108547" y="3486033"/>
                  <a:pt x="4120812" y="3464003"/>
                  <a:pt x="4136626" y="3436791"/>
                </a:cubicBezTo>
                <a:cubicBezTo>
                  <a:pt x="4164142" y="3389791"/>
                  <a:pt x="4201408" y="3331647"/>
                  <a:pt x="4248426" y="3262361"/>
                </a:cubicBezTo>
                <a:cubicBezTo>
                  <a:pt x="4272542" y="3227007"/>
                  <a:pt x="4298185" y="3190271"/>
                  <a:pt x="4325355" y="3152153"/>
                </a:cubicBezTo>
                <a:cubicBezTo>
                  <a:pt x="4352525" y="3114034"/>
                  <a:pt x="4380764" y="3074826"/>
                  <a:pt x="4410075" y="3034528"/>
                </a:cubicBezTo>
                <a:cubicBezTo>
                  <a:pt x="4439637" y="2993571"/>
                  <a:pt x="4469460" y="2952735"/>
                  <a:pt x="4499544" y="2912022"/>
                </a:cubicBezTo>
                <a:cubicBezTo>
                  <a:pt x="4529628" y="2871309"/>
                  <a:pt x="4559827" y="2831805"/>
                  <a:pt x="4590141" y="2793512"/>
                </a:cubicBezTo>
                <a:cubicBezTo>
                  <a:pt x="4620471" y="2755213"/>
                  <a:pt x="4650534" y="2719049"/>
                  <a:pt x="4680331" y="2685022"/>
                </a:cubicBezTo>
                <a:cubicBezTo>
                  <a:pt x="4710128" y="2650996"/>
                  <a:pt x="4739078" y="2619940"/>
                  <a:pt x="4767182" y="2591853"/>
                </a:cubicBezTo>
                <a:cubicBezTo>
                  <a:pt x="4791402" y="2566635"/>
                  <a:pt x="4816950" y="2543251"/>
                  <a:pt x="4843822" y="2521700"/>
                </a:cubicBezTo>
                <a:cubicBezTo>
                  <a:pt x="4870696" y="2500148"/>
                  <a:pt x="4900034" y="2483773"/>
                  <a:pt x="4931837" y="2472572"/>
                </a:cubicBezTo>
                <a:cubicBezTo>
                  <a:pt x="4956167" y="2464502"/>
                  <a:pt x="4980376" y="2461030"/>
                  <a:pt x="5004465" y="2462153"/>
                </a:cubicBezTo>
                <a:close/>
                <a:moveTo>
                  <a:pt x="1760812" y="2440140"/>
                </a:moveTo>
                <a:cubicBezTo>
                  <a:pt x="1773360" y="2439812"/>
                  <a:pt x="1785909" y="2440128"/>
                  <a:pt x="1798458" y="2441089"/>
                </a:cubicBezTo>
                <a:cubicBezTo>
                  <a:pt x="1810608" y="2441857"/>
                  <a:pt x="1823106" y="2443668"/>
                  <a:pt x="1835950" y="2446523"/>
                </a:cubicBezTo>
                <a:cubicBezTo>
                  <a:pt x="1848794" y="2449378"/>
                  <a:pt x="1859693" y="2452459"/>
                  <a:pt x="1868647" y="2455767"/>
                </a:cubicBezTo>
                <a:cubicBezTo>
                  <a:pt x="1877088" y="2458538"/>
                  <a:pt x="1885301" y="2461905"/>
                  <a:pt x="1893286" y="2465865"/>
                </a:cubicBezTo>
                <a:cubicBezTo>
                  <a:pt x="1901378" y="2469557"/>
                  <a:pt x="1909204" y="2473747"/>
                  <a:pt x="1916765" y="2478434"/>
                </a:cubicBezTo>
                <a:cubicBezTo>
                  <a:pt x="1931140" y="2487284"/>
                  <a:pt x="1943874" y="2496762"/>
                  <a:pt x="1954967" y="2506871"/>
                </a:cubicBezTo>
                <a:cubicBezTo>
                  <a:pt x="1966059" y="2516979"/>
                  <a:pt x="1975783" y="2527110"/>
                  <a:pt x="1984137" y="2537262"/>
                </a:cubicBezTo>
                <a:cubicBezTo>
                  <a:pt x="1992594" y="2547314"/>
                  <a:pt x="1999881" y="2557149"/>
                  <a:pt x="2005998" y="2566765"/>
                </a:cubicBezTo>
                <a:cubicBezTo>
                  <a:pt x="2012115" y="2576383"/>
                  <a:pt x="2017519" y="2585537"/>
                  <a:pt x="2022209" y="2594229"/>
                </a:cubicBezTo>
                <a:cubicBezTo>
                  <a:pt x="2026757" y="2603627"/>
                  <a:pt x="2030571" y="2612261"/>
                  <a:pt x="2033649" y="2620132"/>
                </a:cubicBezTo>
                <a:cubicBezTo>
                  <a:pt x="2036727" y="2628001"/>
                  <a:pt x="2039294" y="2635572"/>
                  <a:pt x="2041349" y="2642842"/>
                </a:cubicBezTo>
                <a:cubicBezTo>
                  <a:pt x="2042041" y="2645796"/>
                  <a:pt x="2042589" y="2648129"/>
                  <a:pt x="2042995" y="2649844"/>
                </a:cubicBezTo>
                <a:cubicBezTo>
                  <a:pt x="2043401" y="2651559"/>
                  <a:pt x="2043968" y="2653964"/>
                  <a:pt x="2044697" y="2657061"/>
                </a:cubicBezTo>
                <a:cubicBezTo>
                  <a:pt x="2046801" y="2667430"/>
                  <a:pt x="2048608" y="2680243"/>
                  <a:pt x="2050120" y="2695499"/>
                </a:cubicBezTo>
                <a:cubicBezTo>
                  <a:pt x="2051430" y="2708866"/>
                  <a:pt x="2051870" y="2724608"/>
                  <a:pt x="2051438" y="2742724"/>
                </a:cubicBezTo>
                <a:cubicBezTo>
                  <a:pt x="2051007" y="2760839"/>
                  <a:pt x="2048753" y="2781198"/>
                  <a:pt x="2044679" y="2803801"/>
                </a:cubicBezTo>
                <a:cubicBezTo>
                  <a:pt x="2040835" y="2826450"/>
                  <a:pt x="2034243" y="2851011"/>
                  <a:pt x="2024903" y="2877485"/>
                </a:cubicBezTo>
                <a:cubicBezTo>
                  <a:pt x="2015563" y="2903960"/>
                  <a:pt x="2003192" y="2931889"/>
                  <a:pt x="1987790" y="2961273"/>
                </a:cubicBezTo>
                <a:cubicBezTo>
                  <a:pt x="1979356" y="2977780"/>
                  <a:pt x="1970391" y="2993877"/>
                  <a:pt x="1960896" y="3009565"/>
                </a:cubicBezTo>
                <a:cubicBezTo>
                  <a:pt x="1951402" y="3025253"/>
                  <a:pt x="1941352" y="3040248"/>
                  <a:pt x="1930748" y="3054552"/>
                </a:cubicBezTo>
                <a:cubicBezTo>
                  <a:pt x="1915919" y="3074768"/>
                  <a:pt x="1899120" y="3093551"/>
                  <a:pt x="1880348" y="3110902"/>
                </a:cubicBezTo>
                <a:cubicBezTo>
                  <a:pt x="1861576" y="3128253"/>
                  <a:pt x="1841503" y="3141872"/>
                  <a:pt x="1820129" y="3151760"/>
                </a:cubicBezTo>
                <a:cubicBezTo>
                  <a:pt x="1814872" y="3154440"/>
                  <a:pt x="1809490" y="3156721"/>
                  <a:pt x="1803983" y="3158603"/>
                </a:cubicBezTo>
                <a:cubicBezTo>
                  <a:pt x="1798475" y="3160484"/>
                  <a:pt x="1792994" y="3162330"/>
                  <a:pt x="1787537" y="3164138"/>
                </a:cubicBezTo>
                <a:cubicBezTo>
                  <a:pt x="1781907" y="3165276"/>
                  <a:pt x="1776319" y="3166459"/>
                  <a:pt x="1770775" y="3167687"/>
                </a:cubicBezTo>
                <a:cubicBezTo>
                  <a:pt x="1765230" y="3168917"/>
                  <a:pt x="1759433" y="3169630"/>
                  <a:pt x="1753384" y="3169829"/>
                </a:cubicBezTo>
                <a:cubicBezTo>
                  <a:pt x="1741562" y="3170125"/>
                  <a:pt x="1730108" y="3168757"/>
                  <a:pt x="1719022" y="3165726"/>
                </a:cubicBezTo>
                <a:cubicBezTo>
                  <a:pt x="1707937" y="3162695"/>
                  <a:pt x="1697492" y="3158065"/>
                  <a:pt x="1687686" y="3151836"/>
                </a:cubicBezTo>
                <a:cubicBezTo>
                  <a:pt x="1677773" y="3145577"/>
                  <a:pt x="1669326" y="3137440"/>
                  <a:pt x="1662343" y="3127425"/>
                </a:cubicBezTo>
                <a:cubicBezTo>
                  <a:pt x="1658915" y="3122072"/>
                  <a:pt x="1656220" y="3117064"/>
                  <a:pt x="1654256" y="3112401"/>
                </a:cubicBezTo>
                <a:cubicBezTo>
                  <a:pt x="1651954" y="3107707"/>
                  <a:pt x="1649881" y="3102897"/>
                  <a:pt x="1648035" y="3097973"/>
                </a:cubicBezTo>
                <a:cubicBezTo>
                  <a:pt x="1640149" y="3078309"/>
                  <a:pt x="1635544" y="3057717"/>
                  <a:pt x="1634222" y="3036195"/>
                </a:cubicBezTo>
                <a:cubicBezTo>
                  <a:pt x="1633423" y="3014652"/>
                  <a:pt x="1636005" y="2993700"/>
                  <a:pt x="1641968" y="2973338"/>
                </a:cubicBezTo>
                <a:cubicBezTo>
                  <a:pt x="1647930" y="2952975"/>
                  <a:pt x="1655902" y="2933695"/>
                  <a:pt x="1665882" y="2915495"/>
                </a:cubicBezTo>
                <a:cubicBezTo>
                  <a:pt x="1668216" y="2911027"/>
                  <a:pt x="1670796" y="2906406"/>
                  <a:pt x="1673621" y="2901632"/>
                </a:cubicBezTo>
                <a:cubicBezTo>
                  <a:pt x="1676446" y="2896857"/>
                  <a:pt x="1679377" y="2892293"/>
                  <a:pt x="1682416" y="2887941"/>
                </a:cubicBezTo>
                <a:cubicBezTo>
                  <a:pt x="1688270" y="2879641"/>
                  <a:pt x="1694180" y="2871254"/>
                  <a:pt x="1700148" y="2862781"/>
                </a:cubicBezTo>
                <a:cubicBezTo>
                  <a:pt x="1706009" y="2854573"/>
                  <a:pt x="1711583" y="2846295"/>
                  <a:pt x="1716869" y="2837946"/>
                </a:cubicBezTo>
                <a:cubicBezTo>
                  <a:pt x="1722153" y="2829596"/>
                  <a:pt x="1726689" y="2821217"/>
                  <a:pt x="1730477" y="2812808"/>
                </a:cubicBezTo>
                <a:lnTo>
                  <a:pt x="1732931" y="2806733"/>
                </a:lnTo>
                <a:lnTo>
                  <a:pt x="1734262" y="2802230"/>
                </a:lnTo>
                <a:cubicBezTo>
                  <a:pt x="1735049" y="2799219"/>
                  <a:pt x="1735455" y="2796140"/>
                  <a:pt x="1735481" y="2792994"/>
                </a:cubicBezTo>
                <a:cubicBezTo>
                  <a:pt x="1735392" y="2786457"/>
                  <a:pt x="1733153" y="2780734"/>
                  <a:pt x="1728765" y="2775826"/>
                </a:cubicBezTo>
                <a:cubicBezTo>
                  <a:pt x="1724004" y="2771518"/>
                  <a:pt x="1718271" y="2769009"/>
                  <a:pt x="1711564" y="2768300"/>
                </a:cubicBezTo>
                <a:cubicBezTo>
                  <a:pt x="1704859" y="2767589"/>
                  <a:pt x="1695890" y="2767907"/>
                  <a:pt x="1684661" y="2769252"/>
                </a:cubicBezTo>
                <a:cubicBezTo>
                  <a:pt x="1663535" y="2772631"/>
                  <a:pt x="1641858" y="2778325"/>
                  <a:pt x="1619626" y="2786336"/>
                </a:cubicBezTo>
                <a:cubicBezTo>
                  <a:pt x="1597395" y="2794346"/>
                  <a:pt x="1575218" y="2803432"/>
                  <a:pt x="1553094" y="2813593"/>
                </a:cubicBezTo>
                <a:cubicBezTo>
                  <a:pt x="1499707" y="2837999"/>
                  <a:pt x="1448950" y="2866414"/>
                  <a:pt x="1400825" y="2898834"/>
                </a:cubicBezTo>
                <a:cubicBezTo>
                  <a:pt x="1352699" y="2931255"/>
                  <a:pt x="1306909" y="2969441"/>
                  <a:pt x="1263454" y="3013393"/>
                </a:cubicBezTo>
                <a:cubicBezTo>
                  <a:pt x="1253798" y="3023303"/>
                  <a:pt x="1244398" y="3033567"/>
                  <a:pt x="1235257" y="3044186"/>
                </a:cubicBezTo>
                <a:cubicBezTo>
                  <a:pt x="1227786" y="3055070"/>
                  <a:pt x="1220467" y="3066298"/>
                  <a:pt x="1213300" y="3077872"/>
                </a:cubicBezTo>
                <a:cubicBezTo>
                  <a:pt x="1202398" y="3095391"/>
                  <a:pt x="1191672" y="3113671"/>
                  <a:pt x="1181119" y="3132716"/>
                </a:cubicBezTo>
                <a:cubicBezTo>
                  <a:pt x="1170568" y="3151760"/>
                  <a:pt x="1161444" y="3171483"/>
                  <a:pt x="1153748" y="3191885"/>
                </a:cubicBezTo>
                <a:cubicBezTo>
                  <a:pt x="1150086" y="3202043"/>
                  <a:pt x="1147196" y="3212183"/>
                  <a:pt x="1145076" y="3222306"/>
                </a:cubicBezTo>
                <a:cubicBezTo>
                  <a:pt x="1142957" y="3232428"/>
                  <a:pt x="1142111" y="3242057"/>
                  <a:pt x="1142541" y="3251190"/>
                </a:cubicBezTo>
                <a:cubicBezTo>
                  <a:pt x="1142643" y="3255893"/>
                  <a:pt x="1143115" y="3260457"/>
                  <a:pt x="1143958" y="3264883"/>
                </a:cubicBezTo>
                <a:cubicBezTo>
                  <a:pt x="1144802" y="3269310"/>
                  <a:pt x="1145921" y="3273324"/>
                  <a:pt x="1147316" y="3276924"/>
                </a:cubicBezTo>
                <a:cubicBezTo>
                  <a:pt x="1150107" y="3283979"/>
                  <a:pt x="1154058" y="3289836"/>
                  <a:pt x="1159170" y="3294496"/>
                </a:cubicBezTo>
                <a:cubicBezTo>
                  <a:pt x="1164753" y="3299659"/>
                  <a:pt x="1171397" y="3303699"/>
                  <a:pt x="1179103" y="3306615"/>
                </a:cubicBezTo>
                <a:cubicBezTo>
                  <a:pt x="1186809" y="3309532"/>
                  <a:pt x="1195246" y="3311100"/>
                  <a:pt x="1204415" y="3311320"/>
                </a:cubicBezTo>
                <a:cubicBezTo>
                  <a:pt x="1208959" y="3311458"/>
                  <a:pt x="1213589" y="3311221"/>
                  <a:pt x="1218304" y="3310611"/>
                </a:cubicBezTo>
                <a:cubicBezTo>
                  <a:pt x="1220605" y="3310316"/>
                  <a:pt x="1222967" y="3309929"/>
                  <a:pt x="1225390" y="3309451"/>
                </a:cubicBezTo>
                <a:cubicBezTo>
                  <a:pt x="1227812" y="3308973"/>
                  <a:pt x="1231100" y="3308338"/>
                  <a:pt x="1235257" y="3307545"/>
                </a:cubicBezTo>
                <a:cubicBezTo>
                  <a:pt x="1250123" y="3304769"/>
                  <a:pt x="1265274" y="3302655"/>
                  <a:pt x="1280711" y="3301202"/>
                </a:cubicBezTo>
                <a:cubicBezTo>
                  <a:pt x="1296148" y="3299752"/>
                  <a:pt x="1311832" y="3299069"/>
                  <a:pt x="1327764" y="3299152"/>
                </a:cubicBezTo>
                <a:cubicBezTo>
                  <a:pt x="1331495" y="3299108"/>
                  <a:pt x="1335661" y="3299225"/>
                  <a:pt x="1340259" y="3299502"/>
                </a:cubicBezTo>
                <a:cubicBezTo>
                  <a:pt x="1344857" y="3299779"/>
                  <a:pt x="1349584" y="3300135"/>
                  <a:pt x="1354438" y="3300569"/>
                </a:cubicBezTo>
                <a:cubicBezTo>
                  <a:pt x="1364162" y="3301736"/>
                  <a:pt x="1374093" y="3303850"/>
                  <a:pt x="1384234" y="3306912"/>
                </a:cubicBezTo>
                <a:cubicBezTo>
                  <a:pt x="1394408" y="3309974"/>
                  <a:pt x="1404483" y="3314395"/>
                  <a:pt x="1414462" y="3320175"/>
                </a:cubicBezTo>
                <a:cubicBezTo>
                  <a:pt x="1424441" y="3325955"/>
                  <a:pt x="1433670" y="3333121"/>
                  <a:pt x="1442151" y="3341672"/>
                </a:cubicBezTo>
                <a:cubicBezTo>
                  <a:pt x="1450606" y="3350262"/>
                  <a:pt x="1457735" y="3359707"/>
                  <a:pt x="1463538" y="3370007"/>
                </a:cubicBezTo>
                <a:cubicBezTo>
                  <a:pt x="1469342" y="3380308"/>
                  <a:pt x="1473774" y="3390855"/>
                  <a:pt x="1476836" y="3401649"/>
                </a:cubicBezTo>
                <a:cubicBezTo>
                  <a:pt x="1482787" y="3423394"/>
                  <a:pt x="1485083" y="3444703"/>
                  <a:pt x="1483728" y="3465577"/>
                </a:cubicBezTo>
                <a:cubicBezTo>
                  <a:pt x="1482372" y="3486450"/>
                  <a:pt x="1478534" y="3506620"/>
                  <a:pt x="1472212" y="3526085"/>
                </a:cubicBezTo>
                <a:cubicBezTo>
                  <a:pt x="1465895" y="3545567"/>
                  <a:pt x="1457224" y="3564356"/>
                  <a:pt x="1446198" y="3582452"/>
                </a:cubicBezTo>
                <a:cubicBezTo>
                  <a:pt x="1435172" y="3600547"/>
                  <a:pt x="1421050" y="3617291"/>
                  <a:pt x="1403831" y="3632681"/>
                </a:cubicBezTo>
                <a:cubicBezTo>
                  <a:pt x="1395152" y="3640324"/>
                  <a:pt x="1385473" y="3647210"/>
                  <a:pt x="1374797" y="3653338"/>
                </a:cubicBezTo>
                <a:cubicBezTo>
                  <a:pt x="1369527" y="3656439"/>
                  <a:pt x="1363951" y="3659224"/>
                  <a:pt x="1358073" y="3661692"/>
                </a:cubicBezTo>
                <a:lnTo>
                  <a:pt x="1353735" y="3663589"/>
                </a:lnTo>
                <a:lnTo>
                  <a:pt x="1350614" y="3664797"/>
                </a:lnTo>
                <a:lnTo>
                  <a:pt x="1344469" y="3667173"/>
                </a:lnTo>
                <a:cubicBezTo>
                  <a:pt x="1328220" y="3673327"/>
                  <a:pt x="1311877" y="3679529"/>
                  <a:pt x="1295437" y="3685778"/>
                </a:cubicBezTo>
                <a:cubicBezTo>
                  <a:pt x="1279199" y="3691839"/>
                  <a:pt x="1263278" y="3697999"/>
                  <a:pt x="1247674" y="3704258"/>
                </a:cubicBezTo>
                <a:cubicBezTo>
                  <a:pt x="1232071" y="3710517"/>
                  <a:pt x="1217010" y="3717132"/>
                  <a:pt x="1202494" y="3724103"/>
                </a:cubicBezTo>
                <a:cubicBezTo>
                  <a:pt x="1143761" y="3751597"/>
                  <a:pt x="1099824" y="3790251"/>
                  <a:pt x="1070678" y="3840069"/>
                </a:cubicBezTo>
                <a:cubicBezTo>
                  <a:pt x="1055997" y="3865032"/>
                  <a:pt x="1044282" y="3890234"/>
                  <a:pt x="1035536" y="3915674"/>
                </a:cubicBezTo>
                <a:cubicBezTo>
                  <a:pt x="1026791" y="3941115"/>
                  <a:pt x="1020461" y="3964577"/>
                  <a:pt x="1016548" y="3986063"/>
                </a:cubicBezTo>
                <a:cubicBezTo>
                  <a:pt x="1011630" y="4011292"/>
                  <a:pt x="1009461" y="4035046"/>
                  <a:pt x="1010041" y="4057325"/>
                </a:cubicBezTo>
                <a:cubicBezTo>
                  <a:pt x="1010276" y="4079700"/>
                  <a:pt x="1013250" y="4099967"/>
                  <a:pt x="1018965" y="4118126"/>
                </a:cubicBezTo>
                <a:cubicBezTo>
                  <a:pt x="1024212" y="4136489"/>
                  <a:pt x="1032081" y="4152369"/>
                  <a:pt x="1042571" y="4165767"/>
                </a:cubicBezTo>
                <a:cubicBezTo>
                  <a:pt x="1053062" y="4179163"/>
                  <a:pt x="1064821" y="4190722"/>
                  <a:pt x="1077851" y="4200444"/>
                </a:cubicBezTo>
                <a:cubicBezTo>
                  <a:pt x="1090652" y="4209742"/>
                  <a:pt x="1103460" y="4217274"/>
                  <a:pt x="1116280" y="4223039"/>
                </a:cubicBezTo>
                <a:cubicBezTo>
                  <a:pt x="1129099" y="4228803"/>
                  <a:pt x="1141613" y="4233120"/>
                  <a:pt x="1153824" y="4235990"/>
                </a:cubicBezTo>
                <a:cubicBezTo>
                  <a:pt x="1159770" y="4237849"/>
                  <a:pt x="1165829" y="4239251"/>
                  <a:pt x="1172001" y="4240196"/>
                </a:cubicBezTo>
                <a:cubicBezTo>
                  <a:pt x="1178173" y="4241140"/>
                  <a:pt x="1184399" y="4242140"/>
                  <a:pt x="1190678" y="4243195"/>
                </a:cubicBezTo>
                <a:cubicBezTo>
                  <a:pt x="1196795" y="4243945"/>
                  <a:pt x="1203226" y="4244398"/>
                  <a:pt x="1209971" y="4244555"/>
                </a:cubicBezTo>
                <a:cubicBezTo>
                  <a:pt x="1213069" y="4244657"/>
                  <a:pt x="1216747" y="4244779"/>
                  <a:pt x="1221006" y="4244919"/>
                </a:cubicBezTo>
                <a:cubicBezTo>
                  <a:pt x="1222962" y="4244934"/>
                  <a:pt x="1224027" y="4244981"/>
                  <a:pt x="1224202" y="4245060"/>
                </a:cubicBezTo>
                <a:cubicBezTo>
                  <a:pt x="1224379" y="4245140"/>
                  <a:pt x="1224379" y="4245220"/>
                  <a:pt x="1224202" y="4245302"/>
                </a:cubicBezTo>
                <a:cubicBezTo>
                  <a:pt x="1270506" y="4238434"/>
                  <a:pt x="1315536" y="4225568"/>
                  <a:pt x="1359295" y="4206705"/>
                </a:cubicBezTo>
                <a:cubicBezTo>
                  <a:pt x="1403053" y="4187842"/>
                  <a:pt x="1441587" y="4167571"/>
                  <a:pt x="1474895" y="4145891"/>
                </a:cubicBezTo>
                <a:cubicBezTo>
                  <a:pt x="1535784" y="4106075"/>
                  <a:pt x="1587617" y="4056934"/>
                  <a:pt x="1630392" y="3998468"/>
                </a:cubicBezTo>
                <a:cubicBezTo>
                  <a:pt x="1673169" y="3940001"/>
                  <a:pt x="1707259" y="3876790"/>
                  <a:pt x="1732665" y="3808835"/>
                </a:cubicBezTo>
                <a:cubicBezTo>
                  <a:pt x="1743954" y="3787014"/>
                  <a:pt x="1760299" y="3777048"/>
                  <a:pt x="1781700" y="3778939"/>
                </a:cubicBezTo>
                <a:cubicBezTo>
                  <a:pt x="1803102" y="3780829"/>
                  <a:pt x="1811428" y="3794729"/>
                  <a:pt x="1806678" y="3820640"/>
                </a:cubicBezTo>
                <a:cubicBezTo>
                  <a:pt x="1794565" y="3860889"/>
                  <a:pt x="1779515" y="3900035"/>
                  <a:pt x="1761528" y="3938077"/>
                </a:cubicBezTo>
                <a:cubicBezTo>
                  <a:pt x="1743541" y="3976118"/>
                  <a:pt x="1722973" y="4012764"/>
                  <a:pt x="1699825" y="4048013"/>
                </a:cubicBezTo>
                <a:cubicBezTo>
                  <a:pt x="1688200" y="4069362"/>
                  <a:pt x="1676955" y="4088958"/>
                  <a:pt x="1666092" y="4106801"/>
                </a:cubicBezTo>
                <a:cubicBezTo>
                  <a:pt x="1653659" y="4127144"/>
                  <a:pt x="1641398" y="4146185"/>
                  <a:pt x="1629311" y="4163924"/>
                </a:cubicBezTo>
                <a:cubicBezTo>
                  <a:pt x="1617223" y="4181664"/>
                  <a:pt x="1604673" y="4199004"/>
                  <a:pt x="1591660" y="4215946"/>
                </a:cubicBezTo>
                <a:cubicBezTo>
                  <a:pt x="1588367" y="4220087"/>
                  <a:pt x="1582595" y="4226354"/>
                  <a:pt x="1574341" y="4234748"/>
                </a:cubicBezTo>
                <a:cubicBezTo>
                  <a:pt x="1566088" y="4243143"/>
                  <a:pt x="1556785" y="4251873"/>
                  <a:pt x="1546434" y="4260938"/>
                </a:cubicBezTo>
                <a:cubicBezTo>
                  <a:pt x="1536039" y="4269952"/>
                  <a:pt x="1526349" y="4277830"/>
                  <a:pt x="1517367" y="4284571"/>
                </a:cubicBezTo>
                <a:cubicBezTo>
                  <a:pt x="1508384" y="4291314"/>
                  <a:pt x="1501919" y="4295546"/>
                  <a:pt x="1497973" y="4297269"/>
                </a:cubicBezTo>
                <a:cubicBezTo>
                  <a:pt x="1469269" y="4309330"/>
                  <a:pt x="1464823" y="4303333"/>
                  <a:pt x="1484637" y="4279276"/>
                </a:cubicBezTo>
                <a:cubicBezTo>
                  <a:pt x="1478662" y="4283942"/>
                  <a:pt x="1472630" y="4288521"/>
                  <a:pt x="1466543" y="4293015"/>
                </a:cubicBezTo>
                <a:cubicBezTo>
                  <a:pt x="1466441" y="4293085"/>
                  <a:pt x="1466339" y="4293155"/>
                  <a:pt x="1466238" y="4293225"/>
                </a:cubicBezTo>
                <a:cubicBezTo>
                  <a:pt x="1467491" y="4294608"/>
                  <a:pt x="1465081" y="4298530"/>
                  <a:pt x="1459008" y="4304991"/>
                </a:cubicBezTo>
                <a:cubicBezTo>
                  <a:pt x="1454353" y="4309887"/>
                  <a:pt x="1447261" y="4316440"/>
                  <a:pt x="1437736" y="4324651"/>
                </a:cubicBezTo>
                <a:cubicBezTo>
                  <a:pt x="1427928" y="4332462"/>
                  <a:pt x="1415161" y="4341826"/>
                  <a:pt x="1399435" y="4352743"/>
                </a:cubicBezTo>
                <a:cubicBezTo>
                  <a:pt x="1383575" y="4363496"/>
                  <a:pt x="1364791" y="4374668"/>
                  <a:pt x="1343085" y="4386256"/>
                </a:cubicBezTo>
                <a:cubicBezTo>
                  <a:pt x="1321378" y="4397844"/>
                  <a:pt x="1296591" y="4409015"/>
                  <a:pt x="1268724" y="4419770"/>
                </a:cubicBezTo>
                <a:cubicBezTo>
                  <a:pt x="1240131" y="4430660"/>
                  <a:pt x="1209235" y="4439624"/>
                  <a:pt x="1176034" y="4446663"/>
                </a:cubicBezTo>
                <a:cubicBezTo>
                  <a:pt x="1142835" y="4453702"/>
                  <a:pt x="1107881" y="4456880"/>
                  <a:pt x="1071173" y="4456196"/>
                </a:cubicBezTo>
                <a:cubicBezTo>
                  <a:pt x="1033894" y="4455493"/>
                  <a:pt x="997185" y="4449890"/>
                  <a:pt x="961045" y="4439386"/>
                </a:cubicBezTo>
                <a:cubicBezTo>
                  <a:pt x="924906" y="4428883"/>
                  <a:pt x="891712" y="4413555"/>
                  <a:pt x="861463" y="4393402"/>
                </a:cubicBezTo>
                <a:cubicBezTo>
                  <a:pt x="830981" y="4373690"/>
                  <a:pt x="804824" y="4350974"/>
                  <a:pt x="782994" y="4325254"/>
                </a:cubicBezTo>
                <a:cubicBezTo>
                  <a:pt x="761163" y="4299535"/>
                  <a:pt x="744187" y="4273369"/>
                  <a:pt x="732064" y="4246758"/>
                </a:cubicBezTo>
                <a:cubicBezTo>
                  <a:pt x="721237" y="4223312"/>
                  <a:pt x="712722" y="4200010"/>
                  <a:pt x="706521" y="4176849"/>
                </a:cubicBezTo>
                <a:cubicBezTo>
                  <a:pt x="700322" y="4153688"/>
                  <a:pt x="695764" y="4130965"/>
                  <a:pt x="692851" y="4108679"/>
                </a:cubicBezTo>
                <a:cubicBezTo>
                  <a:pt x="688231" y="4064064"/>
                  <a:pt x="687768" y="4021517"/>
                  <a:pt x="691463" y="3981042"/>
                </a:cubicBezTo>
                <a:cubicBezTo>
                  <a:pt x="693631" y="3960826"/>
                  <a:pt x="696351" y="3941013"/>
                  <a:pt x="699623" y="3921602"/>
                </a:cubicBezTo>
                <a:cubicBezTo>
                  <a:pt x="702893" y="3902191"/>
                  <a:pt x="707111" y="3883183"/>
                  <a:pt x="712278" y="3864577"/>
                </a:cubicBezTo>
                <a:cubicBezTo>
                  <a:pt x="714479" y="3855183"/>
                  <a:pt x="717080" y="3845923"/>
                  <a:pt x="720080" y="3836800"/>
                </a:cubicBezTo>
                <a:cubicBezTo>
                  <a:pt x="723079" y="3827676"/>
                  <a:pt x="725990" y="3818546"/>
                  <a:pt x="728811" y="3809410"/>
                </a:cubicBezTo>
                <a:cubicBezTo>
                  <a:pt x="732268" y="3800481"/>
                  <a:pt x="735652" y="3791524"/>
                  <a:pt x="738962" y="3782538"/>
                </a:cubicBezTo>
                <a:cubicBezTo>
                  <a:pt x="742272" y="3773553"/>
                  <a:pt x="745998" y="3764716"/>
                  <a:pt x="750140" y="3756026"/>
                </a:cubicBezTo>
                <a:cubicBezTo>
                  <a:pt x="765733" y="3720768"/>
                  <a:pt x="784334" y="3686986"/>
                  <a:pt x="805946" y="3654676"/>
                </a:cubicBezTo>
                <a:cubicBezTo>
                  <a:pt x="827558" y="3622368"/>
                  <a:pt x="851378" y="3591991"/>
                  <a:pt x="877408" y="3563546"/>
                </a:cubicBezTo>
                <a:cubicBezTo>
                  <a:pt x="901196" y="3536885"/>
                  <a:pt x="926852" y="3512051"/>
                  <a:pt x="954374" y="3489046"/>
                </a:cubicBezTo>
                <a:cubicBezTo>
                  <a:pt x="981896" y="3466039"/>
                  <a:pt x="1010911" y="3445363"/>
                  <a:pt x="1041416" y="3427018"/>
                </a:cubicBezTo>
                <a:cubicBezTo>
                  <a:pt x="1041945" y="3426664"/>
                  <a:pt x="1042484" y="3426320"/>
                  <a:pt x="1043033" y="3425984"/>
                </a:cubicBezTo>
                <a:cubicBezTo>
                  <a:pt x="1045554" y="3424441"/>
                  <a:pt x="1048008" y="3422946"/>
                  <a:pt x="1050396" y="3421500"/>
                </a:cubicBezTo>
                <a:cubicBezTo>
                  <a:pt x="1051567" y="3420778"/>
                  <a:pt x="1052708" y="3420076"/>
                  <a:pt x="1053821" y="3419392"/>
                </a:cubicBezTo>
                <a:cubicBezTo>
                  <a:pt x="1054474" y="3419056"/>
                  <a:pt x="1054936" y="3418712"/>
                  <a:pt x="1055210" y="3418358"/>
                </a:cubicBezTo>
                <a:lnTo>
                  <a:pt x="1053764" y="3417092"/>
                </a:lnTo>
                <a:cubicBezTo>
                  <a:pt x="1043749" y="3408602"/>
                  <a:pt x="1034897" y="3400179"/>
                  <a:pt x="1027210" y="3391828"/>
                </a:cubicBezTo>
                <a:cubicBezTo>
                  <a:pt x="1019523" y="3383476"/>
                  <a:pt x="1012418" y="3374690"/>
                  <a:pt x="1005893" y="3365471"/>
                </a:cubicBezTo>
                <a:cubicBezTo>
                  <a:pt x="998196" y="3354677"/>
                  <a:pt x="991215" y="3343273"/>
                  <a:pt x="984950" y="3331260"/>
                </a:cubicBezTo>
                <a:cubicBezTo>
                  <a:pt x="978685" y="3319247"/>
                  <a:pt x="973026" y="3305912"/>
                  <a:pt x="967974" y="3291257"/>
                </a:cubicBezTo>
                <a:cubicBezTo>
                  <a:pt x="963045" y="3277105"/>
                  <a:pt x="959298" y="3261783"/>
                  <a:pt x="956731" y="3245291"/>
                </a:cubicBezTo>
                <a:cubicBezTo>
                  <a:pt x="954165" y="3228799"/>
                  <a:pt x="953180" y="3211201"/>
                  <a:pt x="953780" y="3192498"/>
                </a:cubicBezTo>
                <a:cubicBezTo>
                  <a:pt x="954265" y="3183229"/>
                  <a:pt x="955178" y="3173657"/>
                  <a:pt x="956517" y="3163783"/>
                </a:cubicBezTo>
                <a:cubicBezTo>
                  <a:pt x="957856" y="3153910"/>
                  <a:pt x="959848" y="3144052"/>
                  <a:pt x="962494" y="3134208"/>
                </a:cubicBezTo>
                <a:cubicBezTo>
                  <a:pt x="966968" y="3114200"/>
                  <a:pt x="972784" y="3093300"/>
                  <a:pt x="979941" y="3071511"/>
                </a:cubicBezTo>
                <a:cubicBezTo>
                  <a:pt x="986383" y="3051832"/>
                  <a:pt x="995727" y="3028435"/>
                  <a:pt x="1007972" y="3001316"/>
                </a:cubicBezTo>
                <a:cubicBezTo>
                  <a:pt x="1020217" y="2974198"/>
                  <a:pt x="1035811" y="2945196"/>
                  <a:pt x="1054753" y="2914308"/>
                </a:cubicBezTo>
                <a:cubicBezTo>
                  <a:pt x="1073966" y="2883619"/>
                  <a:pt x="1096149" y="2852679"/>
                  <a:pt x="1121301" y="2821485"/>
                </a:cubicBezTo>
                <a:lnTo>
                  <a:pt x="1125499" y="2816906"/>
                </a:lnTo>
                <a:lnTo>
                  <a:pt x="1100213" y="2813057"/>
                </a:lnTo>
                <a:cubicBezTo>
                  <a:pt x="1072365" y="2808951"/>
                  <a:pt x="1045175" y="2804942"/>
                  <a:pt x="1018641" y="2801028"/>
                </a:cubicBezTo>
                <a:cubicBezTo>
                  <a:pt x="992107" y="2797115"/>
                  <a:pt x="965625" y="2793210"/>
                  <a:pt x="939193" y="2789315"/>
                </a:cubicBezTo>
                <a:cubicBezTo>
                  <a:pt x="928614" y="2787836"/>
                  <a:pt x="917997" y="2786348"/>
                  <a:pt x="907343" y="2784851"/>
                </a:cubicBezTo>
                <a:lnTo>
                  <a:pt x="891779" y="2782743"/>
                </a:lnTo>
                <a:lnTo>
                  <a:pt x="883846" y="2781708"/>
                </a:lnTo>
                <a:lnTo>
                  <a:pt x="879850" y="2781191"/>
                </a:lnTo>
                <a:lnTo>
                  <a:pt x="877852" y="2780941"/>
                </a:lnTo>
                <a:cubicBezTo>
                  <a:pt x="877437" y="2781235"/>
                  <a:pt x="877183" y="2781759"/>
                  <a:pt x="877091" y="2782513"/>
                </a:cubicBezTo>
                <a:cubicBezTo>
                  <a:pt x="871733" y="2797421"/>
                  <a:pt x="866182" y="2812846"/>
                  <a:pt x="860435" y="2828788"/>
                </a:cubicBezTo>
                <a:cubicBezTo>
                  <a:pt x="854691" y="2844731"/>
                  <a:pt x="848991" y="2860732"/>
                  <a:pt x="843339" y="2876789"/>
                </a:cubicBezTo>
                <a:cubicBezTo>
                  <a:pt x="828164" y="2922187"/>
                  <a:pt x="812982" y="2967593"/>
                  <a:pt x="797789" y="3013009"/>
                </a:cubicBezTo>
                <a:cubicBezTo>
                  <a:pt x="797155" y="3014971"/>
                  <a:pt x="796520" y="3016932"/>
                  <a:pt x="795886" y="3018893"/>
                </a:cubicBezTo>
                <a:cubicBezTo>
                  <a:pt x="792543" y="3029852"/>
                  <a:pt x="789397" y="3040172"/>
                  <a:pt x="786449" y="3049853"/>
                </a:cubicBezTo>
                <a:cubicBezTo>
                  <a:pt x="783501" y="3059533"/>
                  <a:pt x="780602" y="3069040"/>
                  <a:pt x="777754" y="3078370"/>
                </a:cubicBezTo>
                <a:cubicBezTo>
                  <a:pt x="775202" y="3087330"/>
                  <a:pt x="772628" y="3096376"/>
                  <a:pt x="770031" y="3105508"/>
                </a:cubicBezTo>
                <a:cubicBezTo>
                  <a:pt x="767435" y="3114640"/>
                  <a:pt x="764657" y="3124424"/>
                  <a:pt x="761696" y="3134859"/>
                </a:cubicBezTo>
                <a:cubicBezTo>
                  <a:pt x="756064" y="3154837"/>
                  <a:pt x="749771" y="3177147"/>
                  <a:pt x="742817" y="3201789"/>
                </a:cubicBezTo>
                <a:cubicBezTo>
                  <a:pt x="735863" y="3226431"/>
                  <a:pt x="728076" y="3254024"/>
                  <a:pt x="719458" y="3284570"/>
                </a:cubicBezTo>
                <a:cubicBezTo>
                  <a:pt x="711293" y="3313158"/>
                  <a:pt x="699514" y="3351910"/>
                  <a:pt x="684118" y="3400824"/>
                </a:cubicBezTo>
                <a:cubicBezTo>
                  <a:pt x="668722" y="3449739"/>
                  <a:pt x="651372" y="3501865"/>
                  <a:pt x="632069" y="3557204"/>
                </a:cubicBezTo>
                <a:cubicBezTo>
                  <a:pt x="612739" y="3612144"/>
                  <a:pt x="591954" y="3668569"/>
                  <a:pt x="569717" y="3726478"/>
                </a:cubicBezTo>
                <a:cubicBezTo>
                  <a:pt x="547479" y="3784388"/>
                  <a:pt x="524120" y="3842327"/>
                  <a:pt x="499645" y="3900294"/>
                </a:cubicBezTo>
                <a:cubicBezTo>
                  <a:pt x="485867" y="3932550"/>
                  <a:pt x="471812" y="3963848"/>
                  <a:pt x="457482" y="3994187"/>
                </a:cubicBezTo>
                <a:cubicBezTo>
                  <a:pt x="453937" y="4001494"/>
                  <a:pt x="450259" y="4009070"/>
                  <a:pt x="446444" y="4016913"/>
                </a:cubicBezTo>
                <a:cubicBezTo>
                  <a:pt x="442631" y="4024757"/>
                  <a:pt x="439347" y="4031508"/>
                  <a:pt x="436592" y="4037167"/>
                </a:cubicBezTo>
                <a:lnTo>
                  <a:pt x="420609" y="4068535"/>
                </a:lnTo>
                <a:cubicBezTo>
                  <a:pt x="400073" y="4107325"/>
                  <a:pt x="383666" y="4138316"/>
                  <a:pt x="371388" y="4161508"/>
                </a:cubicBezTo>
                <a:cubicBezTo>
                  <a:pt x="368105" y="4167645"/>
                  <a:pt x="365128" y="4173215"/>
                  <a:pt x="362457" y="4178219"/>
                </a:cubicBezTo>
                <a:cubicBezTo>
                  <a:pt x="359785" y="4183223"/>
                  <a:pt x="357251" y="4187975"/>
                  <a:pt x="354853" y="4192473"/>
                </a:cubicBezTo>
                <a:cubicBezTo>
                  <a:pt x="353796" y="4194191"/>
                  <a:pt x="352948" y="4195570"/>
                  <a:pt x="352306" y="4196607"/>
                </a:cubicBezTo>
                <a:cubicBezTo>
                  <a:pt x="351665" y="4197645"/>
                  <a:pt x="350783" y="4199071"/>
                  <a:pt x="349659" y="4200885"/>
                </a:cubicBezTo>
                <a:cubicBezTo>
                  <a:pt x="345854" y="4207106"/>
                  <a:pt x="341231" y="4214650"/>
                  <a:pt x="335789" y="4223515"/>
                </a:cubicBezTo>
                <a:cubicBezTo>
                  <a:pt x="330952" y="4231383"/>
                  <a:pt x="325300" y="4240696"/>
                  <a:pt x="318834" y="4251455"/>
                </a:cubicBezTo>
                <a:cubicBezTo>
                  <a:pt x="312369" y="4262215"/>
                  <a:pt x="304771" y="4274349"/>
                  <a:pt x="296043" y="4287861"/>
                </a:cubicBezTo>
                <a:cubicBezTo>
                  <a:pt x="287353" y="4301446"/>
                  <a:pt x="277149" y="4316166"/>
                  <a:pt x="265432" y="4332021"/>
                </a:cubicBezTo>
                <a:cubicBezTo>
                  <a:pt x="253714" y="4347875"/>
                  <a:pt x="239367" y="4364460"/>
                  <a:pt x="222391" y="4381773"/>
                </a:cubicBezTo>
                <a:cubicBezTo>
                  <a:pt x="217328" y="4386885"/>
                  <a:pt x="212045" y="4391720"/>
                  <a:pt x="206543" y="4396277"/>
                </a:cubicBezTo>
                <a:cubicBezTo>
                  <a:pt x="201267" y="4401266"/>
                  <a:pt x="195760" y="4405564"/>
                  <a:pt x="190028" y="4409173"/>
                </a:cubicBezTo>
                <a:cubicBezTo>
                  <a:pt x="187178" y="4411038"/>
                  <a:pt x="184367" y="4412975"/>
                  <a:pt x="181592" y="4414982"/>
                </a:cubicBezTo>
                <a:cubicBezTo>
                  <a:pt x="178817" y="4416988"/>
                  <a:pt x="175876" y="4418565"/>
                  <a:pt x="172771" y="4419713"/>
                </a:cubicBezTo>
                <a:cubicBezTo>
                  <a:pt x="166314" y="4421867"/>
                  <a:pt x="159744" y="4422366"/>
                  <a:pt x="153059" y="4421208"/>
                </a:cubicBezTo>
                <a:cubicBezTo>
                  <a:pt x="148377" y="4420533"/>
                  <a:pt x="144072" y="4418797"/>
                  <a:pt x="140145" y="4415999"/>
                </a:cubicBezTo>
                <a:cubicBezTo>
                  <a:pt x="136219" y="4413203"/>
                  <a:pt x="133484" y="4409599"/>
                  <a:pt x="131939" y="4405187"/>
                </a:cubicBezTo>
                <a:cubicBezTo>
                  <a:pt x="129828" y="4396424"/>
                  <a:pt x="128096" y="4387412"/>
                  <a:pt x="126745" y="4378151"/>
                </a:cubicBezTo>
                <a:cubicBezTo>
                  <a:pt x="125914" y="4368530"/>
                  <a:pt x="125447" y="4358826"/>
                  <a:pt x="125342" y="4349039"/>
                </a:cubicBezTo>
                <a:cubicBezTo>
                  <a:pt x="125238" y="4339252"/>
                  <a:pt x="125465" y="4330247"/>
                  <a:pt x="126023" y="4322026"/>
                </a:cubicBezTo>
                <a:cubicBezTo>
                  <a:pt x="128409" y="4289455"/>
                  <a:pt x="132569" y="4258969"/>
                  <a:pt x="138504" y="4230571"/>
                </a:cubicBezTo>
                <a:cubicBezTo>
                  <a:pt x="144438" y="4202173"/>
                  <a:pt x="150787" y="4174686"/>
                  <a:pt x="157550" y="4148114"/>
                </a:cubicBezTo>
                <a:cubicBezTo>
                  <a:pt x="164285" y="4121600"/>
                  <a:pt x="170811" y="4094895"/>
                  <a:pt x="177128" y="4067998"/>
                </a:cubicBezTo>
                <a:cubicBezTo>
                  <a:pt x="180185" y="4054518"/>
                  <a:pt x="183032" y="4040798"/>
                  <a:pt x="185670" y="4026839"/>
                </a:cubicBezTo>
                <a:cubicBezTo>
                  <a:pt x="188445" y="4012461"/>
                  <a:pt x="191287" y="3997739"/>
                  <a:pt x="194195" y="3982671"/>
                </a:cubicBezTo>
                <a:cubicBezTo>
                  <a:pt x="200261" y="3952431"/>
                  <a:pt x="207207" y="3920694"/>
                  <a:pt x="215033" y="3887463"/>
                </a:cubicBezTo>
                <a:cubicBezTo>
                  <a:pt x="222859" y="3854231"/>
                  <a:pt x="231414" y="3820325"/>
                  <a:pt x="240695" y="3785746"/>
                </a:cubicBezTo>
                <a:cubicBezTo>
                  <a:pt x="251929" y="3744331"/>
                  <a:pt x="263560" y="3703360"/>
                  <a:pt x="275587" y="3662833"/>
                </a:cubicBezTo>
                <a:cubicBezTo>
                  <a:pt x="287613" y="3622304"/>
                  <a:pt x="300780" y="3580643"/>
                  <a:pt x="315089" y="3537850"/>
                </a:cubicBezTo>
                <a:cubicBezTo>
                  <a:pt x="318211" y="3528547"/>
                  <a:pt x="321345" y="3519215"/>
                  <a:pt x="324487" y="3509854"/>
                </a:cubicBezTo>
                <a:cubicBezTo>
                  <a:pt x="326184" y="3499961"/>
                  <a:pt x="327909" y="3489875"/>
                  <a:pt x="329662" y="3479598"/>
                </a:cubicBezTo>
                <a:cubicBezTo>
                  <a:pt x="332399" y="3464758"/>
                  <a:pt x="335221" y="3449486"/>
                  <a:pt x="338130" y="3433783"/>
                </a:cubicBezTo>
                <a:cubicBezTo>
                  <a:pt x="339702" y="3425828"/>
                  <a:pt x="341294" y="3417767"/>
                  <a:pt x="342905" y="3409601"/>
                </a:cubicBezTo>
                <a:cubicBezTo>
                  <a:pt x="343121" y="3408205"/>
                  <a:pt x="343032" y="3406417"/>
                  <a:pt x="342639" y="3404235"/>
                </a:cubicBezTo>
                <a:cubicBezTo>
                  <a:pt x="342463" y="3403512"/>
                  <a:pt x="342267" y="3402257"/>
                  <a:pt x="342046" y="3400472"/>
                </a:cubicBezTo>
                <a:cubicBezTo>
                  <a:pt x="341826" y="3398688"/>
                  <a:pt x="341605" y="3396748"/>
                  <a:pt x="341383" y="3394655"/>
                </a:cubicBezTo>
                <a:cubicBezTo>
                  <a:pt x="337930" y="3362816"/>
                  <a:pt x="330090" y="3331487"/>
                  <a:pt x="317866" y="3300666"/>
                </a:cubicBezTo>
                <a:cubicBezTo>
                  <a:pt x="305361" y="3270265"/>
                  <a:pt x="287814" y="3240389"/>
                  <a:pt x="265230" y="3211039"/>
                </a:cubicBezTo>
                <a:cubicBezTo>
                  <a:pt x="242644" y="3181690"/>
                  <a:pt x="216537" y="3150918"/>
                  <a:pt x="186907" y="3118726"/>
                </a:cubicBezTo>
                <a:cubicBezTo>
                  <a:pt x="172146" y="3102374"/>
                  <a:pt x="156976" y="3084835"/>
                  <a:pt x="141396" y="3066106"/>
                </a:cubicBezTo>
                <a:cubicBezTo>
                  <a:pt x="133627" y="3056727"/>
                  <a:pt x="125915" y="3046936"/>
                  <a:pt x="118260" y="3036732"/>
                </a:cubicBezTo>
                <a:cubicBezTo>
                  <a:pt x="111112" y="3027090"/>
                  <a:pt x="103907" y="3017363"/>
                  <a:pt x="96645" y="3007548"/>
                </a:cubicBezTo>
                <a:cubicBezTo>
                  <a:pt x="81982" y="2988023"/>
                  <a:pt x="67339" y="2966810"/>
                  <a:pt x="52719" y="2943907"/>
                </a:cubicBezTo>
                <a:cubicBezTo>
                  <a:pt x="38098" y="2921005"/>
                  <a:pt x="25405" y="2895375"/>
                  <a:pt x="14642" y="2867017"/>
                </a:cubicBezTo>
                <a:cubicBezTo>
                  <a:pt x="9359" y="2852751"/>
                  <a:pt x="5394" y="2837602"/>
                  <a:pt x="2748" y="2821571"/>
                </a:cubicBezTo>
                <a:cubicBezTo>
                  <a:pt x="103" y="2805541"/>
                  <a:pt x="-633" y="2789142"/>
                  <a:pt x="543" y="2772377"/>
                </a:cubicBezTo>
                <a:cubicBezTo>
                  <a:pt x="1664" y="2755531"/>
                  <a:pt x="4893" y="2739387"/>
                  <a:pt x="10230" y="2723945"/>
                </a:cubicBezTo>
                <a:cubicBezTo>
                  <a:pt x="15567" y="2708503"/>
                  <a:pt x="22283" y="2694467"/>
                  <a:pt x="30377" y="2681837"/>
                </a:cubicBezTo>
                <a:cubicBezTo>
                  <a:pt x="38343" y="2669142"/>
                  <a:pt x="46878" y="2657867"/>
                  <a:pt x="55982" y="2648014"/>
                </a:cubicBezTo>
                <a:cubicBezTo>
                  <a:pt x="65085" y="2638161"/>
                  <a:pt x="74219" y="2629392"/>
                  <a:pt x="83384" y="2621707"/>
                </a:cubicBezTo>
                <a:cubicBezTo>
                  <a:pt x="101881" y="2606500"/>
                  <a:pt x="119208" y="2594300"/>
                  <a:pt x="135365" y="2585108"/>
                </a:cubicBezTo>
                <a:cubicBezTo>
                  <a:pt x="172934" y="2563922"/>
                  <a:pt x="207958" y="2548116"/>
                  <a:pt x="240438" y="2537690"/>
                </a:cubicBezTo>
                <a:cubicBezTo>
                  <a:pt x="272918" y="2527265"/>
                  <a:pt x="302386" y="2520346"/>
                  <a:pt x="328844" y="2516931"/>
                </a:cubicBezTo>
                <a:cubicBezTo>
                  <a:pt x="341886" y="2515111"/>
                  <a:pt x="353913" y="2513893"/>
                  <a:pt x="364926" y="2513281"/>
                </a:cubicBezTo>
                <a:cubicBezTo>
                  <a:pt x="375938" y="2512667"/>
                  <a:pt x="386172" y="2512370"/>
                  <a:pt x="395627" y="2512390"/>
                </a:cubicBezTo>
                <a:cubicBezTo>
                  <a:pt x="404950" y="2512377"/>
                  <a:pt x="414254" y="2512536"/>
                  <a:pt x="423539" y="2512869"/>
                </a:cubicBezTo>
                <a:cubicBezTo>
                  <a:pt x="428182" y="2512891"/>
                  <a:pt x="432862" y="2512924"/>
                  <a:pt x="437580" y="2512964"/>
                </a:cubicBezTo>
                <a:cubicBezTo>
                  <a:pt x="439867" y="2512964"/>
                  <a:pt x="442505" y="2512964"/>
                  <a:pt x="445495" y="2512964"/>
                </a:cubicBezTo>
                <a:cubicBezTo>
                  <a:pt x="446878" y="2512933"/>
                  <a:pt x="447637" y="2512953"/>
                  <a:pt x="447774" y="2513025"/>
                </a:cubicBezTo>
                <a:cubicBezTo>
                  <a:pt x="447910" y="2513096"/>
                  <a:pt x="447918" y="2513178"/>
                  <a:pt x="447797" y="2513271"/>
                </a:cubicBezTo>
                <a:cubicBezTo>
                  <a:pt x="504235" y="2503872"/>
                  <a:pt x="561198" y="2497856"/>
                  <a:pt x="618686" y="2495223"/>
                </a:cubicBezTo>
                <a:cubicBezTo>
                  <a:pt x="676173" y="2492590"/>
                  <a:pt x="733007" y="2491389"/>
                  <a:pt x="789188" y="2491618"/>
                </a:cubicBezTo>
                <a:cubicBezTo>
                  <a:pt x="846978" y="2491604"/>
                  <a:pt x="904581" y="2493183"/>
                  <a:pt x="961999" y="2496357"/>
                </a:cubicBezTo>
                <a:cubicBezTo>
                  <a:pt x="1019416" y="2499529"/>
                  <a:pt x="1076890" y="2503799"/>
                  <a:pt x="1134424" y="2509170"/>
                </a:cubicBezTo>
                <a:cubicBezTo>
                  <a:pt x="1157198" y="2511377"/>
                  <a:pt x="1180029" y="2513882"/>
                  <a:pt x="1202918" y="2516682"/>
                </a:cubicBezTo>
                <a:cubicBezTo>
                  <a:pt x="1220625" y="2516705"/>
                  <a:pt x="1236982" y="2516296"/>
                  <a:pt x="1251988" y="2515455"/>
                </a:cubicBezTo>
                <a:cubicBezTo>
                  <a:pt x="1268700" y="2514497"/>
                  <a:pt x="1284364" y="2513003"/>
                  <a:pt x="1298983" y="2510972"/>
                </a:cubicBezTo>
                <a:cubicBezTo>
                  <a:pt x="1306239" y="2509991"/>
                  <a:pt x="1313226" y="2508719"/>
                  <a:pt x="1319946" y="2507159"/>
                </a:cubicBezTo>
                <a:cubicBezTo>
                  <a:pt x="1326664" y="2505598"/>
                  <a:pt x="1333414" y="2503770"/>
                  <a:pt x="1340194" y="2501678"/>
                </a:cubicBezTo>
                <a:cubicBezTo>
                  <a:pt x="1343516" y="2500754"/>
                  <a:pt x="1349007" y="2499584"/>
                  <a:pt x="1356669" y="2498167"/>
                </a:cubicBezTo>
                <a:cubicBezTo>
                  <a:pt x="1364330" y="2496749"/>
                  <a:pt x="1372842" y="2495282"/>
                  <a:pt x="1382205" y="2493765"/>
                </a:cubicBezTo>
                <a:cubicBezTo>
                  <a:pt x="1391579" y="2492236"/>
                  <a:pt x="1400295" y="2491149"/>
                  <a:pt x="1408350" y="2490504"/>
                </a:cubicBezTo>
                <a:cubicBezTo>
                  <a:pt x="1416405" y="2489860"/>
                  <a:pt x="1422004" y="2489861"/>
                  <a:pt x="1425147" y="2490507"/>
                </a:cubicBezTo>
                <a:cubicBezTo>
                  <a:pt x="1436576" y="2493580"/>
                  <a:pt x="1442354" y="2496933"/>
                  <a:pt x="1442480" y="2500567"/>
                </a:cubicBezTo>
                <a:cubicBezTo>
                  <a:pt x="1442607" y="2504201"/>
                  <a:pt x="1437521" y="2508301"/>
                  <a:pt x="1427220" y="2512869"/>
                </a:cubicBezTo>
                <a:cubicBezTo>
                  <a:pt x="1432485" y="2512338"/>
                  <a:pt x="1437806" y="2511924"/>
                  <a:pt x="1443184" y="2511623"/>
                </a:cubicBezTo>
                <a:cubicBezTo>
                  <a:pt x="1443273" y="2511623"/>
                  <a:pt x="1443362" y="2511623"/>
                  <a:pt x="1443450" y="2511623"/>
                </a:cubicBezTo>
                <a:cubicBezTo>
                  <a:pt x="1443159" y="2509771"/>
                  <a:pt x="1446141" y="2507976"/>
                  <a:pt x="1452394" y="2506238"/>
                </a:cubicBezTo>
                <a:cubicBezTo>
                  <a:pt x="1457137" y="2504704"/>
                  <a:pt x="1464198" y="2503658"/>
                  <a:pt x="1473579" y="2503103"/>
                </a:cubicBezTo>
                <a:cubicBezTo>
                  <a:pt x="1482960" y="2502548"/>
                  <a:pt x="1494855" y="2504219"/>
                  <a:pt x="1509263" y="2508117"/>
                </a:cubicBezTo>
                <a:lnTo>
                  <a:pt x="1517487" y="2510614"/>
                </a:lnTo>
                <a:lnTo>
                  <a:pt x="1522685" y="2507855"/>
                </a:lnTo>
                <a:cubicBezTo>
                  <a:pt x="1562978" y="2487811"/>
                  <a:pt x="1605015" y="2471368"/>
                  <a:pt x="1648796" y="2458526"/>
                </a:cubicBezTo>
                <a:cubicBezTo>
                  <a:pt x="1673285" y="2451450"/>
                  <a:pt x="1698077" y="2446296"/>
                  <a:pt x="1723171" y="2443059"/>
                </a:cubicBezTo>
                <a:cubicBezTo>
                  <a:pt x="1735717" y="2441443"/>
                  <a:pt x="1748264" y="2440469"/>
                  <a:pt x="1760812" y="2440140"/>
                </a:cubicBezTo>
                <a:close/>
                <a:moveTo>
                  <a:pt x="2740427" y="907445"/>
                </a:moveTo>
                <a:cubicBezTo>
                  <a:pt x="2787002" y="915301"/>
                  <a:pt x="2814877" y="937936"/>
                  <a:pt x="2824051" y="975347"/>
                </a:cubicBezTo>
                <a:cubicBezTo>
                  <a:pt x="2833225" y="1012760"/>
                  <a:pt x="2828693" y="1051498"/>
                  <a:pt x="2810454" y="1091564"/>
                </a:cubicBezTo>
                <a:cubicBezTo>
                  <a:pt x="2792215" y="1131629"/>
                  <a:pt x="2765264" y="1159568"/>
                  <a:pt x="2729601" y="1175383"/>
                </a:cubicBezTo>
                <a:cubicBezTo>
                  <a:pt x="2662057" y="1198627"/>
                  <a:pt x="2601040" y="1224385"/>
                  <a:pt x="2546551" y="1252656"/>
                </a:cubicBezTo>
                <a:cubicBezTo>
                  <a:pt x="2492061" y="1280927"/>
                  <a:pt x="2447182" y="1328955"/>
                  <a:pt x="2411917" y="1396741"/>
                </a:cubicBezTo>
                <a:cubicBezTo>
                  <a:pt x="2410588" y="1399566"/>
                  <a:pt x="2409268" y="1402441"/>
                  <a:pt x="2407959" y="1405363"/>
                </a:cubicBezTo>
                <a:cubicBezTo>
                  <a:pt x="2411563" y="1400397"/>
                  <a:pt x="2415605" y="1394961"/>
                  <a:pt x="2420086" y="1389057"/>
                </a:cubicBezTo>
                <a:cubicBezTo>
                  <a:pt x="2424567" y="1383151"/>
                  <a:pt x="2429784" y="1376451"/>
                  <a:pt x="2435738" y="1368956"/>
                </a:cubicBezTo>
                <a:cubicBezTo>
                  <a:pt x="2443513" y="1358739"/>
                  <a:pt x="2454352" y="1346405"/>
                  <a:pt x="2468257" y="1331954"/>
                </a:cubicBezTo>
                <a:cubicBezTo>
                  <a:pt x="2482160" y="1317503"/>
                  <a:pt x="2499968" y="1302678"/>
                  <a:pt x="2521680" y="1287480"/>
                </a:cubicBezTo>
                <a:cubicBezTo>
                  <a:pt x="2543688" y="1272511"/>
                  <a:pt x="2568352" y="1259013"/>
                  <a:pt x="2595670" y="1246984"/>
                </a:cubicBezTo>
                <a:cubicBezTo>
                  <a:pt x="2622987" y="1234954"/>
                  <a:pt x="2650875" y="1223722"/>
                  <a:pt x="2679333" y="1213285"/>
                </a:cubicBezTo>
                <a:cubicBezTo>
                  <a:pt x="2693543" y="1207808"/>
                  <a:pt x="2707628" y="1202379"/>
                  <a:pt x="2721591" y="1196998"/>
                </a:cubicBezTo>
                <a:cubicBezTo>
                  <a:pt x="2728325" y="1194567"/>
                  <a:pt x="2735528" y="1191544"/>
                  <a:pt x="2743202" y="1187932"/>
                </a:cubicBezTo>
                <a:cubicBezTo>
                  <a:pt x="2750876" y="1184320"/>
                  <a:pt x="2757999" y="1180048"/>
                  <a:pt x="2764571" y="1175115"/>
                </a:cubicBezTo>
                <a:cubicBezTo>
                  <a:pt x="2777663" y="1165214"/>
                  <a:pt x="2788808" y="1154176"/>
                  <a:pt x="2798006" y="1142002"/>
                </a:cubicBezTo>
                <a:cubicBezTo>
                  <a:pt x="2807202" y="1129827"/>
                  <a:pt x="2814780" y="1117290"/>
                  <a:pt x="2820738" y="1104389"/>
                </a:cubicBezTo>
                <a:cubicBezTo>
                  <a:pt x="2831052" y="1081542"/>
                  <a:pt x="2837307" y="1059097"/>
                  <a:pt x="2839500" y="1037055"/>
                </a:cubicBezTo>
                <a:cubicBezTo>
                  <a:pt x="2841693" y="1015012"/>
                  <a:pt x="2839809" y="994503"/>
                  <a:pt x="2833846" y="975526"/>
                </a:cubicBezTo>
                <a:cubicBezTo>
                  <a:pt x="2830933" y="966108"/>
                  <a:pt x="2826943" y="957506"/>
                  <a:pt x="2821877" y="949723"/>
                </a:cubicBezTo>
                <a:cubicBezTo>
                  <a:pt x="2816810" y="941940"/>
                  <a:pt x="2810970" y="935268"/>
                  <a:pt x="2804356" y="929710"/>
                </a:cubicBezTo>
                <a:cubicBezTo>
                  <a:pt x="2797762" y="924172"/>
                  <a:pt x="2790853" y="919795"/>
                  <a:pt x="2783624" y="916578"/>
                </a:cubicBezTo>
                <a:cubicBezTo>
                  <a:pt x="2776396" y="913361"/>
                  <a:pt x="2769196" y="911077"/>
                  <a:pt x="2762022" y="909725"/>
                </a:cubicBezTo>
                <a:lnTo>
                  <a:pt x="2762021" y="909725"/>
                </a:lnTo>
                <a:cubicBezTo>
                  <a:pt x="2754643" y="908314"/>
                  <a:pt x="2747445" y="907554"/>
                  <a:pt x="2740427" y="907445"/>
                </a:cubicBezTo>
                <a:close/>
                <a:moveTo>
                  <a:pt x="1406799" y="615037"/>
                </a:moveTo>
                <a:cubicBezTo>
                  <a:pt x="1401738" y="629347"/>
                  <a:pt x="1396677" y="643649"/>
                  <a:pt x="1391617" y="657940"/>
                </a:cubicBezTo>
                <a:cubicBezTo>
                  <a:pt x="1352926" y="767673"/>
                  <a:pt x="1312038" y="876621"/>
                  <a:pt x="1268953" y="984782"/>
                </a:cubicBezTo>
                <a:cubicBezTo>
                  <a:pt x="1304323" y="979782"/>
                  <a:pt x="1339337" y="975402"/>
                  <a:pt x="1373995" y="971642"/>
                </a:cubicBezTo>
                <a:cubicBezTo>
                  <a:pt x="1408654" y="967882"/>
                  <a:pt x="1442617" y="964565"/>
                  <a:pt x="1475885" y="961693"/>
                </a:cubicBezTo>
                <a:cubicBezTo>
                  <a:pt x="1559176" y="954260"/>
                  <a:pt x="1642981" y="947778"/>
                  <a:pt x="1727299" y="942243"/>
                </a:cubicBezTo>
                <a:cubicBezTo>
                  <a:pt x="1721636" y="941731"/>
                  <a:pt x="1715435" y="941251"/>
                  <a:pt x="1708699" y="940803"/>
                </a:cubicBezTo>
                <a:cubicBezTo>
                  <a:pt x="1701962" y="940356"/>
                  <a:pt x="1694425" y="939968"/>
                  <a:pt x="1686089" y="939637"/>
                </a:cubicBezTo>
                <a:cubicBezTo>
                  <a:pt x="1671319" y="939010"/>
                  <a:pt x="1652140" y="938803"/>
                  <a:pt x="1628552" y="939019"/>
                </a:cubicBezTo>
                <a:cubicBezTo>
                  <a:pt x="1604964" y="939235"/>
                  <a:pt x="1577395" y="939958"/>
                  <a:pt x="1545844" y="941189"/>
                </a:cubicBezTo>
                <a:cubicBezTo>
                  <a:pt x="1530126" y="941893"/>
                  <a:pt x="1513902" y="942625"/>
                  <a:pt x="1497170" y="943385"/>
                </a:cubicBezTo>
                <a:cubicBezTo>
                  <a:pt x="1480439" y="944145"/>
                  <a:pt x="1463443" y="945534"/>
                  <a:pt x="1446184" y="947551"/>
                </a:cubicBezTo>
                <a:cubicBezTo>
                  <a:pt x="1412352" y="951242"/>
                  <a:pt x="1378681" y="954915"/>
                  <a:pt x="1345172" y="958569"/>
                </a:cubicBezTo>
                <a:cubicBezTo>
                  <a:pt x="1333789" y="959933"/>
                  <a:pt x="1322500" y="961287"/>
                  <a:pt x="1311306" y="962631"/>
                </a:cubicBezTo>
                <a:cubicBezTo>
                  <a:pt x="1308526" y="962937"/>
                  <a:pt x="1305670" y="963303"/>
                  <a:pt x="1302739" y="963730"/>
                </a:cubicBezTo>
                <a:cubicBezTo>
                  <a:pt x="1299807" y="964159"/>
                  <a:pt x="1297151" y="964366"/>
                  <a:pt x="1294771" y="964356"/>
                </a:cubicBezTo>
                <a:cubicBezTo>
                  <a:pt x="1296624" y="959141"/>
                  <a:pt x="1298456" y="953973"/>
                  <a:pt x="1300270" y="948854"/>
                </a:cubicBezTo>
                <a:cubicBezTo>
                  <a:pt x="1308972" y="923841"/>
                  <a:pt x="1317293" y="899941"/>
                  <a:pt x="1325233" y="877150"/>
                </a:cubicBezTo>
                <a:cubicBezTo>
                  <a:pt x="1342453" y="827160"/>
                  <a:pt x="1357234" y="782657"/>
                  <a:pt x="1369577" y="743643"/>
                </a:cubicBezTo>
                <a:cubicBezTo>
                  <a:pt x="1381919" y="704630"/>
                  <a:pt x="1392328" y="669483"/>
                  <a:pt x="1400805" y="638203"/>
                </a:cubicBezTo>
                <a:cubicBezTo>
                  <a:pt x="1402842" y="630318"/>
                  <a:pt x="1404840" y="622596"/>
                  <a:pt x="1406799" y="615037"/>
                </a:cubicBezTo>
                <a:close/>
                <a:moveTo>
                  <a:pt x="174902" y="390614"/>
                </a:moveTo>
                <a:cubicBezTo>
                  <a:pt x="182097" y="407424"/>
                  <a:pt x="192445" y="425043"/>
                  <a:pt x="205950" y="443471"/>
                </a:cubicBezTo>
                <a:cubicBezTo>
                  <a:pt x="219454" y="461901"/>
                  <a:pt x="232787" y="478926"/>
                  <a:pt x="245946" y="494547"/>
                </a:cubicBezTo>
                <a:cubicBezTo>
                  <a:pt x="246574" y="491565"/>
                  <a:pt x="246840" y="488084"/>
                  <a:pt x="246746" y="484104"/>
                </a:cubicBezTo>
                <a:cubicBezTo>
                  <a:pt x="246609" y="478557"/>
                  <a:pt x="244484" y="471563"/>
                  <a:pt x="240371" y="463122"/>
                </a:cubicBezTo>
                <a:cubicBezTo>
                  <a:pt x="238260" y="458970"/>
                  <a:pt x="235790" y="454844"/>
                  <a:pt x="232958" y="450746"/>
                </a:cubicBezTo>
                <a:cubicBezTo>
                  <a:pt x="230127" y="446648"/>
                  <a:pt x="227213" y="442662"/>
                  <a:pt x="224218" y="438786"/>
                </a:cubicBezTo>
                <a:cubicBezTo>
                  <a:pt x="218177" y="430933"/>
                  <a:pt x="212184" y="423876"/>
                  <a:pt x="206238" y="417613"/>
                </a:cubicBezTo>
                <a:cubicBezTo>
                  <a:pt x="201128" y="412213"/>
                  <a:pt x="196255" y="407564"/>
                  <a:pt x="191623" y="403665"/>
                </a:cubicBezTo>
                <a:cubicBezTo>
                  <a:pt x="186990" y="399768"/>
                  <a:pt x="182495" y="396253"/>
                  <a:pt x="178136" y="393124"/>
                </a:cubicBezTo>
                <a:cubicBezTo>
                  <a:pt x="177067" y="392279"/>
                  <a:pt x="175989" y="391441"/>
                  <a:pt x="174902" y="390614"/>
                </a:cubicBezTo>
                <a:close/>
                <a:moveTo>
                  <a:pt x="438189" y="298370"/>
                </a:moveTo>
                <a:cubicBezTo>
                  <a:pt x="432123" y="298197"/>
                  <a:pt x="426199" y="298293"/>
                  <a:pt x="420418" y="298657"/>
                </a:cubicBezTo>
                <a:cubicBezTo>
                  <a:pt x="412087" y="299558"/>
                  <a:pt x="404185" y="300688"/>
                  <a:pt x="396711" y="302049"/>
                </a:cubicBezTo>
                <a:cubicBezTo>
                  <a:pt x="382321" y="304622"/>
                  <a:pt x="369073" y="307293"/>
                  <a:pt x="356965" y="310058"/>
                </a:cubicBezTo>
                <a:cubicBezTo>
                  <a:pt x="344383" y="312929"/>
                  <a:pt x="331648" y="315829"/>
                  <a:pt x="318760" y="318758"/>
                </a:cubicBezTo>
                <a:cubicBezTo>
                  <a:pt x="312129" y="320301"/>
                  <a:pt x="304752" y="321689"/>
                  <a:pt x="296627" y="322918"/>
                </a:cubicBezTo>
                <a:cubicBezTo>
                  <a:pt x="288504" y="324148"/>
                  <a:pt x="280489" y="325099"/>
                  <a:pt x="272584" y="325771"/>
                </a:cubicBezTo>
                <a:cubicBezTo>
                  <a:pt x="263054" y="326557"/>
                  <a:pt x="253820" y="327380"/>
                  <a:pt x="244883" y="328240"/>
                </a:cubicBezTo>
                <a:cubicBezTo>
                  <a:pt x="235945" y="329100"/>
                  <a:pt x="227116" y="330398"/>
                  <a:pt x="218396" y="332132"/>
                </a:cubicBezTo>
                <a:cubicBezTo>
                  <a:pt x="216449" y="332582"/>
                  <a:pt x="214578" y="333043"/>
                  <a:pt x="212783" y="333512"/>
                </a:cubicBezTo>
                <a:cubicBezTo>
                  <a:pt x="211549" y="335313"/>
                  <a:pt x="210420" y="337134"/>
                  <a:pt x="209396" y="338974"/>
                </a:cubicBezTo>
                <a:cubicBezTo>
                  <a:pt x="206663" y="344396"/>
                  <a:pt x="205537" y="349143"/>
                  <a:pt x="206017" y="353213"/>
                </a:cubicBezTo>
                <a:cubicBezTo>
                  <a:pt x="206497" y="357283"/>
                  <a:pt x="207630" y="360559"/>
                  <a:pt x="209416" y="363041"/>
                </a:cubicBezTo>
                <a:cubicBezTo>
                  <a:pt x="210243" y="364065"/>
                  <a:pt x="211042" y="364909"/>
                  <a:pt x="211813" y="365570"/>
                </a:cubicBezTo>
                <a:cubicBezTo>
                  <a:pt x="212610" y="366129"/>
                  <a:pt x="213384" y="366616"/>
                  <a:pt x="214134" y="367031"/>
                </a:cubicBezTo>
                <a:cubicBezTo>
                  <a:pt x="214884" y="367446"/>
                  <a:pt x="215905" y="368690"/>
                  <a:pt x="217197" y="370762"/>
                </a:cubicBezTo>
                <a:cubicBezTo>
                  <a:pt x="220276" y="375201"/>
                  <a:pt x="223346" y="379622"/>
                  <a:pt x="226405" y="384023"/>
                </a:cubicBezTo>
                <a:cubicBezTo>
                  <a:pt x="237543" y="399304"/>
                  <a:pt x="249137" y="415209"/>
                  <a:pt x="261186" y="431735"/>
                </a:cubicBezTo>
                <a:cubicBezTo>
                  <a:pt x="267744" y="440838"/>
                  <a:pt x="273955" y="449982"/>
                  <a:pt x="279818" y="459168"/>
                </a:cubicBezTo>
                <a:cubicBezTo>
                  <a:pt x="285681" y="468353"/>
                  <a:pt x="290494" y="476890"/>
                  <a:pt x="294254" y="484775"/>
                </a:cubicBezTo>
                <a:cubicBezTo>
                  <a:pt x="296389" y="489316"/>
                  <a:pt x="298341" y="493877"/>
                  <a:pt x="300114" y="498456"/>
                </a:cubicBezTo>
                <a:cubicBezTo>
                  <a:pt x="301548" y="502577"/>
                  <a:pt x="302734" y="506562"/>
                  <a:pt x="303672" y="510414"/>
                </a:cubicBezTo>
                <a:cubicBezTo>
                  <a:pt x="305619" y="518187"/>
                  <a:pt x="306919" y="525653"/>
                  <a:pt x="307572" y="532813"/>
                </a:cubicBezTo>
                <a:cubicBezTo>
                  <a:pt x="308096" y="539916"/>
                  <a:pt x="308096" y="546463"/>
                  <a:pt x="307572" y="552454"/>
                </a:cubicBezTo>
                <a:lnTo>
                  <a:pt x="307040" y="561249"/>
                </a:lnTo>
                <a:cubicBezTo>
                  <a:pt x="307027" y="562718"/>
                  <a:pt x="307014" y="564149"/>
                  <a:pt x="307002" y="565542"/>
                </a:cubicBezTo>
                <a:cubicBezTo>
                  <a:pt x="306990" y="566212"/>
                  <a:pt x="307053" y="566979"/>
                  <a:pt x="307192" y="567841"/>
                </a:cubicBezTo>
                <a:cubicBezTo>
                  <a:pt x="307285" y="568423"/>
                  <a:pt x="307253" y="568697"/>
                  <a:pt x="307098" y="568665"/>
                </a:cubicBezTo>
                <a:cubicBezTo>
                  <a:pt x="326660" y="590895"/>
                  <a:pt x="345894" y="613344"/>
                  <a:pt x="364799" y="636014"/>
                </a:cubicBezTo>
                <a:cubicBezTo>
                  <a:pt x="383705" y="658684"/>
                  <a:pt x="400895" y="682542"/>
                  <a:pt x="416366" y="707588"/>
                </a:cubicBezTo>
                <a:cubicBezTo>
                  <a:pt x="422930" y="711606"/>
                  <a:pt x="429246" y="715086"/>
                  <a:pt x="435316" y="718031"/>
                </a:cubicBezTo>
                <a:cubicBezTo>
                  <a:pt x="435380" y="717216"/>
                  <a:pt x="435462" y="716393"/>
                  <a:pt x="435563" y="715559"/>
                </a:cubicBezTo>
                <a:cubicBezTo>
                  <a:pt x="436984" y="705550"/>
                  <a:pt x="439204" y="694929"/>
                  <a:pt x="442223" y="683694"/>
                </a:cubicBezTo>
                <a:cubicBezTo>
                  <a:pt x="445281" y="672246"/>
                  <a:pt x="448863" y="661220"/>
                  <a:pt x="452966" y="650615"/>
                </a:cubicBezTo>
                <a:cubicBezTo>
                  <a:pt x="457069" y="640010"/>
                  <a:pt x="461434" y="630624"/>
                  <a:pt x="466063" y="622452"/>
                </a:cubicBezTo>
                <a:cubicBezTo>
                  <a:pt x="474234" y="608336"/>
                  <a:pt x="481728" y="595558"/>
                  <a:pt x="488545" y="584119"/>
                </a:cubicBezTo>
                <a:cubicBezTo>
                  <a:pt x="495363" y="572681"/>
                  <a:pt x="501739" y="561398"/>
                  <a:pt x="507674" y="550269"/>
                </a:cubicBezTo>
                <a:cubicBezTo>
                  <a:pt x="513245" y="539853"/>
                  <a:pt x="518331" y="529167"/>
                  <a:pt x="522933" y="518213"/>
                </a:cubicBezTo>
                <a:cubicBezTo>
                  <a:pt x="527321" y="505236"/>
                  <a:pt x="531711" y="492271"/>
                  <a:pt x="536099" y="479314"/>
                </a:cubicBezTo>
                <a:cubicBezTo>
                  <a:pt x="537056" y="475003"/>
                  <a:pt x="537901" y="470921"/>
                  <a:pt x="538630" y="467069"/>
                </a:cubicBezTo>
                <a:cubicBezTo>
                  <a:pt x="539260" y="462812"/>
                  <a:pt x="539826" y="458182"/>
                  <a:pt x="540324" y="453177"/>
                </a:cubicBezTo>
                <a:cubicBezTo>
                  <a:pt x="541280" y="443257"/>
                  <a:pt x="542486" y="430905"/>
                  <a:pt x="543938" y="416118"/>
                </a:cubicBezTo>
                <a:cubicBezTo>
                  <a:pt x="544652" y="409032"/>
                  <a:pt x="546059" y="399541"/>
                  <a:pt x="548162" y="387644"/>
                </a:cubicBezTo>
                <a:cubicBezTo>
                  <a:pt x="549332" y="381666"/>
                  <a:pt x="550531" y="375534"/>
                  <a:pt x="551758" y="369249"/>
                </a:cubicBezTo>
                <a:lnTo>
                  <a:pt x="553889" y="359573"/>
                </a:lnTo>
                <a:lnTo>
                  <a:pt x="554955" y="353574"/>
                </a:lnTo>
                <a:cubicBezTo>
                  <a:pt x="556152" y="346329"/>
                  <a:pt x="557781" y="339287"/>
                  <a:pt x="559844" y="332449"/>
                </a:cubicBezTo>
                <a:cubicBezTo>
                  <a:pt x="561907" y="325611"/>
                  <a:pt x="557848" y="322496"/>
                  <a:pt x="547667" y="323107"/>
                </a:cubicBezTo>
                <a:lnTo>
                  <a:pt x="535547" y="320290"/>
                </a:lnTo>
                <a:cubicBezTo>
                  <a:pt x="533302" y="319709"/>
                  <a:pt x="531266" y="319185"/>
                  <a:pt x="529439" y="318719"/>
                </a:cubicBezTo>
                <a:cubicBezTo>
                  <a:pt x="528769" y="318520"/>
                  <a:pt x="527713" y="318286"/>
                  <a:pt x="526272" y="318017"/>
                </a:cubicBezTo>
                <a:cubicBezTo>
                  <a:pt x="524831" y="317749"/>
                  <a:pt x="523490" y="317491"/>
                  <a:pt x="522248" y="317243"/>
                </a:cubicBezTo>
                <a:cubicBezTo>
                  <a:pt x="512262" y="315264"/>
                  <a:pt x="504303" y="313553"/>
                  <a:pt x="498370" y="312108"/>
                </a:cubicBezTo>
                <a:cubicBezTo>
                  <a:pt x="495392" y="311368"/>
                  <a:pt x="492747" y="310704"/>
                  <a:pt x="490436" y="310116"/>
                </a:cubicBezTo>
                <a:cubicBezTo>
                  <a:pt x="489735" y="309752"/>
                  <a:pt x="489006" y="309369"/>
                  <a:pt x="488248" y="308966"/>
                </a:cubicBezTo>
                <a:cubicBezTo>
                  <a:pt x="486656" y="308123"/>
                  <a:pt x="484683" y="307223"/>
                  <a:pt x="482330" y="306265"/>
                </a:cubicBezTo>
                <a:cubicBezTo>
                  <a:pt x="478230" y="304573"/>
                  <a:pt x="472542" y="302959"/>
                  <a:pt x="465268" y="301425"/>
                </a:cubicBezTo>
                <a:cubicBezTo>
                  <a:pt x="457995" y="299892"/>
                  <a:pt x="448969" y="298873"/>
                  <a:pt x="438189" y="298370"/>
                </a:cubicBezTo>
                <a:close/>
                <a:moveTo>
                  <a:pt x="85325" y="247361"/>
                </a:moveTo>
                <a:cubicBezTo>
                  <a:pt x="81754" y="249961"/>
                  <a:pt x="77970" y="253125"/>
                  <a:pt x="73975" y="256851"/>
                </a:cubicBezTo>
                <a:cubicBezTo>
                  <a:pt x="69981" y="260577"/>
                  <a:pt x="65742" y="265301"/>
                  <a:pt x="61256" y="271025"/>
                </a:cubicBezTo>
                <a:cubicBezTo>
                  <a:pt x="55026" y="278543"/>
                  <a:pt x="49050" y="289874"/>
                  <a:pt x="43329" y="305021"/>
                </a:cubicBezTo>
                <a:cubicBezTo>
                  <a:pt x="37607" y="320167"/>
                  <a:pt x="34990" y="338747"/>
                  <a:pt x="35476" y="360760"/>
                </a:cubicBezTo>
                <a:cubicBezTo>
                  <a:pt x="36748" y="382797"/>
                  <a:pt x="41804" y="404597"/>
                  <a:pt x="50645" y="426162"/>
                </a:cubicBezTo>
                <a:cubicBezTo>
                  <a:pt x="59484" y="447726"/>
                  <a:pt x="69954" y="467845"/>
                  <a:pt x="82053" y="486519"/>
                </a:cubicBezTo>
                <a:cubicBezTo>
                  <a:pt x="94250" y="505373"/>
                  <a:pt x="106600" y="523033"/>
                  <a:pt x="119102" y="539498"/>
                </a:cubicBezTo>
                <a:cubicBezTo>
                  <a:pt x="131604" y="555964"/>
                  <a:pt x="143848" y="571646"/>
                  <a:pt x="155837" y="586543"/>
                </a:cubicBezTo>
                <a:cubicBezTo>
                  <a:pt x="177584" y="611867"/>
                  <a:pt x="197594" y="633387"/>
                  <a:pt x="215866" y="651101"/>
                </a:cubicBezTo>
                <a:cubicBezTo>
                  <a:pt x="234136" y="668816"/>
                  <a:pt x="250606" y="684611"/>
                  <a:pt x="265277" y="698486"/>
                </a:cubicBezTo>
                <a:cubicBezTo>
                  <a:pt x="269066" y="702178"/>
                  <a:pt x="272771" y="705774"/>
                  <a:pt x="276388" y="709274"/>
                </a:cubicBezTo>
                <a:cubicBezTo>
                  <a:pt x="256186" y="684016"/>
                  <a:pt x="235459" y="659126"/>
                  <a:pt x="214206" y="634607"/>
                </a:cubicBezTo>
                <a:cubicBezTo>
                  <a:pt x="192952" y="610089"/>
                  <a:pt x="172918" y="584985"/>
                  <a:pt x="154105" y="559296"/>
                </a:cubicBezTo>
                <a:cubicBezTo>
                  <a:pt x="128900" y="526647"/>
                  <a:pt x="104670" y="490472"/>
                  <a:pt x="81420" y="450772"/>
                </a:cubicBezTo>
                <a:cubicBezTo>
                  <a:pt x="58169" y="411073"/>
                  <a:pt x="48086" y="369667"/>
                  <a:pt x="51173" y="326556"/>
                </a:cubicBezTo>
                <a:cubicBezTo>
                  <a:pt x="53065" y="311518"/>
                  <a:pt x="56985" y="297422"/>
                  <a:pt x="62933" y="284264"/>
                </a:cubicBezTo>
                <a:cubicBezTo>
                  <a:pt x="68881" y="271107"/>
                  <a:pt x="76345" y="258806"/>
                  <a:pt x="85325" y="247361"/>
                </a:cubicBezTo>
                <a:close/>
                <a:moveTo>
                  <a:pt x="1418590" y="50008"/>
                </a:moveTo>
                <a:cubicBezTo>
                  <a:pt x="1421390" y="50008"/>
                  <a:pt x="1423575" y="50169"/>
                  <a:pt x="1425147" y="50492"/>
                </a:cubicBezTo>
                <a:cubicBezTo>
                  <a:pt x="1430862" y="52029"/>
                  <a:pt x="1435163" y="53636"/>
                  <a:pt x="1438052" y="55312"/>
                </a:cubicBezTo>
                <a:lnTo>
                  <a:pt x="1441170" y="59001"/>
                </a:lnTo>
                <a:lnTo>
                  <a:pt x="1462756" y="62719"/>
                </a:lnTo>
                <a:lnTo>
                  <a:pt x="1465771" y="63850"/>
                </a:lnTo>
                <a:lnTo>
                  <a:pt x="1473579" y="63089"/>
                </a:lnTo>
                <a:cubicBezTo>
                  <a:pt x="1482960" y="62533"/>
                  <a:pt x="1494855" y="64205"/>
                  <a:pt x="1509263" y="68102"/>
                </a:cubicBezTo>
                <a:cubicBezTo>
                  <a:pt x="1512881" y="69195"/>
                  <a:pt x="1516604" y="70325"/>
                  <a:pt x="1520432" y="71494"/>
                </a:cubicBezTo>
                <a:cubicBezTo>
                  <a:pt x="1524049" y="73416"/>
                  <a:pt x="1527773" y="75397"/>
                  <a:pt x="1531600" y="77434"/>
                </a:cubicBezTo>
                <a:cubicBezTo>
                  <a:pt x="1539458" y="81423"/>
                  <a:pt x="1547011" y="86955"/>
                  <a:pt x="1554261" y="94028"/>
                </a:cubicBezTo>
                <a:cubicBezTo>
                  <a:pt x="1561460" y="101012"/>
                  <a:pt x="1567985" y="109283"/>
                  <a:pt x="1573841" y="118843"/>
                </a:cubicBezTo>
                <a:cubicBezTo>
                  <a:pt x="1579696" y="128403"/>
                  <a:pt x="1584097" y="139031"/>
                  <a:pt x="1587043" y="150728"/>
                </a:cubicBezTo>
                <a:cubicBezTo>
                  <a:pt x="1593621" y="174870"/>
                  <a:pt x="1594378" y="200023"/>
                  <a:pt x="1589314" y="226187"/>
                </a:cubicBezTo>
                <a:cubicBezTo>
                  <a:pt x="1584251" y="252351"/>
                  <a:pt x="1573740" y="277178"/>
                  <a:pt x="1557780" y="300669"/>
                </a:cubicBezTo>
                <a:lnTo>
                  <a:pt x="1557247" y="301270"/>
                </a:lnTo>
                <a:lnTo>
                  <a:pt x="1532164" y="386476"/>
                </a:lnTo>
                <a:cubicBezTo>
                  <a:pt x="1527041" y="401053"/>
                  <a:pt x="1522057" y="415327"/>
                  <a:pt x="1517214" y="429299"/>
                </a:cubicBezTo>
                <a:cubicBezTo>
                  <a:pt x="1512371" y="443271"/>
                  <a:pt x="1507644" y="457598"/>
                  <a:pt x="1503035" y="472282"/>
                </a:cubicBezTo>
                <a:cubicBezTo>
                  <a:pt x="1493427" y="501903"/>
                  <a:pt x="1483647" y="532050"/>
                  <a:pt x="1473696" y="562725"/>
                </a:cubicBezTo>
                <a:cubicBezTo>
                  <a:pt x="1463745" y="593418"/>
                  <a:pt x="1453367" y="624732"/>
                  <a:pt x="1442561" y="656668"/>
                </a:cubicBezTo>
                <a:cubicBezTo>
                  <a:pt x="1431757" y="688604"/>
                  <a:pt x="1420242" y="721245"/>
                  <a:pt x="1408017" y="754591"/>
                </a:cubicBezTo>
                <a:cubicBezTo>
                  <a:pt x="1395866" y="788125"/>
                  <a:pt x="1383371" y="822578"/>
                  <a:pt x="1370535" y="857950"/>
                </a:cubicBezTo>
                <a:cubicBezTo>
                  <a:pt x="1364065" y="875621"/>
                  <a:pt x="1357521" y="893473"/>
                  <a:pt x="1350900" y="911507"/>
                </a:cubicBezTo>
                <a:lnTo>
                  <a:pt x="1346162" y="924365"/>
                </a:lnTo>
                <a:lnTo>
                  <a:pt x="1346276" y="924289"/>
                </a:lnTo>
                <a:lnTo>
                  <a:pt x="1346505" y="924058"/>
                </a:lnTo>
                <a:cubicBezTo>
                  <a:pt x="1346834" y="924013"/>
                  <a:pt x="1346802" y="923988"/>
                  <a:pt x="1346409" y="923982"/>
                </a:cubicBezTo>
                <a:cubicBezTo>
                  <a:pt x="1384221" y="919878"/>
                  <a:pt x="1422300" y="915746"/>
                  <a:pt x="1460644" y="911583"/>
                </a:cubicBezTo>
                <a:cubicBezTo>
                  <a:pt x="1501245" y="908541"/>
                  <a:pt x="1541503" y="905876"/>
                  <a:pt x="1581416" y="903591"/>
                </a:cubicBezTo>
                <a:cubicBezTo>
                  <a:pt x="1621331" y="901307"/>
                  <a:pt x="1660052" y="899155"/>
                  <a:pt x="1697580" y="897136"/>
                </a:cubicBezTo>
                <a:cubicBezTo>
                  <a:pt x="1735065" y="895322"/>
                  <a:pt x="1770525" y="893604"/>
                  <a:pt x="1803957" y="891981"/>
                </a:cubicBezTo>
                <a:cubicBezTo>
                  <a:pt x="1806691" y="891844"/>
                  <a:pt x="1808096" y="891802"/>
                  <a:pt x="1808173" y="891854"/>
                </a:cubicBezTo>
                <a:cubicBezTo>
                  <a:pt x="1808251" y="891907"/>
                  <a:pt x="1808348" y="891955"/>
                  <a:pt x="1808466" y="892001"/>
                </a:cubicBezTo>
                <a:cubicBezTo>
                  <a:pt x="1808596" y="892090"/>
                  <a:pt x="1808906" y="892179"/>
                  <a:pt x="1809398" y="892268"/>
                </a:cubicBezTo>
                <a:cubicBezTo>
                  <a:pt x="1810642" y="892716"/>
                  <a:pt x="1811485" y="892531"/>
                  <a:pt x="1811929" y="891713"/>
                </a:cubicBezTo>
                <a:lnTo>
                  <a:pt x="1813528" y="889184"/>
                </a:lnTo>
                <a:cubicBezTo>
                  <a:pt x="1813508" y="889429"/>
                  <a:pt x="1813817" y="888675"/>
                  <a:pt x="1814452" y="886920"/>
                </a:cubicBezTo>
                <a:cubicBezTo>
                  <a:pt x="1815088" y="885166"/>
                  <a:pt x="1815706" y="883467"/>
                  <a:pt x="1816305" y="881826"/>
                </a:cubicBezTo>
                <a:cubicBezTo>
                  <a:pt x="1817542" y="878475"/>
                  <a:pt x="1818759" y="875173"/>
                  <a:pt x="1819958" y="871919"/>
                </a:cubicBezTo>
                <a:cubicBezTo>
                  <a:pt x="1842933" y="811012"/>
                  <a:pt x="1865188" y="756624"/>
                  <a:pt x="1886727" y="708752"/>
                </a:cubicBezTo>
                <a:cubicBezTo>
                  <a:pt x="1908265" y="660880"/>
                  <a:pt x="1928799" y="618554"/>
                  <a:pt x="1948329" y="581772"/>
                </a:cubicBezTo>
                <a:cubicBezTo>
                  <a:pt x="1957952" y="563573"/>
                  <a:pt x="1967080" y="546974"/>
                  <a:pt x="1975713" y="531973"/>
                </a:cubicBezTo>
                <a:cubicBezTo>
                  <a:pt x="1984347" y="516972"/>
                  <a:pt x="1992571" y="503136"/>
                  <a:pt x="2000386" y="490466"/>
                </a:cubicBezTo>
                <a:lnTo>
                  <a:pt x="2023445" y="452948"/>
                </a:lnTo>
                <a:cubicBezTo>
                  <a:pt x="2027204" y="446749"/>
                  <a:pt x="2031066" y="440387"/>
                  <a:pt x="2035033" y="433862"/>
                </a:cubicBezTo>
                <a:cubicBezTo>
                  <a:pt x="2036799" y="430838"/>
                  <a:pt x="2038918" y="427210"/>
                  <a:pt x="2041387" y="422978"/>
                </a:cubicBezTo>
                <a:cubicBezTo>
                  <a:pt x="2042793" y="420484"/>
                  <a:pt x="2043468" y="419417"/>
                  <a:pt x="2043414" y="419778"/>
                </a:cubicBezTo>
                <a:cubicBezTo>
                  <a:pt x="2043359" y="420140"/>
                  <a:pt x="2043502" y="420107"/>
                  <a:pt x="2043842" y="419682"/>
                </a:cubicBezTo>
                <a:cubicBezTo>
                  <a:pt x="2043861" y="419669"/>
                  <a:pt x="2043880" y="419657"/>
                  <a:pt x="2043899" y="419645"/>
                </a:cubicBezTo>
                <a:cubicBezTo>
                  <a:pt x="2077594" y="344929"/>
                  <a:pt x="2112793" y="271507"/>
                  <a:pt x="2149496" y="199380"/>
                </a:cubicBezTo>
                <a:cubicBezTo>
                  <a:pt x="2180960" y="145072"/>
                  <a:pt x="2221508" y="117475"/>
                  <a:pt x="2271140" y="116591"/>
                </a:cubicBezTo>
                <a:cubicBezTo>
                  <a:pt x="2320772" y="115707"/>
                  <a:pt x="2360762" y="133777"/>
                  <a:pt x="2391111" y="170801"/>
                </a:cubicBezTo>
                <a:cubicBezTo>
                  <a:pt x="2421458" y="207825"/>
                  <a:pt x="2423438" y="256045"/>
                  <a:pt x="2397049" y="315462"/>
                </a:cubicBezTo>
                <a:cubicBezTo>
                  <a:pt x="2357075" y="394950"/>
                  <a:pt x="2320256" y="475649"/>
                  <a:pt x="2286591" y="557558"/>
                </a:cubicBezTo>
                <a:cubicBezTo>
                  <a:pt x="2252926" y="639468"/>
                  <a:pt x="2220463" y="721867"/>
                  <a:pt x="2189204" y="804758"/>
                </a:cubicBezTo>
                <a:cubicBezTo>
                  <a:pt x="2185659" y="816739"/>
                  <a:pt x="2182227" y="828339"/>
                  <a:pt x="2178911" y="839555"/>
                </a:cubicBezTo>
                <a:cubicBezTo>
                  <a:pt x="2176897" y="846622"/>
                  <a:pt x="2174913" y="853565"/>
                  <a:pt x="2172956" y="860384"/>
                </a:cubicBezTo>
                <a:cubicBezTo>
                  <a:pt x="2171186" y="866781"/>
                  <a:pt x="2169455" y="873072"/>
                  <a:pt x="2167761" y="879258"/>
                </a:cubicBezTo>
                <a:cubicBezTo>
                  <a:pt x="2164838" y="890489"/>
                  <a:pt x="2162409" y="900448"/>
                  <a:pt x="2160474" y="909131"/>
                </a:cubicBezTo>
                <a:cubicBezTo>
                  <a:pt x="2159618" y="913238"/>
                  <a:pt x="2158762" y="917306"/>
                  <a:pt x="2157905" y="921337"/>
                </a:cubicBezTo>
                <a:lnTo>
                  <a:pt x="2157640" y="922737"/>
                </a:lnTo>
                <a:cubicBezTo>
                  <a:pt x="2158067" y="922851"/>
                  <a:pt x="2158676" y="922851"/>
                  <a:pt x="2159466" y="922737"/>
                </a:cubicBezTo>
                <a:lnTo>
                  <a:pt x="2163518" y="922430"/>
                </a:lnTo>
                <a:lnTo>
                  <a:pt x="2171301" y="921778"/>
                </a:lnTo>
                <a:cubicBezTo>
                  <a:pt x="2180452" y="920842"/>
                  <a:pt x="2189547" y="919917"/>
                  <a:pt x="2198584" y="919000"/>
                </a:cubicBezTo>
                <a:lnTo>
                  <a:pt x="2204482" y="918884"/>
                </a:lnTo>
                <a:cubicBezTo>
                  <a:pt x="2209007" y="919961"/>
                  <a:pt x="2213523" y="921545"/>
                  <a:pt x="2218029" y="923636"/>
                </a:cubicBezTo>
                <a:cubicBezTo>
                  <a:pt x="2222608" y="926072"/>
                  <a:pt x="2226792" y="929253"/>
                  <a:pt x="2230579" y="933179"/>
                </a:cubicBezTo>
                <a:cubicBezTo>
                  <a:pt x="2234367" y="937105"/>
                  <a:pt x="2237337" y="941473"/>
                  <a:pt x="2239491" y="946286"/>
                </a:cubicBezTo>
                <a:cubicBezTo>
                  <a:pt x="2241805" y="950714"/>
                  <a:pt x="2243374" y="956784"/>
                  <a:pt x="2244197" y="964499"/>
                </a:cubicBezTo>
                <a:cubicBezTo>
                  <a:pt x="2245021" y="972213"/>
                  <a:pt x="2244283" y="980468"/>
                  <a:pt x="2241984" y="989265"/>
                </a:cubicBezTo>
                <a:cubicBezTo>
                  <a:pt x="2239960" y="997987"/>
                  <a:pt x="2235831" y="1006814"/>
                  <a:pt x="2229597" y="1015748"/>
                </a:cubicBezTo>
                <a:cubicBezTo>
                  <a:pt x="2223363" y="1024680"/>
                  <a:pt x="2215468" y="1031973"/>
                  <a:pt x="2205909" y="1037630"/>
                </a:cubicBezTo>
                <a:cubicBezTo>
                  <a:pt x="2201086" y="1040287"/>
                  <a:pt x="2196044" y="1042197"/>
                  <a:pt x="2190783" y="1043359"/>
                </a:cubicBezTo>
                <a:cubicBezTo>
                  <a:pt x="2188213" y="1044074"/>
                  <a:pt x="2185614" y="1044647"/>
                  <a:pt x="2182985" y="1045081"/>
                </a:cubicBezTo>
                <a:cubicBezTo>
                  <a:pt x="2180356" y="1045515"/>
                  <a:pt x="2178046" y="1045778"/>
                  <a:pt x="2176057" y="1045869"/>
                </a:cubicBezTo>
                <a:cubicBezTo>
                  <a:pt x="2168973" y="1046463"/>
                  <a:pt x="2162383" y="1047019"/>
                  <a:pt x="2156288" y="1047536"/>
                </a:cubicBezTo>
                <a:cubicBezTo>
                  <a:pt x="2150204" y="1047984"/>
                  <a:pt x="2144929" y="1048282"/>
                  <a:pt x="2140465" y="1048432"/>
                </a:cubicBezTo>
                <a:cubicBezTo>
                  <a:pt x="2136001" y="1048582"/>
                  <a:pt x="2132663" y="1048546"/>
                  <a:pt x="2130450" y="1048322"/>
                </a:cubicBezTo>
                <a:cubicBezTo>
                  <a:pt x="2095676" y="1044135"/>
                  <a:pt x="2094998" y="1036681"/>
                  <a:pt x="2128414" y="1025960"/>
                </a:cubicBezTo>
                <a:cubicBezTo>
                  <a:pt x="2119865" y="1026896"/>
                  <a:pt x="2111316" y="1027803"/>
                  <a:pt x="2102767" y="1028681"/>
                </a:cubicBezTo>
                <a:cubicBezTo>
                  <a:pt x="2102755" y="1028713"/>
                  <a:pt x="2102742" y="1028746"/>
                  <a:pt x="2102729" y="1028777"/>
                </a:cubicBezTo>
                <a:cubicBezTo>
                  <a:pt x="2104963" y="1029431"/>
                  <a:pt x="2104157" y="1037507"/>
                  <a:pt x="2100312" y="1053005"/>
                </a:cubicBezTo>
                <a:cubicBezTo>
                  <a:pt x="2096467" y="1068502"/>
                  <a:pt x="2088794" y="1093186"/>
                  <a:pt x="2077291" y="1127058"/>
                </a:cubicBezTo>
                <a:cubicBezTo>
                  <a:pt x="2063074" y="1167898"/>
                  <a:pt x="2043788" y="1219200"/>
                  <a:pt x="2019431" y="1280965"/>
                </a:cubicBezTo>
                <a:cubicBezTo>
                  <a:pt x="2007064" y="1312552"/>
                  <a:pt x="1994089" y="1345604"/>
                  <a:pt x="1980508" y="1380122"/>
                </a:cubicBezTo>
                <a:cubicBezTo>
                  <a:pt x="1966927" y="1414641"/>
                  <a:pt x="1953087" y="1450347"/>
                  <a:pt x="1938987" y="1487242"/>
                </a:cubicBezTo>
                <a:cubicBezTo>
                  <a:pt x="1909970" y="1562661"/>
                  <a:pt x="1883895" y="1637232"/>
                  <a:pt x="1860763" y="1710955"/>
                </a:cubicBezTo>
                <a:cubicBezTo>
                  <a:pt x="1837631" y="1784678"/>
                  <a:pt x="1819172" y="1852102"/>
                  <a:pt x="1805384" y="1913227"/>
                </a:cubicBezTo>
                <a:cubicBezTo>
                  <a:pt x="1802457" y="1926658"/>
                  <a:pt x="1799577" y="1939880"/>
                  <a:pt x="1796746" y="1952891"/>
                </a:cubicBezTo>
                <a:cubicBezTo>
                  <a:pt x="1796370" y="1954580"/>
                  <a:pt x="1796023" y="1956194"/>
                  <a:pt x="1795704" y="1957734"/>
                </a:cubicBezTo>
                <a:cubicBezTo>
                  <a:pt x="1795386" y="1959275"/>
                  <a:pt x="1794953" y="1961071"/>
                  <a:pt x="1794406" y="1963124"/>
                </a:cubicBezTo>
                <a:cubicBezTo>
                  <a:pt x="1793195" y="1967505"/>
                  <a:pt x="1791868" y="1971811"/>
                  <a:pt x="1790429" y="1976039"/>
                </a:cubicBezTo>
                <a:cubicBezTo>
                  <a:pt x="1788387" y="1980085"/>
                  <a:pt x="1786249" y="1984045"/>
                  <a:pt x="1784018" y="1987919"/>
                </a:cubicBezTo>
                <a:cubicBezTo>
                  <a:pt x="1781372" y="1991486"/>
                  <a:pt x="1778595" y="1994910"/>
                  <a:pt x="1775683" y="1998190"/>
                </a:cubicBezTo>
                <a:cubicBezTo>
                  <a:pt x="1769492" y="2004433"/>
                  <a:pt x="1762706" y="2009407"/>
                  <a:pt x="1755325" y="2013112"/>
                </a:cubicBezTo>
                <a:cubicBezTo>
                  <a:pt x="1747944" y="2016816"/>
                  <a:pt x="1740360" y="2019385"/>
                  <a:pt x="1732570" y="2020820"/>
                </a:cubicBezTo>
                <a:cubicBezTo>
                  <a:pt x="1724819" y="2022315"/>
                  <a:pt x="1716827" y="2022658"/>
                  <a:pt x="1708594" y="2021847"/>
                </a:cubicBezTo>
                <a:cubicBezTo>
                  <a:pt x="1700361" y="2021036"/>
                  <a:pt x="1692555" y="2018950"/>
                  <a:pt x="1685175" y="2015589"/>
                </a:cubicBezTo>
                <a:cubicBezTo>
                  <a:pt x="1677792" y="2012244"/>
                  <a:pt x="1671372" y="2007685"/>
                  <a:pt x="1665915" y="2001916"/>
                </a:cubicBezTo>
                <a:cubicBezTo>
                  <a:pt x="1660458" y="1996147"/>
                  <a:pt x="1656369" y="1989578"/>
                  <a:pt x="1653648" y="1982208"/>
                </a:cubicBezTo>
                <a:lnTo>
                  <a:pt x="1650508" y="1971056"/>
                </a:lnTo>
                <a:lnTo>
                  <a:pt x="1649691" y="1959560"/>
                </a:lnTo>
                <a:cubicBezTo>
                  <a:pt x="1649551" y="1955815"/>
                  <a:pt x="1649606" y="1952497"/>
                  <a:pt x="1649857" y="1949605"/>
                </a:cubicBezTo>
                <a:cubicBezTo>
                  <a:pt x="1650107" y="1946713"/>
                  <a:pt x="1650306" y="1943720"/>
                  <a:pt x="1650452" y="1940628"/>
                </a:cubicBezTo>
                <a:cubicBezTo>
                  <a:pt x="1651822" y="1916516"/>
                  <a:pt x="1653477" y="1893132"/>
                  <a:pt x="1655418" y="1870476"/>
                </a:cubicBezTo>
                <a:cubicBezTo>
                  <a:pt x="1659192" y="1825194"/>
                  <a:pt x="1663696" y="1781029"/>
                  <a:pt x="1668929" y="1737983"/>
                </a:cubicBezTo>
                <a:cubicBezTo>
                  <a:pt x="1674162" y="1694937"/>
                  <a:pt x="1680135" y="1651998"/>
                  <a:pt x="1686849" y="1609167"/>
                </a:cubicBezTo>
                <a:cubicBezTo>
                  <a:pt x="1694445" y="1560838"/>
                  <a:pt x="1702979" y="1512233"/>
                  <a:pt x="1712452" y="1463354"/>
                </a:cubicBezTo>
                <a:cubicBezTo>
                  <a:pt x="1721924" y="1414475"/>
                  <a:pt x="1732023" y="1366038"/>
                  <a:pt x="1742749" y="1318044"/>
                </a:cubicBezTo>
                <a:cubicBezTo>
                  <a:pt x="1755881" y="1257128"/>
                  <a:pt x="1770448" y="1196482"/>
                  <a:pt x="1786452" y="1136102"/>
                </a:cubicBezTo>
                <a:cubicBezTo>
                  <a:pt x="1788659" y="1127439"/>
                  <a:pt x="1790867" y="1118841"/>
                  <a:pt x="1793074" y="1110311"/>
                </a:cubicBezTo>
                <a:cubicBezTo>
                  <a:pt x="1797681" y="1092832"/>
                  <a:pt x="1802013" y="1076397"/>
                  <a:pt x="1806069" y="1061008"/>
                </a:cubicBezTo>
                <a:cubicBezTo>
                  <a:pt x="1806476" y="1059177"/>
                  <a:pt x="1806984" y="1057276"/>
                  <a:pt x="1807593" y="1055304"/>
                </a:cubicBezTo>
                <a:cubicBezTo>
                  <a:pt x="1808202" y="1053332"/>
                  <a:pt x="1808412" y="1051695"/>
                  <a:pt x="1808219" y="1050392"/>
                </a:cubicBezTo>
                <a:lnTo>
                  <a:pt x="1796347" y="1051408"/>
                </a:lnTo>
                <a:cubicBezTo>
                  <a:pt x="1788615" y="1052072"/>
                  <a:pt x="1780903" y="1052736"/>
                  <a:pt x="1773210" y="1053400"/>
                </a:cubicBezTo>
                <a:cubicBezTo>
                  <a:pt x="1758829" y="1054860"/>
                  <a:pt x="1744325" y="1056329"/>
                  <a:pt x="1729697" y="1057808"/>
                </a:cubicBezTo>
                <a:cubicBezTo>
                  <a:pt x="1714698" y="1059513"/>
                  <a:pt x="1698652" y="1061334"/>
                  <a:pt x="1681559" y="1063268"/>
                </a:cubicBezTo>
                <a:cubicBezTo>
                  <a:pt x="1648713" y="1067070"/>
                  <a:pt x="1612288" y="1072172"/>
                  <a:pt x="1572286" y="1078574"/>
                </a:cubicBezTo>
                <a:cubicBezTo>
                  <a:pt x="1532285" y="1084977"/>
                  <a:pt x="1487499" y="1093211"/>
                  <a:pt x="1437926" y="1103279"/>
                </a:cubicBezTo>
                <a:cubicBezTo>
                  <a:pt x="1415474" y="1107746"/>
                  <a:pt x="1388198" y="1113379"/>
                  <a:pt x="1356099" y="1120179"/>
                </a:cubicBezTo>
                <a:cubicBezTo>
                  <a:pt x="1323999" y="1126979"/>
                  <a:pt x="1288571" y="1135046"/>
                  <a:pt x="1249812" y="1144380"/>
                </a:cubicBezTo>
                <a:cubicBezTo>
                  <a:pt x="1242138" y="1146332"/>
                  <a:pt x="1234331" y="1148311"/>
                  <a:pt x="1226390" y="1150321"/>
                </a:cubicBezTo>
                <a:lnTo>
                  <a:pt x="1221691" y="1151566"/>
                </a:lnTo>
                <a:cubicBezTo>
                  <a:pt x="1220761" y="1151594"/>
                  <a:pt x="1220204" y="1152070"/>
                  <a:pt x="1220022" y="1152996"/>
                </a:cubicBezTo>
                <a:cubicBezTo>
                  <a:pt x="1219839" y="1153922"/>
                  <a:pt x="1219558" y="1154728"/>
                  <a:pt x="1219179" y="1155417"/>
                </a:cubicBezTo>
                <a:lnTo>
                  <a:pt x="1215602" y="1164788"/>
                </a:lnTo>
                <a:cubicBezTo>
                  <a:pt x="1207942" y="1184080"/>
                  <a:pt x="1200109" y="1203785"/>
                  <a:pt x="1192105" y="1223901"/>
                </a:cubicBezTo>
                <a:cubicBezTo>
                  <a:pt x="1175282" y="1265358"/>
                  <a:pt x="1158184" y="1307475"/>
                  <a:pt x="1140810" y="1350254"/>
                </a:cubicBezTo>
                <a:cubicBezTo>
                  <a:pt x="1105442" y="1436464"/>
                  <a:pt x="1067385" y="1525056"/>
                  <a:pt x="1026639" y="1616028"/>
                </a:cubicBezTo>
                <a:cubicBezTo>
                  <a:pt x="985893" y="1706999"/>
                  <a:pt x="942732" y="1797411"/>
                  <a:pt x="897157" y="1887262"/>
                </a:cubicBezTo>
                <a:cubicBezTo>
                  <a:pt x="891299" y="1899073"/>
                  <a:pt x="884422" y="1912262"/>
                  <a:pt x="876525" y="1926832"/>
                </a:cubicBezTo>
                <a:cubicBezTo>
                  <a:pt x="868629" y="1941401"/>
                  <a:pt x="860787" y="1955759"/>
                  <a:pt x="852997" y="1969907"/>
                </a:cubicBezTo>
                <a:cubicBezTo>
                  <a:pt x="841853" y="1985436"/>
                  <a:pt x="827458" y="1995259"/>
                  <a:pt x="809814" y="1999375"/>
                </a:cubicBezTo>
                <a:cubicBezTo>
                  <a:pt x="792170" y="2003491"/>
                  <a:pt x="775411" y="2001448"/>
                  <a:pt x="759538" y="1993246"/>
                </a:cubicBezTo>
                <a:cubicBezTo>
                  <a:pt x="752310" y="1989344"/>
                  <a:pt x="745834" y="1983997"/>
                  <a:pt x="740111" y="1977202"/>
                </a:cubicBezTo>
                <a:cubicBezTo>
                  <a:pt x="734388" y="1970408"/>
                  <a:pt x="730380" y="1962751"/>
                  <a:pt x="728089" y="1954232"/>
                </a:cubicBezTo>
                <a:cubicBezTo>
                  <a:pt x="727220" y="1950004"/>
                  <a:pt x="726503" y="1945833"/>
                  <a:pt x="725938" y="1941720"/>
                </a:cubicBezTo>
                <a:cubicBezTo>
                  <a:pt x="725900" y="1937518"/>
                  <a:pt x="725862" y="1933449"/>
                  <a:pt x="725824" y="1929514"/>
                </a:cubicBezTo>
                <a:cubicBezTo>
                  <a:pt x="727242" y="1921961"/>
                  <a:pt x="728516" y="1915184"/>
                  <a:pt x="729649" y="1909183"/>
                </a:cubicBezTo>
                <a:lnTo>
                  <a:pt x="736326" y="1874884"/>
                </a:lnTo>
                <a:lnTo>
                  <a:pt x="742700" y="1847291"/>
                </a:lnTo>
                <a:cubicBezTo>
                  <a:pt x="759121" y="1778254"/>
                  <a:pt x="772896" y="1723425"/>
                  <a:pt x="784026" y="1682806"/>
                </a:cubicBezTo>
                <a:cubicBezTo>
                  <a:pt x="786987" y="1672034"/>
                  <a:pt x="789669" y="1662268"/>
                  <a:pt x="792074" y="1653505"/>
                </a:cubicBezTo>
                <a:cubicBezTo>
                  <a:pt x="794479" y="1644744"/>
                  <a:pt x="796762" y="1636428"/>
                  <a:pt x="798924" y="1628559"/>
                </a:cubicBezTo>
                <a:cubicBezTo>
                  <a:pt x="799924" y="1625430"/>
                  <a:pt x="800711" y="1622961"/>
                  <a:pt x="801286" y="1621154"/>
                </a:cubicBezTo>
                <a:cubicBezTo>
                  <a:pt x="801859" y="1619345"/>
                  <a:pt x="802671" y="1616801"/>
                  <a:pt x="803718" y="1613517"/>
                </a:cubicBezTo>
                <a:cubicBezTo>
                  <a:pt x="807169" y="1602547"/>
                  <a:pt x="811399" y="1589096"/>
                  <a:pt x="816409" y="1573163"/>
                </a:cubicBezTo>
                <a:cubicBezTo>
                  <a:pt x="824860" y="1544912"/>
                  <a:pt x="836365" y="1506467"/>
                  <a:pt x="850923" y="1457828"/>
                </a:cubicBezTo>
                <a:cubicBezTo>
                  <a:pt x="864850" y="1409738"/>
                  <a:pt x="882012" y="1350497"/>
                  <a:pt x="902409" y="1280103"/>
                </a:cubicBezTo>
                <a:lnTo>
                  <a:pt x="909981" y="1253373"/>
                </a:lnTo>
                <a:lnTo>
                  <a:pt x="913729" y="1240112"/>
                </a:lnTo>
                <a:cubicBezTo>
                  <a:pt x="914261" y="1237987"/>
                  <a:pt x="914900" y="1235765"/>
                  <a:pt x="915646" y="1233444"/>
                </a:cubicBezTo>
                <a:cubicBezTo>
                  <a:pt x="916392" y="1231123"/>
                  <a:pt x="915195" y="1230759"/>
                  <a:pt x="912055" y="1232352"/>
                </a:cubicBezTo>
                <a:cubicBezTo>
                  <a:pt x="894541" y="1237542"/>
                  <a:pt x="877303" y="1242645"/>
                  <a:pt x="860341" y="1247662"/>
                </a:cubicBezTo>
                <a:cubicBezTo>
                  <a:pt x="857394" y="1248510"/>
                  <a:pt x="854460" y="1249415"/>
                  <a:pt x="851539" y="1250376"/>
                </a:cubicBezTo>
                <a:cubicBezTo>
                  <a:pt x="848618" y="1251336"/>
                  <a:pt x="845642" y="1252035"/>
                  <a:pt x="842609" y="1252472"/>
                </a:cubicBezTo>
                <a:cubicBezTo>
                  <a:pt x="838883" y="1253337"/>
                  <a:pt x="835100" y="1253814"/>
                  <a:pt x="831260" y="1253901"/>
                </a:cubicBezTo>
                <a:cubicBezTo>
                  <a:pt x="827419" y="1253988"/>
                  <a:pt x="823559" y="1253953"/>
                  <a:pt x="819682" y="1253794"/>
                </a:cubicBezTo>
                <a:cubicBezTo>
                  <a:pt x="811890" y="1252867"/>
                  <a:pt x="804414" y="1250793"/>
                  <a:pt x="797254" y="1247573"/>
                </a:cubicBezTo>
                <a:cubicBezTo>
                  <a:pt x="790095" y="1244354"/>
                  <a:pt x="783599" y="1240149"/>
                  <a:pt x="777766" y="1234958"/>
                </a:cubicBezTo>
                <a:cubicBezTo>
                  <a:pt x="771939" y="1229768"/>
                  <a:pt x="766983" y="1223894"/>
                  <a:pt x="762897" y="1217334"/>
                </a:cubicBezTo>
                <a:cubicBezTo>
                  <a:pt x="758812" y="1210774"/>
                  <a:pt x="755739" y="1203798"/>
                  <a:pt x="753680" y="1196404"/>
                </a:cubicBezTo>
                <a:cubicBezTo>
                  <a:pt x="751660" y="1188972"/>
                  <a:pt x="750875" y="1181460"/>
                  <a:pt x="751324" y="1173870"/>
                </a:cubicBezTo>
                <a:cubicBezTo>
                  <a:pt x="751774" y="1166279"/>
                  <a:pt x="753358" y="1159056"/>
                  <a:pt x="756077" y="1152199"/>
                </a:cubicBezTo>
                <a:cubicBezTo>
                  <a:pt x="758319" y="1146039"/>
                  <a:pt x="761415" y="1140480"/>
                  <a:pt x="765363" y="1135521"/>
                </a:cubicBezTo>
                <a:cubicBezTo>
                  <a:pt x="769312" y="1130561"/>
                  <a:pt x="773611" y="1126079"/>
                  <a:pt x="778261" y="1122076"/>
                </a:cubicBezTo>
                <a:cubicBezTo>
                  <a:pt x="783268" y="1118464"/>
                  <a:pt x="788189" y="1115168"/>
                  <a:pt x="793025" y="1112188"/>
                </a:cubicBezTo>
                <a:lnTo>
                  <a:pt x="807010" y="1104447"/>
                </a:lnTo>
                <a:cubicBezTo>
                  <a:pt x="825611" y="1094390"/>
                  <a:pt x="844080" y="1085186"/>
                  <a:pt x="862414" y="1076835"/>
                </a:cubicBezTo>
                <a:cubicBezTo>
                  <a:pt x="880719" y="1068458"/>
                  <a:pt x="898869" y="1060742"/>
                  <a:pt x="916869" y="1053688"/>
                </a:cubicBezTo>
                <a:cubicBezTo>
                  <a:pt x="925906" y="1050254"/>
                  <a:pt x="934868" y="1046851"/>
                  <a:pt x="943753" y="1043474"/>
                </a:cubicBezTo>
                <a:cubicBezTo>
                  <a:pt x="950082" y="1041149"/>
                  <a:pt x="956374" y="1038844"/>
                  <a:pt x="962627" y="1036557"/>
                </a:cubicBezTo>
                <a:cubicBezTo>
                  <a:pt x="965382" y="1026012"/>
                  <a:pt x="967939" y="1016251"/>
                  <a:pt x="970294" y="1007278"/>
                </a:cubicBezTo>
                <a:cubicBezTo>
                  <a:pt x="981569" y="964894"/>
                  <a:pt x="993530" y="922083"/>
                  <a:pt x="1006178" y="878847"/>
                </a:cubicBezTo>
                <a:cubicBezTo>
                  <a:pt x="1018828" y="835610"/>
                  <a:pt x="1032558" y="790672"/>
                  <a:pt x="1047371" y="744034"/>
                </a:cubicBezTo>
                <a:cubicBezTo>
                  <a:pt x="1062319" y="697062"/>
                  <a:pt x="1078638" y="647753"/>
                  <a:pt x="1096325" y="596105"/>
                </a:cubicBezTo>
                <a:cubicBezTo>
                  <a:pt x="1105385" y="570253"/>
                  <a:pt x="1114169" y="544314"/>
                  <a:pt x="1122677" y="518289"/>
                </a:cubicBezTo>
                <a:cubicBezTo>
                  <a:pt x="1130950" y="491945"/>
                  <a:pt x="1139101" y="465074"/>
                  <a:pt x="1147126" y="437675"/>
                </a:cubicBezTo>
                <a:lnTo>
                  <a:pt x="1164242" y="382790"/>
                </a:lnTo>
                <a:lnTo>
                  <a:pt x="1100213" y="373043"/>
                </a:lnTo>
                <a:cubicBezTo>
                  <a:pt x="1072365" y="368938"/>
                  <a:pt x="1045175" y="364927"/>
                  <a:pt x="1018641" y="361014"/>
                </a:cubicBezTo>
                <a:cubicBezTo>
                  <a:pt x="992107" y="357100"/>
                  <a:pt x="965625" y="353196"/>
                  <a:pt x="939193" y="349301"/>
                </a:cubicBezTo>
                <a:cubicBezTo>
                  <a:pt x="928614" y="347822"/>
                  <a:pt x="917997" y="346335"/>
                  <a:pt x="907343" y="344836"/>
                </a:cubicBezTo>
                <a:lnTo>
                  <a:pt x="891779" y="342729"/>
                </a:lnTo>
                <a:lnTo>
                  <a:pt x="883846" y="341695"/>
                </a:lnTo>
                <a:lnTo>
                  <a:pt x="879850" y="341177"/>
                </a:lnTo>
                <a:lnTo>
                  <a:pt x="877852" y="340927"/>
                </a:lnTo>
                <a:cubicBezTo>
                  <a:pt x="877437" y="341221"/>
                  <a:pt x="877183" y="341745"/>
                  <a:pt x="877091" y="342499"/>
                </a:cubicBezTo>
                <a:cubicBezTo>
                  <a:pt x="871733" y="357407"/>
                  <a:pt x="866181" y="372832"/>
                  <a:pt x="860435" y="388774"/>
                </a:cubicBezTo>
                <a:cubicBezTo>
                  <a:pt x="854691" y="404718"/>
                  <a:pt x="848991" y="420718"/>
                  <a:pt x="843339" y="436774"/>
                </a:cubicBezTo>
                <a:cubicBezTo>
                  <a:pt x="828164" y="482172"/>
                  <a:pt x="812982" y="527579"/>
                  <a:pt x="797789" y="572995"/>
                </a:cubicBezTo>
                <a:cubicBezTo>
                  <a:pt x="797155" y="574956"/>
                  <a:pt x="796520" y="576917"/>
                  <a:pt x="795886" y="578879"/>
                </a:cubicBezTo>
                <a:cubicBezTo>
                  <a:pt x="792543" y="589838"/>
                  <a:pt x="789397" y="600158"/>
                  <a:pt x="786449" y="609840"/>
                </a:cubicBezTo>
                <a:cubicBezTo>
                  <a:pt x="783501" y="619519"/>
                  <a:pt x="780602" y="629025"/>
                  <a:pt x="777754" y="638356"/>
                </a:cubicBezTo>
                <a:cubicBezTo>
                  <a:pt x="775202" y="647316"/>
                  <a:pt x="772628" y="656362"/>
                  <a:pt x="770031" y="665494"/>
                </a:cubicBezTo>
                <a:cubicBezTo>
                  <a:pt x="767435" y="674627"/>
                  <a:pt x="764657" y="684411"/>
                  <a:pt x="761696" y="694846"/>
                </a:cubicBezTo>
                <a:cubicBezTo>
                  <a:pt x="756064" y="714823"/>
                  <a:pt x="749771" y="737133"/>
                  <a:pt x="742817" y="761775"/>
                </a:cubicBezTo>
                <a:cubicBezTo>
                  <a:pt x="735863" y="786417"/>
                  <a:pt x="728076" y="814010"/>
                  <a:pt x="719458" y="844555"/>
                </a:cubicBezTo>
                <a:cubicBezTo>
                  <a:pt x="711293" y="873144"/>
                  <a:pt x="699514" y="911896"/>
                  <a:pt x="684118" y="960810"/>
                </a:cubicBezTo>
                <a:cubicBezTo>
                  <a:pt x="668722" y="1009724"/>
                  <a:pt x="651372" y="1061850"/>
                  <a:pt x="632069" y="1117190"/>
                </a:cubicBezTo>
                <a:cubicBezTo>
                  <a:pt x="612739" y="1172129"/>
                  <a:pt x="591954" y="1228555"/>
                  <a:pt x="569717" y="1286465"/>
                </a:cubicBezTo>
                <a:cubicBezTo>
                  <a:pt x="547479" y="1344374"/>
                  <a:pt x="524120" y="1402313"/>
                  <a:pt x="499645" y="1460280"/>
                </a:cubicBezTo>
                <a:cubicBezTo>
                  <a:pt x="485867" y="1492536"/>
                  <a:pt x="471812" y="1523834"/>
                  <a:pt x="457482" y="1554173"/>
                </a:cubicBezTo>
                <a:cubicBezTo>
                  <a:pt x="453937" y="1561480"/>
                  <a:pt x="450258" y="1569055"/>
                  <a:pt x="446444" y="1576899"/>
                </a:cubicBezTo>
                <a:cubicBezTo>
                  <a:pt x="442631" y="1584742"/>
                  <a:pt x="439347" y="1591494"/>
                  <a:pt x="436590" y="1597153"/>
                </a:cubicBezTo>
                <a:lnTo>
                  <a:pt x="420609" y="1628521"/>
                </a:lnTo>
                <a:cubicBezTo>
                  <a:pt x="400073" y="1667310"/>
                  <a:pt x="383666" y="1698302"/>
                  <a:pt x="371388" y="1721493"/>
                </a:cubicBezTo>
                <a:cubicBezTo>
                  <a:pt x="368105" y="1727631"/>
                  <a:pt x="365128" y="1733201"/>
                  <a:pt x="362457" y="1738205"/>
                </a:cubicBezTo>
                <a:cubicBezTo>
                  <a:pt x="359785" y="1743209"/>
                  <a:pt x="357251" y="1747961"/>
                  <a:pt x="354853" y="1752459"/>
                </a:cubicBezTo>
                <a:cubicBezTo>
                  <a:pt x="353796" y="1754177"/>
                  <a:pt x="352948" y="1755555"/>
                  <a:pt x="352306" y="1756593"/>
                </a:cubicBezTo>
                <a:cubicBezTo>
                  <a:pt x="351665" y="1757631"/>
                  <a:pt x="350783" y="1759057"/>
                  <a:pt x="349659" y="1760871"/>
                </a:cubicBezTo>
                <a:cubicBezTo>
                  <a:pt x="345854" y="1767092"/>
                  <a:pt x="341231" y="1774636"/>
                  <a:pt x="335789" y="1783500"/>
                </a:cubicBezTo>
                <a:cubicBezTo>
                  <a:pt x="330952" y="1791369"/>
                  <a:pt x="325300" y="1800682"/>
                  <a:pt x="318834" y="1811441"/>
                </a:cubicBezTo>
                <a:cubicBezTo>
                  <a:pt x="312368" y="1822200"/>
                  <a:pt x="304771" y="1834335"/>
                  <a:pt x="296043" y="1847846"/>
                </a:cubicBezTo>
                <a:cubicBezTo>
                  <a:pt x="287353" y="1861432"/>
                  <a:pt x="277149" y="1876152"/>
                  <a:pt x="265432" y="1892007"/>
                </a:cubicBezTo>
                <a:cubicBezTo>
                  <a:pt x="253714" y="1907861"/>
                  <a:pt x="239367" y="1924444"/>
                  <a:pt x="222391" y="1941758"/>
                </a:cubicBezTo>
                <a:cubicBezTo>
                  <a:pt x="217328" y="1946871"/>
                  <a:pt x="212045" y="1951706"/>
                  <a:pt x="206543" y="1956263"/>
                </a:cubicBezTo>
                <a:cubicBezTo>
                  <a:pt x="201265" y="1961252"/>
                  <a:pt x="195760" y="1965551"/>
                  <a:pt x="190028" y="1969159"/>
                </a:cubicBezTo>
                <a:cubicBezTo>
                  <a:pt x="187178" y="1971024"/>
                  <a:pt x="184367" y="1972960"/>
                  <a:pt x="181592" y="1974968"/>
                </a:cubicBezTo>
                <a:cubicBezTo>
                  <a:pt x="178817" y="1976974"/>
                  <a:pt x="175876" y="1978551"/>
                  <a:pt x="172771" y="1979698"/>
                </a:cubicBezTo>
                <a:cubicBezTo>
                  <a:pt x="166314" y="1981854"/>
                  <a:pt x="159744" y="1982351"/>
                  <a:pt x="153059" y="1981192"/>
                </a:cubicBezTo>
                <a:cubicBezTo>
                  <a:pt x="148377" y="1980518"/>
                  <a:pt x="144072" y="1978782"/>
                  <a:pt x="140145" y="1975986"/>
                </a:cubicBezTo>
                <a:cubicBezTo>
                  <a:pt x="136219" y="1973189"/>
                  <a:pt x="133484" y="1969585"/>
                  <a:pt x="131939" y="1965173"/>
                </a:cubicBezTo>
                <a:cubicBezTo>
                  <a:pt x="129828" y="1956411"/>
                  <a:pt x="128096" y="1947397"/>
                  <a:pt x="126745" y="1938136"/>
                </a:cubicBezTo>
                <a:cubicBezTo>
                  <a:pt x="125914" y="1928516"/>
                  <a:pt x="125447" y="1918813"/>
                  <a:pt x="125342" y="1909025"/>
                </a:cubicBezTo>
                <a:cubicBezTo>
                  <a:pt x="125238" y="1899237"/>
                  <a:pt x="125465" y="1890233"/>
                  <a:pt x="126023" y="1882012"/>
                </a:cubicBezTo>
                <a:cubicBezTo>
                  <a:pt x="128409" y="1849440"/>
                  <a:pt x="132569" y="1818956"/>
                  <a:pt x="138504" y="1790557"/>
                </a:cubicBezTo>
                <a:cubicBezTo>
                  <a:pt x="144438" y="1762159"/>
                  <a:pt x="150787" y="1734673"/>
                  <a:pt x="157550" y="1708099"/>
                </a:cubicBezTo>
                <a:cubicBezTo>
                  <a:pt x="164285" y="1681586"/>
                  <a:pt x="170811" y="1654881"/>
                  <a:pt x="177128" y="1627984"/>
                </a:cubicBezTo>
                <a:cubicBezTo>
                  <a:pt x="180185" y="1614504"/>
                  <a:pt x="183032" y="1600784"/>
                  <a:pt x="185670" y="1586825"/>
                </a:cubicBezTo>
                <a:cubicBezTo>
                  <a:pt x="188445" y="1572447"/>
                  <a:pt x="191287" y="1557725"/>
                  <a:pt x="194195" y="1542657"/>
                </a:cubicBezTo>
                <a:cubicBezTo>
                  <a:pt x="200261" y="1512417"/>
                  <a:pt x="207207" y="1480681"/>
                  <a:pt x="215033" y="1447449"/>
                </a:cubicBezTo>
                <a:cubicBezTo>
                  <a:pt x="222859" y="1414217"/>
                  <a:pt x="231414" y="1380311"/>
                  <a:pt x="240695" y="1345732"/>
                </a:cubicBezTo>
                <a:cubicBezTo>
                  <a:pt x="251929" y="1304317"/>
                  <a:pt x="263560" y="1263346"/>
                  <a:pt x="275587" y="1222819"/>
                </a:cubicBezTo>
                <a:cubicBezTo>
                  <a:pt x="287613" y="1182290"/>
                  <a:pt x="300780" y="1140630"/>
                  <a:pt x="315089" y="1097836"/>
                </a:cubicBezTo>
                <a:cubicBezTo>
                  <a:pt x="318211" y="1088533"/>
                  <a:pt x="321345" y="1079201"/>
                  <a:pt x="324487" y="1069840"/>
                </a:cubicBezTo>
                <a:cubicBezTo>
                  <a:pt x="326184" y="1059947"/>
                  <a:pt x="327909" y="1049861"/>
                  <a:pt x="329662" y="1039584"/>
                </a:cubicBezTo>
                <a:cubicBezTo>
                  <a:pt x="332399" y="1024744"/>
                  <a:pt x="335221" y="1009471"/>
                  <a:pt x="338130" y="993769"/>
                </a:cubicBezTo>
                <a:cubicBezTo>
                  <a:pt x="339702" y="985813"/>
                  <a:pt x="341294" y="977753"/>
                  <a:pt x="342905" y="969587"/>
                </a:cubicBezTo>
                <a:cubicBezTo>
                  <a:pt x="343121" y="968191"/>
                  <a:pt x="343032" y="966403"/>
                  <a:pt x="342639" y="964221"/>
                </a:cubicBezTo>
                <a:cubicBezTo>
                  <a:pt x="342463" y="963498"/>
                  <a:pt x="342267" y="962243"/>
                  <a:pt x="342046" y="960458"/>
                </a:cubicBezTo>
                <a:cubicBezTo>
                  <a:pt x="341826" y="958673"/>
                  <a:pt x="341605" y="956734"/>
                  <a:pt x="341383" y="954640"/>
                </a:cubicBezTo>
                <a:cubicBezTo>
                  <a:pt x="337930" y="922803"/>
                  <a:pt x="330090" y="891473"/>
                  <a:pt x="317866" y="860652"/>
                </a:cubicBezTo>
                <a:cubicBezTo>
                  <a:pt x="305360" y="830251"/>
                  <a:pt x="287814" y="800375"/>
                  <a:pt x="265230" y="771025"/>
                </a:cubicBezTo>
                <a:cubicBezTo>
                  <a:pt x="242644" y="741675"/>
                  <a:pt x="216537" y="710904"/>
                  <a:pt x="186907" y="678711"/>
                </a:cubicBezTo>
                <a:cubicBezTo>
                  <a:pt x="172146" y="662360"/>
                  <a:pt x="156976" y="644821"/>
                  <a:pt x="141396" y="626092"/>
                </a:cubicBezTo>
                <a:cubicBezTo>
                  <a:pt x="133627" y="616713"/>
                  <a:pt x="125915" y="606922"/>
                  <a:pt x="118260" y="596718"/>
                </a:cubicBezTo>
                <a:cubicBezTo>
                  <a:pt x="111112" y="587076"/>
                  <a:pt x="103907" y="577349"/>
                  <a:pt x="96645" y="567535"/>
                </a:cubicBezTo>
                <a:cubicBezTo>
                  <a:pt x="81982" y="548010"/>
                  <a:pt x="67339" y="526795"/>
                  <a:pt x="52719" y="503893"/>
                </a:cubicBezTo>
                <a:cubicBezTo>
                  <a:pt x="38098" y="480992"/>
                  <a:pt x="25405" y="455361"/>
                  <a:pt x="14642" y="427002"/>
                </a:cubicBezTo>
                <a:cubicBezTo>
                  <a:pt x="9358" y="412736"/>
                  <a:pt x="5394" y="397588"/>
                  <a:pt x="2748" y="381558"/>
                </a:cubicBezTo>
                <a:cubicBezTo>
                  <a:pt x="102" y="365527"/>
                  <a:pt x="-633" y="349128"/>
                  <a:pt x="543" y="332363"/>
                </a:cubicBezTo>
                <a:cubicBezTo>
                  <a:pt x="1664" y="315517"/>
                  <a:pt x="4893" y="299373"/>
                  <a:pt x="10230" y="283931"/>
                </a:cubicBezTo>
                <a:cubicBezTo>
                  <a:pt x="15567" y="268489"/>
                  <a:pt x="22282" y="254453"/>
                  <a:pt x="30377" y="241823"/>
                </a:cubicBezTo>
                <a:cubicBezTo>
                  <a:pt x="38343" y="229128"/>
                  <a:pt x="46878" y="217853"/>
                  <a:pt x="55982" y="208000"/>
                </a:cubicBezTo>
                <a:cubicBezTo>
                  <a:pt x="65085" y="198147"/>
                  <a:pt x="74219" y="189378"/>
                  <a:pt x="83384" y="181693"/>
                </a:cubicBezTo>
                <a:cubicBezTo>
                  <a:pt x="101881" y="166485"/>
                  <a:pt x="119208" y="154286"/>
                  <a:pt x="135365" y="145094"/>
                </a:cubicBezTo>
                <a:cubicBezTo>
                  <a:pt x="172934" y="123908"/>
                  <a:pt x="207958" y="108101"/>
                  <a:pt x="240438" y="97676"/>
                </a:cubicBezTo>
                <a:cubicBezTo>
                  <a:pt x="272918" y="87251"/>
                  <a:pt x="302386" y="80332"/>
                  <a:pt x="328844" y="76917"/>
                </a:cubicBezTo>
                <a:cubicBezTo>
                  <a:pt x="341886" y="75097"/>
                  <a:pt x="353913" y="73879"/>
                  <a:pt x="364926" y="73267"/>
                </a:cubicBezTo>
                <a:cubicBezTo>
                  <a:pt x="375938" y="72653"/>
                  <a:pt x="386172" y="72356"/>
                  <a:pt x="395627" y="72375"/>
                </a:cubicBezTo>
                <a:cubicBezTo>
                  <a:pt x="404950" y="72363"/>
                  <a:pt x="414254" y="72522"/>
                  <a:pt x="423539" y="72855"/>
                </a:cubicBezTo>
                <a:cubicBezTo>
                  <a:pt x="428182" y="72877"/>
                  <a:pt x="432862" y="72909"/>
                  <a:pt x="437580" y="72950"/>
                </a:cubicBezTo>
                <a:cubicBezTo>
                  <a:pt x="439867" y="72950"/>
                  <a:pt x="442505" y="72950"/>
                  <a:pt x="445495" y="72950"/>
                </a:cubicBezTo>
                <a:cubicBezTo>
                  <a:pt x="446878" y="72919"/>
                  <a:pt x="447637" y="72938"/>
                  <a:pt x="447774" y="73011"/>
                </a:cubicBezTo>
                <a:cubicBezTo>
                  <a:pt x="447910" y="73082"/>
                  <a:pt x="447918" y="73164"/>
                  <a:pt x="447797" y="73257"/>
                </a:cubicBezTo>
                <a:cubicBezTo>
                  <a:pt x="504235" y="63857"/>
                  <a:pt x="561198" y="57842"/>
                  <a:pt x="618686" y="55209"/>
                </a:cubicBezTo>
                <a:cubicBezTo>
                  <a:pt x="676173" y="52576"/>
                  <a:pt x="733007" y="51375"/>
                  <a:pt x="789188" y="51604"/>
                </a:cubicBezTo>
                <a:cubicBezTo>
                  <a:pt x="846978" y="51590"/>
                  <a:pt x="904581" y="53170"/>
                  <a:pt x="961999" y="56342"/>
                </a:cubicBezTo>
                <a:cubicBezTo>
                  <a:pt x="1019416" y="59514"/>
                  <a:pt x="1076890" y="63785"/>
                  <a:pt x="1134424" y="69156"/>
                </a:cubicBezTo>
                <a:cubicBezTo>
                  <a:pt x="1157198" y="71363"/>
                  <a:pt x="1180029" y="73867"/>
                  <a:pt x="1202918" y="76668"/>
                </a:cubicBezTo>
                <a:cubicBezTo>
                  <a:pt x="1220625" y="76691"/>
                  <a:pt x="1236982" y="76282"/>
                  <a:pt x="1251988" y="75442"/>
                </a:cubicBezTo>
                <a:cubicBezTo>
                  <a:pt x="1268700" y="74483"/>
                  <a:pt x="1284364" y="72989"/>
                  <a:pt x="1298983" y="70958"/>
                </a:cubicBezTo>
                <a:cubicBezTo>
                  <a:pt x="1306239" y="69976"/>
                  <a:pt x="1313226" y="68705"/>
                  <a:pt x="1319946" y="67144"/>
                </a:cubicBezTo>
                <a:cubicBezTo>
                  <a:pt x="1326664" y="65584"/>
                  <a:pt x="1333414" y="63756"/>
                  <a:pt x="1340194" y="61664"/>
                </a:cubicBezTo>
                <a:cubicBezTo>
                  <a:pt x="1343516" y="60740"/>
                  <a:pt x="1349007" y="59570"/>
                  <a:pt x="1356669" y="58153"/>
                </a:cubicBezTo>
                <a:cubicBezTo>
                  <a:pt x="1364330" y="56735"/>
                  <a:pt x="1372842" y="55268"/>
                  <a:pt x="1382204" y="53750"/>
                </a:cubicBezTo>
                <a:cubicBezTo>
                  <a:pt x="1391579" y="52222"/>
                  <a:pt x="1400295" y="51135"/>
                  <a:pt x="1408350" y="50490"/>
                </a:cubicBezTo>
                <a:cubicBezTo>
                  <a:pt x="1412377" y="50168"/>
                  <a:pt x="1415790" y="50007"/>
                  <a:pt x="1418590" y="50008"/>
                </a:cubicBezTo>
                <a:close/>
                <a:moveTo>
                  <a:pt x="3155439" y="126"/>
                </a:moveTo>
                <a:cubicBezTo>
                  <a:pt x="3167987" y="-202"/>
                  <a:pt x="3180536" y="114"/>
                  <a:pt x="3193085" y="1074"/>
                </a:cubicBezTo>
                <a:cubicBezTo>
                  <a:pt x="3205235" y="1843"/>
                  <a:pt x="3217732" y="3654"/>
                  <a:pt x="3230577" y="6509"/>
                </a:cubicBezTo>
                <a:cubicBezTo>
                  <a:pt x="3243421" y="9364"/>
                  <a:pt x="3254320" y="12445"/>
                  <a:pt x="3263273" y="15752"/>
                </a:cubicBezTo>
                <a:cubicBezTo>
                  <a:pt x="3271715" y="18524"/>
                  <a:pt x="3279928" y="21891"/>
                  <a:pt x="3287912" y="25851"/>
                </a:cubicBezTo>
                <a:cubicBezTo>
                  <a:pt x="3296005" y="29543"/>
                  <a:pt x="3303831" y="33733"/>
                  <a:pt x="3311391" y="38420"/>
                </a:cubicBezTo>
                <a:cubicBezTo>
                  <a:pt x="3325767" y="47270"/>
                  <a:pt x="3338501" y="56748"/>
                  <a:pt x="3349594" y="66857"/>
                </a:cubicBezTo>
                <a:cubicBezTo>
                  <a:pt x="3360686" y="76965"/>
                  <a:pt x="3370410" y="87096"/>
                  <a:pt x="3378764" y="97248"/>
                </a:cubicBezTo>
                <a:cubicBezTo>
                  <a:pt x="3387221" y="107300"/>
                  <a:pt x="3394508" y="117135"/>
                  <a:pt x="3400625" y="126751"/>
                </a:cubicBezTo>
                <a:cubicBezTo>
                  <a:pt x="3406741" y="136368"/>
                  <a:pt x="3412146" y="145523"/>
                  <a:pt x="3416836" y="154215"/>
                </a:cubicBezTo>
                <a:cubicBezTo>
                  <a:pt x="3421383" y="163613"/>
                  <a:pt x="3425196" y="172247"/>
                  <a:pt x="3428276" y="180117"/>
                </a:cubicBezTo>
                <a:cubicBezTo>
                  <a:pt x="3431353" y="187986"/>
                  <a:pt x="3433921" y="195557"/>
                  <a:pt x="3435976" y="202828"/>
                </a:cubicBezTo>
                <a:cubicBezTo>
                  <a:pt x="3436667" y="205782"/>
                  <a:pt x="3437216" y="208115"/>
                  <a:pt x="3437622" y="209830"/>
                </a:cubicBezTo>
                <a:cubicBezTo>
                  <a:pt x="3438028" y="211544"/>
                  <a:pt x="3438595" y="213950"/>
                  <a:pt x="3439325" y="217047"/>
                </a:cubicBezTo>
                <a:cubicBezTo>
                  <a:pt x="3441427" y="227416"/>
                  <a:pt x="3443235" y="240229"/>
                  <a:pt x="3444747" y="255485"/>
                </a:cubicBezTo>
                <a:cubicBezTo>
                  <a:pt x="3446057" y="268853"/>
                  <a:pt x="3446496" y="284594"/>
                  <a:pt x="3446065" y="302710"/>
                </a:cubicBezTo>
                <a:cubicBezTo>
                  <a:pt x="3445633" y="320824"/>
                  <a:pt x="3443380" y="341183"/>
                  <a:pt x="3439306" y="363788"/>
                </a:cubicBezTo>
                <a:cubicBezTo>
                  <a:pt x="3435462" y="386436"/>
                  <a:pt x="3428870" y="410997"/>
                  <a:pt x="3419530" y="437471"/>
                </a:cubicBezTo>
                <a:cubicBezTo>
                  <a:pt x="3410190" y="463946"/>
                  <a:pt x="3397819" y="491875"/>
                  <a:pt x="3382417" y="521259"/>
                </a:cubicBezTo>
                <a:cubicBezTo>
                  <a:pt x="3373982" y="537765"/>
                  <a:pt x="3365018" y="553863"/>
                  <a:pt x="3355523" y="569551"/>
                </a:cubicBezTo>
                <a:cubicBezTo>
                  <a:pt x="3346027" y="585239"/>
                  <a:pt x="3335979" y="600234"/>
                  <a:pt x="3325376" y="614538"/>
                </a:cubicBezTo>
                <a:cubicBezTo>
                  <a:pt x="3310547" y="634754"/>
                  <a:pt x="3293747" y="653537"/>
                  <a:pt x="3274974" y="670887"/>
                </a:cubicBezTo>
                <a:cubicBezTo>
                  <a:pt x="3256203" y="688239"/>
                  <a:pt x="3236130" y="701858"/>
                  <a:pt x="3214756" y="711745"/>
                </a:cubicBezTo>
                <a:cubicBezTo>
                  <a:pt x="3209499" y="714426"/>
                  <a:pt x="3204117" y="716706"/>
                  <a:pt x="3198609" y="718589"/>
                </a:cubicBezTo>
                <a:cubicBezTo>
                  <a:pt x="3193102" y="720471"/>
                  <a:pt x="3187621" y="722316"/>
                  <a:pt x="3182164" y="724125"/>
                </a:cubicBezTo>
                <a:cubicBezTo>
                  <a:pt x="3176534" y="725262"/>
                  <a:pt x="3170946" y="726445"/>
                  <a:pt x="3165402" y="727673"/>
                </a:cubicBezTo>
                <a:cubicBezTo>
                  <a:pt x="3159856" y="728902"/>
                  <a:pt x="3154060" y="729616"/>
                  <a:pt x="3148011" y="729815"/>
                </a:cubicBezTo>
                <a:cubicBezTo>
                  <a:pt x="3136189" y="730111"/>
                  <a:pt x="3124735" y="728743"/>
                  <a:pt x="3113649" y="725712"/>
                </a:cubicBezTo>
                <a:cubicBezTo>
                  <a:pt x="3102564" y="722681"/>
                  <a:pt x="3092118" y="718051"/>
                  <a:pt x="3082312" y="711822"/>
                </a:cubicBezTo>
                <a:cubicBezTo>
                  <a:pt x="3072400" y="705563"/>
                  <a:pt x="3063952" y="697426"/>
                  <a:pt x="3056969" y="687410"/>
                </a:cubicBezTo>
                <a:cubicBezTo>
                  <a:pt x="3053542" y="682058"/>
                  <a:pt x="3050846" y="677051"/>
                  <a:pt x="3048883" y="672388"/>
                </a:cubicBezTo>
                <a:cubicBezTo>
                  <a:pt x="3046581" y="667693"/>
                  <a:pt x="3044507" y="662883"/>
                  <a:pt x="3042662" y="657958"/>
                </a:cubicBezTo>
                <a:cubicBezTo>
                  <a:pt x="3034776" y="638296"/>
                  <a:pt x="3030171" y="617703"/>
                  <a:pt x="3028849" y="596181"/>
                </a:cubicBezTo>
                <a:cubicBezTo>
                  <a:pt x="3028050" y="574638"/>
                  <a:pt x="3030632" y="553686"/>
                  <a:pt x="3036595" y="533323"/>
                </a:cubicBezTo>
                <a:cubicBezTo>
                  <a:pt x="3042557" y="512961"/>
                  <a:pt x="3050529" y="493681"/>
                  <a:pt x="3060509" y="475481"/>
                </a:cubicBezTo>
                <a:cubicBezTo>
                  <a:pt x="3062843" y="471014"/>
                  <a:pt x="3065423" y="466392"/>
                  <a:pt x="3068248" y="461618"/>
                </a:cubicBezTo>
                <a:cubicBezTo>
                  <a:pt x="3071072" y="456843"/>
                  <a:pt x="3074004" y="452280"/>
                  <a:pt x="3077042" y="447926"/>
                </a:cubicBezTo>
                <a:cubicBezTo>
                  <a:pt x="3082897" y="439627"/>
                  <a:pt x="3088807" y="431240"/>
                  <a:pt x="3094775" y="422767"/>
                </a:cubicBezTo>
                <a:cubicBezTo>
                  <a:pt x="3100636" y="414559"/>
                  <a:pt x="3106209" y="406281"/>
                  <a:pt x="3111494" y="397931"/>
                </a:cubicBezTo>
                <a:cubicBezTo>
                  <a:pt x="3116780" y="389582"/>
                  <a:pt x="3121316" y="381203"/>
                  <a:pt x="3125104" y="372793"/>
                </a:cubicBezTo>
                <a:lnTo>
                  <a:pt x="3127557" y="366719"/>
                </a:lnTo>
                <a:lnTo>
                  <a:pt x="3128889" y="362216"/>
                </a:lnTo>
                <a:cubicBezTo>
                  <a:pt x="3129676" y="359205"/>
                  <a:pt x="3130082" y="356126"/>
                  <a:pt x="3130107" y="352980"/>
                </a:cubicBezTo>
                <a:cubicBezTo>
                  <a:pt x="3130019" y="346442"/>
                  <a:pt x="3127780" y="340719"/>
                  <a:pt x="3123390" y="335811"/>
                </a:cubicBezTo>
                <a:cubicBezTo>
                  <a:pt x="3118630" y="331504"/>
                  <a:pt x="3112898" y="328995"/>
                  <a:pt x="3106191" y="328286"/>
                </a:cubicBezTo>
                <a:cubicBezTo>
                  <a:pt x="3099485" y="327575"/>
                  <a:pt x="3090517" y="327894"/>
                  <a:pt x="3079288" y="329239"/>
                </a:cubicBezTo>
                <a:cubicBezTo>
                  <a:pt x="3058162" y="332617"/>
                  <a:pt x="3036485" y="338311"/>
                  <a:pt x="3014253" y="346322"/>
                </a:cubicBezTo>
                <a:cubicBezTo>
                  <a:pt x="2992022" y="354332"/>
                  <a:pt x="2969844" y="363417"/>
                  <a:pt x="2947720" y="373579"/>
                </a:cubicBezTo>
                <a:cubicBezTo>
                  <a:pt x="2894334" y="397985"/>
                  <a:pt x="2843577" y="426400"/>
                  <a:pt x="2795452" y="458820"/>
                </a:cubicBezTo>
                <a:cubicBezTo>
                  <a:pt x="2747325" y="491241"/>
                  <a:pt x="2701536" y="529427"/>
                  <a:pt x="2658081" y="573378"/>
                </a:cubicBezTo>
                <a:cubicBezTo>
                  <a:pt x="2648425" y="583288"/>
                  <a:pt x="2639025" y="593552"/>
                  <a:pt x="2629883" y="604171"/>
                </a:cubicBezTo>
                <a:cubicBezTo>
                  <a:pt x="2622413" y="615056"/>
                  <a:pt x="2615093" y="626284"/>
                  <a:pt x="2607927" y="637858"/>
                </a:cubicBezTo>
                <a:cubicBezTo>
                  <a:pt x="2597025" y="655376"/>
                  <a:pt x="2586298" y="673657"/>
                  <a:pt x="2575746" y="692702"/>
                </a:cubicBezTo>
                <a:cubicBezTo>
                  <a:pt x="2565193" y="711745"/>
                  <a:pt x="2556070" y="731468"/>
                  <a:pt x="2548375" y="751870"/>
                </a:cubicBezTo>
                <a:cubicBezTo>
                  <a:pt x="2544713" y="762029"/>
                  <a:pt x="2541822" y="772169"/>
                  <a:pt x="2539703" y="782292"/>
                </a:cubicBezTo>
                <a:cubicBezTo>
                  <a:pt x="2537582" y="792415"/>
                  <a:pt x="2536738" y="802043"/>
                  <a:pt x="2537168" y="811176"/>
                </a:cubicBezTo>
                <a:cubicBezTo>
                  <a:pt x="2537269" y="815878"/>
                  <a:pt x="2537742" y="820443"/>
                  <a:pt x="2538585" y="824869"/>
                </a:cubicBezTo>
                <a:cubicBezTo>
                  <a:pt x="2539428" y="829296"/>
                  <a:pt x="2540548" y="833310"/>
                  <a:pt x="2541943" y="836910"/>
                </a:cubicBezTo>
                <a:cubicBezTo>
                  <a:pt x="2544733" y="843964"/>
                  <a:pt x="2548685" y="849822"/>
                  <a:pt x="2553796" y="854481"/>
                </a:cubicBezTo>
                <a:cubicBezTo>
                  <a:pt x="2559380" y="859645"/>
                  <a:pt x="2566023" y="863685"/>
                  <a:pt x="2573730" y="866602"/>
                </a:cubicBezTo>
                <a:cubicBezTo>
                  <a:pt x="2581435" y="869518"/>
                  <a:pt x="2589873" y="871086"/>
                  <a:pt x="2599042" y="871306"/>
                </a:cubicBezTo>
                <a:cubicBezTo>
                  <a:pt x="2603586" y="871443"/>
                  <a:pt x="2608216" y="871207"/>
                  <a:pt x="2612931" y="870596"/>
                </a:cubicBezTo>
                <a:cubicBezTo>
                  <a:pt x="2615232" y="870301"/>
                  <a:pt x="2617594" y="869915"/>
                  <a:pt x="2620016" y="869437"/>
                </a:cubicBezTo>
                <a:cubicBezTo>
                  <a:pt x="2622439" y="868960"/>
                  <a:pt x="2625727" y="868324"/>
                  <a:pt x="2629883" y="867531"/>
                </a:cubicBezTo>
                <a:cubicBezTo>
                  <a:pt x="2644749" y="864755"/>
                  <a:pt x="2659901" y="862641"/>
                  <a:pt x="2675338" y="861188"/>
                </a:cubicBezTo>
                <a:cubicBezTo>
                  <a:pt x="2690774" y="859738"/>
                  <a:pt x="2706459" y="859055"/>
                  <a:pt x="2722390" y="859138"/>
                </a:cubicBezTo>
                <a:cubicBezTo>
                  <a:pt x="2726123" y="859094"/>
                  <a:pt x="2730287" y="859211"/>
                  <a:pt x="2734886" y="859487"/>
                </a:cubicBezTo>
                <a:cubicBezTo>
                  <a:pt x="2739484" y="859765"/>
                  <a:pt x="2744210" y="860120"/>
                  <a:pt x="2749065" y="860556"/>
                </a:cubicBezTo>
                <a:cubicBezTo>
                  <a:pt x="2758787" y="861722"/>
                  <a:pt x="2768719" y="863836"/>
                  <a:pt x="2778860" y="866898"/>
                </a:cubicBezTo>
                <a:cubicBezTo>
                  <a:pt x="2789034" y="869960"/>
                  <a:pt x="2799110" y="874381"/>
                  <a:pt x="2809089" y="880161"/>
                </a:cubicBezTo>
                <a:cubicBezTo>
                  <a:pt x="2819067" y="885941"/>
                  <a:pt x="2828297" y="893107"/>
                  <a:pt x="2836777" y="901657"/>
                </a:cubicBezTo>
                <a:cubicBezTo>
                  <a:pt x="2845232" y="910248"/>
                  <a:pt x="2852361" y="919693"/>
                  <a:pt x="2858165" y="929993"/>
                </a:cubicBezTo>
                <a:cubicBezTo>
                  <a:pt x="2863968" y="940294"/>
                  <a:pt x="2868401" y="950841"/>
                  <a:pt x="2871463" y="961635"/>
                </a:cubicBezTo>
                <a:cubicBezTo>
                  <a:pt x="2877412" y="983380"/>
                  <a:pt x="2879710" y="1004689"/>
                  <a:pt x="2878355" y="1025563"/>
                </a:cubicBezTo>
                <a:cubicBezTo>
                  <a:pt x="2876999" y="1046436"/>
                  <a:pt x="2873160" y="1066606"/>
                  <a:pt x="2866838" y="1086070"/>
                </a:cubicBezTo>
                <a:cubicBezTo>
                  <a:pt x="2860522" y="1105553"/>
                  <a:pt x="2851851" y="1124342"/>
                  <a:pt x="2840825" y="1142437"/>
                </a:cubicBezTo>
                <a:cubicBezTo>
                  <a:pt x="2829799" y="1160533"/>
                  <a:pt x="2815676" y="1177276"/>
                  <a:pt x="2798458" y="1192667"/>
                </a:cubicBezTo>
                <a:cubicBezTo>
                  <a:pt x="2789779" y="1200310"/>
                  <a:pt x="2780100" y="1207196"/>
                  <a:pt x="2769423" y="1213324"/>
                </a:cubicBezTo>
                <a:cubicBezTo>
                  <a:pt x="2764153" y="1216425"/>
                  <a:pt x="2758578" y="1219210"/>
                  <a:pt x="2752699" y="1221679"/>
                </a:cubicBezTo>
                <a:lnTo>
                  <a:pt x="2748362" y="1223575"/>
                </a:lnTo>
                <a:lnTo>
                  <a:pt x="2745241" y="1224783"/>
                </a:lnTo>
                <a:lnTo>
                  <a:pt x="2739096" y="1227159"/>
                </a:lnTo>
                <a:cubicBezTo>
                  <a:pt x="2722847" y="1233313"/>
                  <a:pt x="2706503" y="1239515"/>
                  <a:pt x="2690064" y="1245764"/>
                </a:cubicBezTo>
                <a:cubicBezTo>
                  <a:pt x="2673826" y="1251825"/>
                  <a:pt x="2657905" y="1257985"/>
                  <a:pt x="2642301" y="1264244"/>
                </a:cubicBezTo>
                <a:cubicBezTo>
                  <a:pt x="2626697" y="1270503"/>
                  <a:pt x="2611637" y="1277118"/>
                  <a:pt x="2597120" y="1284088"/>
                </a:cubicBezTo>
                <a:cubicBezTo>
                  <a:pt x="2538389" y="1311582"/>
                  <a:pt x="2494450" y="1350238"/>
                  <a:pt x="2465305" y="1400055"/>
                </a:cubicBezTo>
                <a:cubicBezTo>
                  <a:pt x="2450623" y="1425018"/>
                  <a:pt x="2438909" y="1450221"/>
                  <a:pt x="2430163" y="1475660"/>
                </a:cubicBezTo>
                <a:cubicBezTo>
                  <a:pt x="2421417" y="1501101"/>
                  <a:pt x="2415088" y="1524563"/>
                  <a:pt x="2411175" y="1546049"/>
                </a:cubicBezTo>
                <a:cubicBezTo>
                  <a:pt x="2406257" y="1571278"/>
                  <a:pt x="2404087" y="1595032"/>
                  <a:pt x="2404667" y="1617311"/>
                </a:cubicBezTo>
                <a:cubicBezTo>
                  <a:pt x="2404903" y="1639686"/>
                  <a:pt x="2407877" y="1659953"/>
                  <a:pt x="2413591" y="1678111"/>
                </a:cubicBezTo>
                <a:cubicBezTo>
                  <a:pt x="2418839" y="1696475"/>
                  <a:pt x="2426708" y="1712355"/>
                  <a:pt x="2437199" y="1725753"/>
                </a:cubicBezTo>
                <a:cubicBezTo>
                  <a:pt x="2447689" y="1739149"/>
                  <a:pt x="2459448" y="1750708"/>
                  <a:pt x="2472478" y="1760430"/>
                </a:cubicBezTo>
                <a:cubicBezTo>
                  <a:pt x="2485279" y="1769728"/>
                  <a:pt x="2498087" y="1777260"/>
                  <a:pt x="2510907" y="1783025"/>
                </a:cubicBezTo>
                <a:cubicBezTo>
                  <a:pt x="2523725" y="1788790"/>
                  <a:pt x="2536240" y="1793106"/>
                  <a:pt x="2548450" y="1795975"/>
                </a:cubicBezTo>
                <a:cubicBezTo>
                  <a:pt x="2554397" y="1797835"/>
                  <a:pt x="2560456" y="1799237"/>
                  <a:pt x="2566628" y="1800182"/>
                </a:cubicBezTo>
                <a:cubicBezTo>
                  <a:pt x="2572800" y="1801126"/>
                  <a:pt x="2579025" y="1802125"/>
                  <a:pt x="2585305" y="1803180"/>
                </a:cubicBezTo>
                <a:cubicBezTo>
                  <a:pt x="2591422" y="1803931"/>
                  <a:pt x="2597852" y="1804384"/>
                  <a:pt x="2604597" y="1804541"/>
                </a:cubicBezTo>
                <a:cubicBezTo>
                  <a:pt x="2607695" y="1804643"/>
                  <a:pt x="2611374" y="1804765"/>
                  <a:pt x="2615633" y="1804905"/>
                </a:cubicBezTo>
                <a:cubicBezTo>
                  <a:pt x="2617588" y="1804920"/>
                  <a:pt x="2618653" y="1804967"/>
                  <a:pt x="2618829" y="1805046"/>
                </a:cubicBezTo>
                <a:cubicBezTo>
                  <a:pt x="2619006" y="1805125"/>
                  <a:pt x="2619006" y="1805206"/>
                  <a:pt x="2618829" y="1805288"/>
                </a:cubicBezTo>
                <a:cubicBezTo>
                  <a:pt x="2665133" y="1798420"/>
                  <a:pt x="2710163" y="1785554"/>
                  <a:pt x="2753921" y="1766691"/>
                </a:cubicBezTo>
                <a:cubicBezTo>
                  <a:pt x="2797680" y="1747828"/>
                  <a:pt x="2836213" y="1727556"/>
                  <a:pt x="2869522" y="1705877"/>
                </a:cubicBezTo>
                <a:cubicBezTo>
                  <a:pt x="2930411" y="1666061"/>
                  <a:pt x="2982244" y="1616920"/>
                  <a:pt x="3025019" y="1558453"/>
                </a:cubicBezTo>
                <a:cubicBezTo>
                  <a:pt x="3067796" y="1499987"/>
                  <a:pt x="3101886" y="1436776"/>
                  <a:pt x="3127291" y="1368821"/>
                </a:cubicBezTo>
                <a:cubicBezTo>
                  <a:pt x="3138580" y="1347000"/>
                  <a:pt x="3154926" y="1337034"/>
                  <a:pt x="3176327" y="1338924"/>
                </a:cubicBezTo>
                <a:cubicBezTo>
                  <a:pt x="3197729" y="1340815"/>
                  <a:pt x="3206054" y="1354715"/>
                  <a:pt x="3201305" y="1380625"/>
                </a:cubicBezTo>
                <a:cubicBezTo>
                  <a:pt x="3189192" y="1420875"/>
                  <a:pt x="3174142" y="1460021"/>
                  <a:pt x="3156155" y="1498063"/>
                </a:cubicBezTo>
                <a:cubicBezTo>
                  <a:pt x="3138168" y="1536104"/>
                  <a:pt x="3117600" y="1572749"/>
                  <a:pt x="3094452" y="1607999"/>
                </a:cubicBezTo>
                <a:cubicBezTo>
                  <a:pt x="3082826" y="1629348"/>
                  <a:pt x="3071582" y="1648944"/>
                  <a:pt x="3060718" y="1666786"/>
                </a:cubicBezTo>
                <a:cubicBezTo>
                  <a:pt x="3048286" y="1687130"/>
                  <a:pt x="3036025" y="1706171"/>
                  <a:pt x="3023938" y="1723910"/>
                </a:cubicBezTo>
                <a:cubicBezTo>
                  <a:pt x="3011850" y="1741650"/>
                  <a:pt x="2999299" y="1758990"/>
                  <a:pt x="2986287" y="1775932"/>
                </a:cubicBezTo>
                <a:cubicBezTo>
                  <a:pt x="2982994" y="1780072"/>
                  <a:pt x="2977221" y="1786340"/>
                  <a:pt x="2968968" y="1794734"/>
                </a:cubicBezTo>
                <a:cubicBezTo>
                  <a:pt x="2960714" y="1803129"/>
                  <a:pt x="2951412" y="1811859"/>
                  <a:pt x="2941061" y="1820924"/>
                </a:cubicBezTo>
                <a:cubicBezTo>
                  <a:pt x="2930665" y="1829938"/>
                  <a:pt x="2920976" y="1837816"/>
                  <a:pt x="2911993" y="1844557"/>
                </a:cubicBezTo>
                <a:cubicBezTo>
                  <a:pt x="2903010" y="1851299"/>
                  <a:pt x="2896546" y="1855531"/>
                  <a:pt x="2892600" y="1857255"/>
                </a:cubicBezTo>
                <a:cubicBezTo>
                  <a:pt x="2863896" y="1869317"/>
                  <a:pt x="2859450" y="1863319"/>
                  <a:pt x="2879263" y="1839261"/>
                </a:cubicBezTo>
                <a:cubicBezTo>
                  <a:pt x="2873289" y="1843927"/>
                  <a:pt x="2867257" y="1848507"/>
                  <a:pt x="2861168" y="1853001"/>
                </a:cubicBezTo>
                <a:cubicBezTo>
                  <a:pt x="2861067" y="1853071"/>
                  <a:pt x="2860965" y="1853141"/>
                  <a:pt x="2860865" y="1853211"/>
                </a:cubicBezTo>
                <a:cubicBezTo>
                  <a:pt x="2862117" y="1854594"/>
                  <a:pt x="2859707" y="1858516"/>
                  <a:pt x="2853634" y="1864976"/>
                </a:cubicBezTo>
                <a:cubicBezTo>
                  <a:pt x="2848979" y="1869873"/>
                  <a:pt x="2841888" y="1876426"/>
                  <a:pt x="2832363" y="1884637"/>
                </a:cubicBezTo>
                <a:cubicBezTo>
                  <a:pt x="2822555" y="1892448"/>
                  <a:pt x="2809788" y="1901812"/>
                  <a:pt x="2794062" y="1912728"/>
                </a:cubicBezTo>
                <a:cubicBezTo>
                  <a:pt x="2778202" y="1923482"/>
                  <a:pt x="2759418" y="1934653"/>
                  <a:pt x="2737711" y="1946241"/>
                </a:cubicBezTo>
                <a:cubicBezTo>
                  <a:pt x="2716005" y="1957829"/>
                  <a:pt x="2691218" y="1969002"/>
                  <a:pt x="2663351" y="1979755"/>
                </a:cubicBezTo>
                <a:cubicBezTo>
                  <a:pt x="2634758" y="1990646"/>
                  <a:pt x="2603862" y="1999610"/>
                  <a:pt x="2570661" y="2006649"/>
                </a:cubicBezTo>
                <a:cubicBezTo>
                  <a:pt x="2537461" y="2013688"/>
                  <a:pt x="2502508" y="2016865"/>
                  <a:pt x="2465800" y="2016182"/>
                </a:cubicBezTo>
                <a:cubicBezTo>
                  <a:pt x="2428521" y="2015479"/>
                  <a:pt x="2391812" y="2009876"/>
                  <a:pt x="2355672" y="1999373"/>
                </a:cubicBezTo>
                <a:cubicBezTo>
                  <a:pt x="2319533" y="1988869"/>
                  <a:pt x="2286339" y="1973541"/>
                  <a:pt x="2256090" y="1953389"/>
                </a:cubicBezTo>
                <a:cubicBezTo>
                  <a:pt x="2225607" y="1933676"/>
                  <a:pt x="2199451" y="1910960"/>
                  <a:pt x="2177621" y="1885240"/>
                </a:cubicBezTo>
                <a:cubicBezTo>
                  <a:pt x="2155790" y="1859520"/>
                  <a:pt x="2138814" y="1833354"/>
                  <a:pt x="2126691" y="1806744"/>
                </a:cubicBezTo>
                <a:cubicBezTo>
                  <a:pt x="2115863" y="1783298"/>
                  <a:pt x="2107348" y="1759995"/>
                  <a:pt x="2101148" y="1736835"/>
                </a:cubicBezTo>
                <a:cubicBezTo>
                  <a:pt x="2094948" y="1713674"/>
                  <a:pt x="2090391" y="1690951"/>
                  <a:pt x="2087478" y="1668664"/>
                </a:cubicBezTo>
                <a:cubicBezTo>
                  <a:pt x="2082858" y="1624049"/>
                  <a:pt x="2082395" y="1581504"/>
                  <a:pt x="2086089" y="1541027"/>
                </a:cubicBezTo>
                <a:cubicBezTo>
                  <a:pt x="2088258" y="1520813"/>
                  <a:pt x="2090978" y="1500999"/>
                  <a:pt x="2094250" y="1481589"/>
                </a:cubicBezTo>
                <a:cubicBezTo>
                  <a:pt x="2097520" y="1462177"/>
                  <a:pt x="2101738" y="1443169"/>
                  <a:pt x="2106904" y="1424563"/>
                </a:cubicBezTo>
                <a:cubicBezTo>
                  <a:pt x="2109106" y="1415169"/>
                  <a:pt x="2111707" y="1405909"/>
                  <a:pt x="2114707" y="1396786"/>
                </a:cubicBezTo>
                <a:cubicBezTo>
                  <a:pt x="2117706" y="1387662"/>
                  <a:pt x="2120617" y="1378532"/>
                  <a:pt x="2123438" y="1369396"/>
                </a:cubicBezTo>
                <a:cubicBezTo>
                  <a:pt x="2126895" y="1360467"/>
                  <a:pt x="2130279" y="1351509"/>
                  <a:pt x="2133589" y="1342524"/>
                </a:cubicBezTo>
                <a:cubicBezTo>
                  <a:pt x="2136899" y="1333540"/>
                  <a:pt x="2140624" y="1324702"/>
                  <a:pt x="2144767" y="1316012"/>
                </a:cubicBezTo>
                <a:cubicBezTo>
                  <a:pt x="2160360" y="1280754"/>
                  <a:pt x="2178961" y="1246972"/>
                  <a:pt x="2200573" y="1214662"/>
                </a:cubicBezTo>
                <a:cubicBezTo>
                  <a:pt x="2222185" y="1182353"/>
                  <a:pt x="2246005" y="1151977"/>
                  <a:pt x="2272035" y="1123531"/>
                </a:cubicBezTo>
                <a:cubicBezTo>
                  <a:pt x="2295823" y="1096870"/>
                  <a:pt x="2321479" y="1072037"/>
                  <a:pt x="2349001" y="1049030"/>
                </a:cubicBezTo>
                <a:cubicBezTo>
                  <a:pt x="2376523" y="1026024"/>
                  <a:pt x="2405538" y="1005349"/>
                  <a:pt x="2436042" y="987004"/>
                </a:cubicBezTo>
                <a:cubicBezTo>
                  <a:pt x="2436571" y="986650"/>
                  <a:pt x="2437110" y="986305"/>
                  <a:pt x="2437659" y="985970"/>
                </a:cubicBezTo>
                <a:cubicBezTo>
                  <a:pt x="2440181" y="984427"/>
                  <a:pt x="2442634" y="982932"/>
                  <a:pt x="2445022" y="981485"/>
                </a:cubicBezTo>
                <a:cubicBezTo>
                  <a:pt x="2446192" y="980764"/>
                  <a:pt x="2447334" y="980061"/>
                  <a:pt x="2448447" y="979378"/>
                </a:cubicBezTo>
                <a:cubicBezTo>
                  <a:pt x="2449100" y="979042"/>
                  <a:pt x="2449564" y="978698"/>
                  <a:pt x="2449837" y="978344"/>
                </a:cubicBezTo>
                <a:lnTo>
                  <a:pt x="2448391" y="977079"/>
                </a:lnTo>
                <a:cubicBezTo>
                  <a:pt x="2438375" y="968588"/>
                  <a:pt x="2429523" y="960166"/>
                  <a:pt x="2421837" y="951814"/>
                </a:cubicBezTo>
                <a:cubicBezTo>
                  <a:pt x="2414149" y="943461"/>
                  <a:pt x="2407044" y="934675"/>
                  <a:pt x="2400521" y="925456"/>
                </a:cubicBezTo>
                <a:cubicBezTo>
                  <a:pt x="2392823" y="914663"/>
                  <a:pt x="2385842" y="903259"/>
                  <a:pt x="2379577" y="891246"/>
                </a:cubicBezTo>
                <a:cubicBezTo>
                  <a:pt x="2373311" y="879233"/>
                  <a:pt x="2367653" y="865898"/>
                  <a:pt x="2362600" y="851243"/>
                </a:cubicBezTo>
                <a:cubicBezTo>
                  <a:pt x="2357672" y="837091"/>
                  <a:pt x="2353925" y="821769"/>
                  <a:pt x="2351358" y="805276"/>
                </a:cubicBezTo>
                <a:cubicBezTo>
                  <a:pt x="2348792" y="788785"/>
                  <a:pt x="2347808" y="771187"/>
                  <a:pt x="2348407" y="752484"/>
                </a:cubicBezTo>
                <a:cubicBezTo>
                  <a:pt x="2348892" y="743215"/>
                  <a:pt x="2349805" y="733643"/>
                  <a:pt x="2351144" y="723770"/>
                </a:cubicBezTo>
                <a:cubicBezTo>
                  <a:pt x="2352483" y="713896"/>
                  <a:pt x="2354475" y="704038"/>
                  <a:pt x="2357120" y="694194"/>
                </a:cubicBezTo>
                <a:cubicBezTo>
                  <a:pt x="2361595" y="674185"/>
                  <a:pt x="2367411" y="653286"/>
                  <a:pt x="2374567" y="631497"/>
                </a:cubicBezTo>
                <a:cubicBezTo>
                  <a:pt x="2381010" y="611818"/>
                  <a:pt x="2390354" y="588419"/>
                  <a:pt x="2402598" y="561302"/>
                </a:cubicBezTo>
                <a:cubicBezTo>
                  <a:pt x="2414843" y="534185"/>
                  <a:pt x="2430437" y="505181"/>
                  <a:pt x="2449380" y="474294"/>
                </a:cubicBezTo>
                <a:cubicBezTo>
                  <a:pt x="2468593" y="443605"/>
                  <a:pt x="2490775" y="412664"/>
                  <a:pt x="2515927" y="381471"/>
                </a:cubicBezTo>
                <a:cubicBezTo>
                  <a:pt x="2541078" y="350278"/>
                  <a:pt x="2568536" y="320329"/>
                  <a:pt x="2598300" y="291624"/>
                </a:cubicBezTo>
                <a:cubicBezTo>
                  <a:pt x="2627922" y="262553"/>
                  <a:pt x="2659851" y="234812"/>
                  <a:pt x="2694086" y="208399"/>
                </a:cubicBezTo>
                <a:cubicBezTo>
                  <a:pt x="2728321" y="181988"/>
                  <a:pt x="2764011" y="157034"/>
                  <a:pt x="2801160" y="133540"/>
                </a:cubicBezTo>
                <a:cubicBezTo>
                  <a:pt x="2838299" y="109785"/>
                  <a:pt x="2877017" y="87886"/>
                  <a:pt x="2917310" y="67841"/>
                </a:cubicBezTo>
                <a:cubicBezTo>
                  <a:pt x="2957605" y="47797"/>
                  <a:pt x="2999642" y="31354"/>
                  <a:pt x="3043423" y="18512"/>
                </a:cubicBezTo>
                <a:cubicBezTo>
                  <a:pt x="3067912" y="11436"/>
                  <a:pt x="3092704" y="6282"/>
                  <a:pt x="3117797" y="3046"/>
                </a:cubicBezTo>
                <a:cubicBezTo>
                  <a:pt x="3130344" y="1428"/>
                  <a:pt x="3142891" y="454"/>
                  <a:pt x="3155439" y="126"/>
                </a:cubicBezTo>
                <a:close/>
              </a:path>
            </a:pathLst>
          </a:custGeom>
        </p:spPr>
        <p:txBody>
          <a:bodyPr wrap="square">
            <a:noAutofit/>
          </a:bodyPr>
          <a:lstStyle/>
          <a:p>
            <a:endParaRPr lang="en-KE"/>
          </a:p>
        </p:txBody>
      </p:sp>
      <p:sp>
        <p:nvSpPr>
          <p:cNvPr id="3" name="Date Placeholder 2">
            <a:extLst>
              <a:ext uri="{FF2B5EF4-FFF2-40B4-BE49-F238E27FC236}">
                <a16:creationId xmlns:a16="http://schemas.microsoft.com/office/drawing/2014/main" id="{81A5E740-9659-11FB-154E-A77D799AB471}"/>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4" name="Footer Placeholder 3">
            <a:extLst>
              <a:ext uri="{FF2B5EF4-FFF2-40B4-BE49-F238E27FC236}">
                <a16:creationId xmlns:a16="http://schemas.microsoft.com/office/drawing/2014/main" id="{8EE3C8B4-C9F1-9EBD-50F2-261C5FD6F3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2AF6C4-E13A-482E-8793-3EB6F8333BD5}"/>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6095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BF0-4811-95AF-6114-0D9E77463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683DD0-849A-C8B0-ADEE-1A4B2C1A1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4214C9-64E4-C2B5-6A38-935F721F1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3AEAB-8554-3681-53F7-AE874C452093}"/>
              </a:ext>
            </a:extLst>
          </p:cNvPr>
          <p:cNvSpPr>
            <a:spLocks noGrp="1"/>
          </p:cNvSpPr>
          <p:nvPr>
            <p:ph type="dt" sz="half" idx="10"/>
          </p:nvPr>
        </p:nvSpPr>
        <p:spPr/>
        <p:txBody>
          <a:bodyPr/>
          <a:lstStyle/>
          <a:p>
            <a:fld id="{C864EC7A-C7DE-4E5C-855B-2711C1D72F96}" type="datetimeFigureOut">
              <a:rPr lang="en-GB" smtClean="0"/>
              <a:t>13/02/2024</a:t>
            </a:fld>
            <a:endParaRPr lang="en-GB"/>
          </a:p>
        </p:txBody>
      </p:sp>
      <p:sp>
        <p:nvSpPr>
          <p:cNvPr id="6" name="Footer Placeholder 5">
            <a:extLst>
              <a:ext uri="{FF2B5EF4-FFF2-40B4-BE49-F238E27FC236}">
                <a16:creationId xmlns:a16="http://schemas.microsoft.com/office/drawing/2014/main" id="{D6A338AD-8059-1050-7EC5-D3CEA827B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97297D-D5F0-C964-058E-EC8D4CA25A01}"/>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75487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33264-80D3-9FFE-3168-1F4C8942A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1EDC08-A2BD-7998-A0C1-1E3991008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6A4CAA-D4D3-E206-0929-11EF58882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4EC7A-C7DE-4E5C-855B-2711C1D72F96}" type="datetimeFigureOut">
              <a:rPr lang="en-GB" smtClean="0"/>
              <a:t>13/02/2024</a:t>
            </a:fld>
            <a:endParaRPr lang="en-GB"/>
          </a:p>
        </p:txBody>
      </p:sp>
      <p:sp>
        <p:nvSpPr>
          <p:cNvPr id="5" name="Footer Placeholder 4">
            <a:extLst>
              <a:ext uri="{FF2B5EF4-FFF2-40B4-BE49-F238E27FC236}">
                <a16:creationId xmlns:a16="http://schemas.microsoft.com/office/drawing/2014/main" id="{7CB278BA-0B54-E55B-55F4-AC851ADDC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A7C166F-5C1A-071F-972C-4CDD22BA0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8677-EDD6-4527-A86A-B2A3D3233AF3}" type="slidenum">
              <a:rPr lang="en-GB" smtClean="0"/>
              <a:t>‹#›</a:t>
            </a:fld>
            <a:endParaRPr lang="en-GB"/>
          </a:p>
        </p:txBody>
      </p:sp>
    </p:spTree>
    <p:extLst>
      <p:ext uri="{BB962C8B-B14F-4D97-AF65-F5344CB8AC3E}">
        <p14:creationId xmlns:p14="http://schemas.microsoft.com/office/powerpoint/2010/main" val="332528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7" name="Straight Connector 3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6317" y="423022"/>
            <a:ext cx="0" cy="4758578"/>
          </a:xfrm>
          <a:prstGeom prst="line">
            <a:avLst/>
          </a:prstGeom>
          <a:ln w="19050">
            <a:solidFill>
              <a:srgbClr val="F37434"/>
            </a:solidFill>
          </a:ln>
        </p:spPr>
        <p:style>
          <a:lnRef idx="1">
            <a:schemeClr val="accent1"/>
          </a:lnRef>
          <a:fillRef idx="0">
            <a:schemeClr val="accent1"/>
          </a:fillRef>
          <a:effectRef idx="0">
            <a:schemeClr val="accent1"/>
          </a:effectRef>
          <a:fontRef idx="minor">
            <a:schemeClr val="tx1"/>
          </a:fontRef>
        </p:style>
      </p:cxnSp>
      <p:pic>
        <p:nvPicPr>
          <p:cNvPr id="25" name="Picture 24" descr="A logo with orange lines and blue text&#10;&#10;Description automatically generated">
            <a:extLst>
              <a:ext uri="{FF2B5EF4-FFF2-40B4-BE49-F238E27FC236}">
                <a16:creationId xmlns:a16="http://schemas.microsoft.com/office/drawing/2014/main" id="{CE15C991-953A-EB6B-665C-963C29148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852" y="569610"/>
            <a:ext cx="4713970" cy="3424265"/>
          </a:xfrm>
          <a:prstGeom prst="rect">
            <a:avLst/>
          </a:prstGeom>
        </p:spPr>
      </p:pic>
      <p:sp>
        <p:nvSpPr>
          <p:cNvPr id="26" name="TextBox 25">
            <a:extLst>
              <a:ext uri="{FF2B5EF4-FFF2-40B4-BE49-F238E27FC236}">
                <a16:creationId xmlns:a16="http://schemas.microsoft.com/office/drawing/2014/main" id="{ACCA88FF-D5AC-1F05-4971-F33ED4765D6B}"/>
              </a:ext>
            </a:extLst>
          </p:cNvPr>
          <p:cNvSpPr txBox="1"/>
          <p:nvPr/>
        </p:nvSpPr>
        <p:spPr>
          <a:xfrm>
            <a:off x="4286255" y="3429000"/>
            <a:ext cx="3856558" cy="1309974"/>
          </a:xfrm>
          <a:prstGeom prst="rect">
            <a:avLst/>
          </a:prstGeom>
          <a:noFill/>
        </p:spPr>
        <p:txBody>
          <a:bodyPr wrap="square" rtlCol="0">
            <a:spAutoFit/>
          </a:bodyPr>
          <a:lstStyle/>
          <a:p>
            <a:pPr defTabSz="1170432">
              <a:spcAft>
                <a:spcPts val="600"/>
              </a:spcAft>
            </a:pPr>
            <a:r>
              <a:rPr lang="en-US" sz="2304" b="1" kern="1200" dirty="0">
                <a:solidFill>
                  <a:schemeClr val="tx2"/>
                </a:solidFill>
                <a:latin typeface="Abadi" panose="020B0604020104020204" pitchFamily="34" charset="0"/>
              </a:rPr>
              <a:t>DSF-PT05</a:t>
            </a:r>
          </a:p>
          <a:p>
            <a:pPr defTabSz="1170432">
              <a:spcAft>
                <a:spcPts val="600"/>
              </a:spcAft>
            </a:pPr>
            <a:r>
              <a:rPr lang="en-US" sz="2304" b="1" dirty="0">
                <a:solidFill>
                  <a:schemeClr val="tx2"/>
                </a:solidFill>
                <a:latin typeface="Abadi" panose="020B0604020104020204" pitchFamily="34" charset="0"/>
              </a:rPr>
              <a:t>PHASE 3 PROJECT</a:t>
            </a:r>
          </a:p>
          <a:p>
            <a:pPr defTabSz="1170432">
              <a:spcAft>
                <a:spcPts val="600"/>
              </a:spcAft>
            </a:pPr>
            <a:r>
              <a:rPr lang="en-US" sz="2304" b="1" dirty="0">
                <a:solidFill>
                  <a:schemeClr val="tx2"/>
                </a:solidFill>
                <a:latin typeface="Abadi" panose="020B0604020104020204" pitchFamily="34" charset="0"/>
              </a:rPr>
              <a:t>GROUP 13</a:t>
            </a:r>
            <a:endParaRPr lang="en-KE" b="1" dirty="0">
              <a:solidFill>
                <a:schemeClr val="tx2"/>
              </a:solidFill>
              <a:latin typeface="Abadi" panose="020B0604020104020204" pitchFamily="34" charset="0"/>
            </a:endParaRPr>
          </a:p>
        </p:txBody>
      </p:sp>
    </p:spTree>
    <p:extLst>
      <p:ext uri="{BB962C8B-B14F-4D97-AF65-F5344CB8AC3E}">
        <p14:creationId xmlns:p14="http://schemas.microsoft.com/office/powerpoint/2010/main" val="192439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80">
                                          <p:stCondLst>
                                            <p:cond delay="0"/>
                                          </p:stCondLst>
                                        </p:cTn>
                                        <p:tgtEl>
                                          <p:spTgt spid="26"/>
                                        </p:tgtEl>
                                      </p:cBhvr>
                                    </p:animEffect>
                                    <p:anim calcmode="lin" valueType="num">
                                      <p:cBhvr>
                                        <p:cTn id="1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9" dur="26">
                                          <p:stCondLst>
                                            <p:cond delay="650"/>
                                          </p:stCondLst>
                                        </p:cTn>
                                        <p:tgtEl>
                                          <p:spTgt spid="26"/>
                                        </p:tgtEl>
                                      </p:cBhvr>
                                      <p:to x="100000" y="60000"/>
                                    </p:animScale>
                                    <p:animScale>
                                      <p:cBhvr>
                                        <p:cTn id="20" dur="166" decel="50000">
                                          <p:stCondLst>
                                            <p:cond delay="676"/>
                                          </p:stCondLst>
                                        </p:cTn>
                                        <p:tgtEl>
                                          <p:spTgt spid="26"/>
                                        </p:tgtEl>
                                      </p:cBhvr>
                                      <p:to x="100000" y="100000"/>
                                    </p:animScale>
                                    <p:animScale>
                                      <p:cBhvr>
                                        <p:cTn id="21" dur="26">
                                          <p:stCondLst>
                                            <p:cond delay="1312"/>
                                          </p:stCondLst>
                                        </p:cTn>
                                        <p:tgtEl>
                                          <p:spTgt spid="26"/>
                                        </p:tgtEl>
                                      </p:cBhvr>
                                      <p:to x="100000" y="80000"/>
                                    </p:animScale>
                                    <p:animScale>
                                      <p:cBhvr>
                                        <p:cTn id="22" dur="166" decel="50000">
                                          <p:stCondLst>
                                            <p:cond delay="1338"/>
                                          </p:stCondLst>
                                        </p:cTn>
                                        <p:tgtEl>
                                          <p:spTgt spid="26"/>
                                        </p:tgtEl>
                                      </p:cBhvr>
                                      <p:to x="100000" y="100000"/>
                                    </p:animScale>
                                    <p:animScale>
                                      <p:cBhvr>
                                        <p:cTn id="23" dur="26">
                                          <p:stCondLst>
                                            <p:cond delay="1642"/>
                                          </p:stCondLst>
                                        </p:cTn>
                                        <p:tgtEl>
                                          <p:spTgt spid="26"/>
                                        </p:tgtEl>
                                      </p:cBhvr>
                                      <p:to x="100000" y="90000"/>
                                    </p:animScale>
                                    <p:animScale>
                                      <p:cBhvr>
                                        <p:cTn id="24" dur="166" decel="50000">
                                          <p:stCondLst>
                                            <p:cond delay="1668"/>
                                          </p:stCondLst>
                                        </p:cTn>
                                        <p:tgtEl>
                                          <p:spTgt spid="26"/>
                                        </p:tgtEl>
                                      </p:cBhvr>
                                      <p:to x="100000" y="100000"/>
                                    </p:animScale>
                                    <p:animScale>
                                      <p:cBhvr>
                                        <p:cTn id="25" dur="26">
                                          <p:stCondLst>
                                            <p:cond delay="1808"/>
                                          </p:stCondLst>
                                        </p:cTn>
                                        <p:tgtEl>
                                          <p:spTgt spid="26"/>
                                        </p:tgtEl>
                                      </p:cBhvr>
                                      <p:to x="100000" y="95000"/>
                                    </p:animScale>
                                    <p:animScale>
                                      <p:cBhvr>
                                        <p:cTn id="26"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1A7FF-73CF-AD49-FB87-840C8A67232B}"/>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BBDBB92-1ECF-D0BB-342C-F9466B69A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6FD289-7187-FF02-D30C-83B4B89C7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BF812E5B-AFBC-1D93-A55E-59BAFBD66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F0BF086C-262A-4C7D-3039-093648596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4B2B70B-1F41-D292-F9FF-4EBFDA2AD29D}"/>
              </a:ext>
            </a:extLst>
          </p:cNvPr>
          <p:cNvSpPr txBox="1"/>
          <p:nvPr/>
        </p:nvSpPr>
        <p:spPr>
          <a:xfrm>
            <a:off x="-82549" y="53400"/>
            <a:ext cx="5525406" cy="584775"/>
          </a:xfrm>
          <a:prstGeom prst="rect">
            <a:avLst/>
          </a:prstGeom>
          <a:noFill/>
        </p:spPr>
        <p:txBody>
          <a:bodyPr wrap="square" rtlCol="0">
            <a:spAutoFit/>
          </a:bodyPr>
          <a:lstStyle/>
          <a:p>
            <a:r>
              <a:rPr lang="en-GB" sz="32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 Performance Overview</a:t>
            </a:r>
            <a:endParaRPr lang="en-GB" dirty="0"/>
          </a:p>
        </p:txBody>
      </p:sp>
      <p:sp>
        <p:nvSpPr>
          <p:cNvPr id="3" name="TextBox 2">
            <a:extLst>
              <a:ext uri="{FF2B5EF4-FFF2-40B4-BE49-F238E27FC236}">
                <a16:creationId xmlns:a16="http://schemas.microsoft.com/office/drawing/2014/main" id="{890A2AC1-6F25-D3DE-567B-3F2C8BE8442C}"/>
              </a:ext>
            </a:extLst>
          </p:cNvPr>
          <p:cNvSpPr txBox="1"/>
          <p:nvPr/>
        </p:nvSpPr>
        <p:spPr>
          <a:xfrm>
            <a:off x="573642" y="936010"/>
            <a:ext cx="10620140" cy="1292662"/>
          </a:xfrm>
          <a:prstGeom prst="rect">
            <a:avLst/>
          </a:prstGeom>
          <a:noFill/>
        </p:spPr>
        <p:txBody>
          <a:bodyPr wrap="square" rtlCol="0">
            <a:spAutoFit/>
          </a:bodyPr>
          <a:lstStyle/>
          <a:p>
            <a:pPr algn="l"/>
            <a:endParaRPr lang="en-US" sz="2000" b="0" i="0" dirty="0">
              <a:solidFill>
                <a:srgbClr val="212121"/>
              </a:solidFill>
              <a:effectLst/>
              <a:latin typeface="Roboto" panose="02000000000000000000" pitchFamily="2" charset="0"/>
            </a:endParaRPr>
          </a:p>
          <a:p>
            <a:pPr algn="l"/>
            <a:endParaRPr lang="en-US" sz="2000" b="0" i="0" dirty="0">
              <a:solidFill>
                <a:srgbClr val="212121"/>
              </a:solidFill>
              <a:effectLst/>
              <a:latin typeface="Roboto" panose="02000000000000000000" pitchFamily="2" charset="0"/>
            </a:endParaRPr>
          </a:p>
          <a:p>
            <a:br>
              <a:rPr lang="en-US" sz="2000" dirty="0"/>
            </a:br>
            <a:endParaRPr lang="en-GB" dirty="0"/>
          </a:p>
        </p:txBody>
      </p:sp>
      <p:graphicFrame>
        <p:nvGraphicFramePr>
          <p:cNvPr id="6" name="Diagram 5">
            <a:extLst>
              <a:ext uri="{FF2B5EF4-FFF2-40B4-BE49-F238E27FC236}">
                <a16:creationId xmlns:a16="http://schemas.microsoft.com/office/drawing/2014/main" id="{5B145162-CE24-D3E2-B20F-9E8AB08EA523}"/>
              </a:ext>
            </a:extLst>
          </p:cNvPr>
          <p:cNvGraphicFramePr/>
          <p:nvPr>
            <p:extLst>
              <p:ext uri="{D42A27DB-BD31-4B8C-83A1-F6EECF244321}">
                <p14:modId xmlns:p14="http://schemas.microsoft.com/office/powerpoint/2010/main" val="411415100"/>
              </p:ext>
            </p:extLst>
          </p:nvPr>
        </p:nvGraphicFramePr>
        <p:xfrm>
          <a:off x="476250" y="771524"/>
          <a:ext cx="10963275" cy="5924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742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50"/>
                                        <p:tgtEl>
                                          <p:spTgt spid="2"/>
                                        </p:tgtEl>
                                      </p:cBhvr>
                                    </p:animEffect>
                                    <p:anim calcmode="lin" valueType="num">
                                      <p:cBhvr>
                                        <p:cTn id="8" dur="1050" fill="hold"/>
                                        <p:tgtEl>
                                          <p:spTgt spid="2"/>
                                        </p:tgtEl>
                                        <p:attrNameLst>
                                          <p:attrName>ppt_x</p:attrName>
                                        </p:attrNameLst>
                                      </p:cBhvr>
                                      <p:tavLst>
                                        <p:tav tm="0">
                                          <p:val>
                                            <p:strVal val="#ppt_x"/>
                                          </p:val>
                                        </p:tav>
                                        <p:tav tm="100000">
                                          <p:val>
                                            <p:strVal val="#ppt_x"/>
                                          </p:val>
                                        </p:tav>
                                      </p:tavLst>
                                    </p:anim>
                                    <p:anim calcmode="lin" valueType="num">
                                      <p:cBhvr>
                                        <p:cTn id="9" dur="10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5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CE0AD-44DA-2461-B2CA-B322125C08A5}"/>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D80D13B-2E21-230E-23BB-97A27CC0F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8AAEE13-950B-EC4B-5038-4175AA79F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C90FE2D8-1B90-7E49-6627-8FA30972C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 y="57883"/>
            <a:ext cx="12188953" cy="6858000"/>
          </a:xfrm>
          <a:prstGeom prst="rect">
            <a:avLst/>
          </a:prstGeom>
        </p:spPr>
      </p:pic>
      <p:sp>
        <p:nvSpPr>
          <p:cNvPr id="47" name="Freeform: Shape 46">
            <a:extLst>
              <a:ext uri="{FF2B5EF4-FFF2-40B4-BE49-F238E27FC236}">
                <a16:creationId xmlns:a16="http://schemas.microsoft.com/office/drawing/2014/main" id="{CBD0CC73-E6AE-D26C-0601-C6C9BB11C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FD745A7-4379-646C-A6B1-45814F999FA1}"/>
              </a:ext>
            </a:extLst>
          </p:cNvPr>
          <p:cNvSpPr txBox="1"/>
          <p:nvPr/>
        </p:nvSpPr>
        <p:spPr>
          <a:xfrm>
            <a:off x="573642" y="936010"/>
            <a:ext cx="10620140" cy="1292662"/>
          </a:xfrm>
          <a:prstGeom prst="rect">
            <a:avLst/>
          </a:prstGeom>
          <a:noFill/>
        </p:spPr>
        <p:txBody>
          <a:bodyPr wrap="square" rtlCol="0">
            <a:spAutoFit/>
          </a:bodyPr>
          <a:lstStyle/>
          <a:p>
            <a:pPr algn="l"/>
            <a:endParaRPr lang="en-US" sz="2000" b="0" i="0" dirty="0">
              <a:solidFill>
                <a:srgbClr val="212121"/>
              </a:solidFill>
              <a:effectLst/>
              <a:latin typeface="Roboto" panose="02000000000000000000" pitchFamily="2" charset="0"/>
            </a:endParaRPr>
          </a:p>
          <a:p>
            <a:pPr algn="l"/>
            <a:endParaRPr lang="en-US" sz="2000" b="0" i="0" dirty="0">
              <a:solidFill>
                <a:srgbClr val="212121"/>
              </a:solidFill>
              <a:effectLst/>
              <a:latin typeface="Roboto" panose="02000000000000000000" pitchFamily="2" charset="0"/>
            </a:endParaRPr>
          </a:p>
          <a:p>
            <a:br>
              <a:rPr lang="en-US" sz="2000" dirty="0"/>
            </a:br>
            <a:endParaRPr lang="en-GB" dirty="0"/>
          </a:p>
        </p:txBody>
      </p:sp>
      <p:graphicFrame>
        <p:nvGraphicFramePr>
          <p:cNvPr id="8" name="Diagram 7">
            <a:extLst>
              <a:ext uri="{FF2B5EF4-FFF2-40B4-BE49-F238E27FC236}">
                <a16:creationId xmlns:a16="http://schemas.microsoft.com/office/drawing/2014/main" id="{27081AD1-267A-86A7-E405-444D100F546A}"/>
              </a:ext>
            </a:extLst>
          </p:cNvPr>
          <p:cNvGraphicFramePr/>
          <p:nvPr>
            <p:extLst>
              <p:ext uri="{D42A27DB-BD31-4B8C-83A1-F6EECF244321}">
                <p14:modId xmlns:p14="http://schemas.microsoft.com/office/powerpoint/2010/main" val="4206828652"/>
              </p:ext>
            </p:extLst>
          </p:nvPr>
        </p:nvGraphicFramePr>
        <p:xfrm>
          <a:off x="476250" y="205520"/>
          <a:ext cx="11468099" cy="616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70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6AD4E-E68E-BCEE-8B8D-0D6B50D97570}"/>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2D41222-D714-6608-1DCD-34F58069C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4F50DD-863F-1E2C-AB83-5E2D5B88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C128A799-0666-08CC-4734-C44CE94D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348CE23C-33DF-4802-7857-B1B02D70B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E54FDA9-02AA-FCC7-43AA-F3F16E5EC3E9}"/>
              </a:ext>
            </a:extLst>
          </p:cNvPr>
          <p:cNvSpPr txBox="1"/>
          <p:nvPr/>
        </p:nvSpPr>
        <p:spPr>
          <a:xfrm>
            <a:off x="555844" y="71449"/>
            <a:ext cx="6944631" cy="584775"/>
          </a:xfrm>
          <a:prstGeom prst="rect">
            <a:avLst/>
          </a:prstGeom>
          <a:noFill/>
        </p:spPr>
        <p:txBody>
          <a:bodyPr wrap="square" rtlCol="0">
            <a:spAutoFit/>
          </a:bodyPr>
          <a:lstStyle/>
          <a:p>
            <a:r>
              <a:rPr lang="en-GB" sz="32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Conclusions</a:t>
            </a:r>
            <a:endParaRPr lang="en-GB" dirty="0"/>
          </a:p>
        </p:txBody>
      </p:sp>
      <p:graphicFrame>
        <p:nvGraphicFramePr>
          <p:cNvPr id="5" name="Diagram 4">
            <a:extLst>
              <a:ext uri="{FF2B5EF4-FFF2-40B4-BE49-F238E27FC236}">
                <a16:creationId xmlns:a16="http://schemas.microsoft.com/office/drawing/2014/main" id="{2AFE0C96-7B01-A5AA-C17E-ECFF21F46281}"/>
              </a:ext>
            </a:extLst>
          </p:cNvPr>
          <p:cNvGraphicFramePr/>
          <p:nvPr>
            <p:extLst>
              <p:ext uri="{D42A27DB-BD31-4B8C-83A1-F6EECF244321}">
                <p14:modId xmlns:p14="http://schemas.microsoft.com/office/powerpoint/2010/main" val="45170437"/>
              </p:ext>
            </p:extLst>
          </p:nvPr>
        </p:nvGraphicFramePr>
        <p:xfrm>
          <a:off x="822456" y="491092"/>
          <a:ext cx="10263672" cy="5893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08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5"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3C866-D56B-71F4-E47B-42EB9C607CAE}"/>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6A385EF-C138-D2AA-87A0-2A4ABC2B2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5A1A200-03D6-5CFD-FA51-AF0D818C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693E6090-02EB-B7A2-8085-6C951E08A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627912EF-5047-6F47-7734-FD2E6C750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CC8C708-16E1-EE52-5E68-59A27FB86918}"/>
              </a:ext>
            </a:extLst>
          </p:cNvPr>
          <p:cNvSpPr txBox="1"/>
          <p:nvPr/>
        </p:nvSpPr>
        <p:spPr>
          <a:xfrm>
            <a:off x="1935895" y="1028855"/>
            <a:ext cx="6944631" cy="769441"/>
          </a:xfrm>
          <a:prstGeom prst="rect">
            <a:avLst/>
          </a:prstGeom>
          <a:noFill/>
        </p:spPr>
        <p:txBody>
          <a:bodyPr wrap="square" rtlCol="0">
            <a:spAutoFit/>
          </a:bodyPr>
          <a:lstStyle/>
          <a:p>
            <a:r>
              <a:rPr lang="en-US" sz="44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Recommendations </a:t>
            </a:r>
            <a:endParaRPr lang="en-GB" sz="2800" dirty="0"/>
          </a:p>
        </p:txBody>
      </p:sp>
      <p:graphicFrame>
        <p:nvGraphicFramePr>
          <p:cNvPr id="8" name="Diagram 7">
            <a:extLst>
              <a:ext uri="{FF2B5EF4-FFF2-40B4-BE49-F238E27FC236}">
                <a16:creationId xmlns:a16="http://schemas.microsoft.com/office/drawing/2014/main" id="{FD081F62-EBFC-53F0-E03B-16A82CBA51C8}"/>
              </a:ext>
            </a:extLst>
          </p:cNvPr>
          <p:cNvGraphicFramePr/>
          <p:nvPr>
            <p:extLst>
              <p:ext uri="{D42A27DB-BD31-4B8C-83A1-F6EECF244321}">
                <p14:modId xmlns:p14="http://schemas.microsoft.com/office/powerpoint/2010/main" val="776190858"/>
              </p:ext>
            </p:extLst>
          </p:nvPr>
        </p:nvGraphicFramePr>
        <p:xfrm>
          <a:off x="826722" y="638175"/>
          <a:ext cx="10815161" cy="5338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25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E9143-5AD4-119B-6EE5-75F836C1F488}"/>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01A3FB4-7176-1339-B737-37952958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6E244B6-11B2-67B2-EC55-44CD54A43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21D1C58C-F2E4-0E18-C307-78D1D69EF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5E48AEB2-BC11-F981-39AB-DF0F4DD3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2228145-9488-99B3-B3BF-6D712C3E4602}"/>
              </a:ext>
            </a:extLst>
          </p:cNvPr>
          <p:cNvSpPr txBox="1"/>
          <p:nvPr/>
        </p:nvSpPr>
        <p:spPr>
          <a:xfrm>
            <a:off x="702545" y="52753"/>
            <a:ext cx="8184280" cy="923330"/>
          </a:xfrm>
          <a:prstGeom prst="rect">
            <a:avLst/>
          </a:prstGeom>
          <a:effectLst>
            <a:outerShdw blurRad="50800" dist="38100" algn="l" rotWithShape="0">
              <a:prstClr val="black">
                <a:alpha val="40000"/>
              </a:prstClr>
            </a:outerShdw>
            <a:reflection blurRad="6350" stA="52000" endA="300" endPos="35000" dir="5400000" sy="-100000" algn="bl" rotWithShape="0"/>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540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 Deployment App</a:t>
            </a:r>
            <a:endParaRPr lang="en-GB" sz="5400" dirty="0"/>
          </a:p>
        </p:txBody>
      </p:sp>
      <p:pic>
        <p:nvPicPr>
          <p:cNvPr id="6" name="Picture 5" descr="A close-up of a person using a phone&#10;&#10;Description automatically generated">
            <a:extLst>
              <a:ext uri="{FF2B5EF4-FFF2-40B4-BE49-F238E27FC236}">
                <a16:creationId xmlns:a16="http://schemas.microsoft.com/office/drawing/2014/main" id="{FA8EAEDC-CB45-C985-3257-2BBBF992A75D}"/>
              </a:ext>
            </a:extLst>
          </p:cNvPr>
          <p:cNvPicPr>
            <a:picLocks noChangeAspect="1"/>
          </p:cNvPicPr>
          <p:nvPr/>
        </p:nvPicPr>
        <p:blipFill rotWithShape="1">
          <a:blip r:embed="rId4">
            <a:extLst>
              <a:ext uri="{28A0092B-C50C-407E-A947-70E740481C1C}">
                <a14:useLocalDpi xmlns:a14="http://schemas.microsoft.com/office/drawing/2010/main" val="0"/>
              </a:ext>
            </a:extLst>
          </a:blip>
          <a:srcRect l="28151" r="27294" b="15073"/>
          <a:stretch/>
        </p:blipFill>
        <p:spPr>
          <a:xfrm>
            <a:off x="5939318" y="1060561"/>
            <a:ext cx="4851883" cy="5559552"/>
          </a:xfrm>
          <a:prstGeom prst="rect">
            <a:avLst/>
          </a:prstGeom>
        </p:spPr>
      </p:pic>
      <p:pic>
        <p:nvPicPr>
          <p:cNvPr id="7" name="Picture 6" descr="Close-up of a hand touching a cell phone&#10;&#10;Description automatically generated">
            <a:extLst>
              <a:ext uri="{FF2B5EF4-FFF2-40B4-BE49-F238E27FC236}">
                <a16:creationId xmlns:a16="http://schemas.microsoft.com/office/drawing/2014/main" id="{09D8FFA7-F16C-6344-1C1B-5214845745DF}"/>
              </a:ext>
            </a:extLst>
          </p:cNvPr>
          <p:cNvPicPr>
            <a:picLocks noChangeAspect="1"/>
          </p:cNvPicPr>
          <p:nvPr/>
        </p:nvPicPr>
        <p:blipFill rotWithShape="1">
          <a:blip r:embed="rId5">
            <a:extLst>
              <a:ext uri="{28A0092B-C50C-407E-A947-70E740481C1C}">
                <a14:useLocalDpi xmlns:a14="http://schemas.microsoft.com/office/drawing/2010/main" val="0"/>
              </a:ext>
            </a:extLst>
          </a:blip>
          <a:srcRect l="28175" t="9306" r="26728" b="4649"/>
          <a:stretch/>
        </p:blipFill>
        <p:spPr>
          <a:xfrm>
            <a:off x="702545" y="1028836"/>
            <a:ext cx="5093202" cy="5557347"/>
          </a:xfrm>
          <a:prstGeom prst="rect">
            <a:avLst/>
          </a:prstGeom>
          <a:ln>
            <a:noFill/>
          </a:ln>
        </p:spPr>
      </p:pic>
    </p:spTree>
    <p:extLst>
      <p:ext uri="{BB962C8B-B14F-4D97-AF65-F5344CB8AC3E}">
        <p14:creationId xmlns:p14="http://schemas.microsoft.com/office/powerpoint/2010/main" val="37671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Bullseye with solid fill">
            <a:extLst>
              <a:ext uri="{FF2B5EF4-FFF2-40B4-BE49-F238E27FC236}">
                <a16:creationId xmlns:a16="http://schemas.microsoft.com/office/drawing/2014/main" id="{5EF853C0-14E0-0E3E-B107-AED08DD75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6236" y="592894"/>
            <a:ext cx="777399" cy="718814"/>
          </a:xfrm>
          <a:prstGeom prst="rect">
            <a:avLst/>
          </a:prstGeom>
        </p:spPr>
      </p:pic>
      <p:sp>
        <p:nvSpPr>
          <p:cNvPr id="9" name="TextBox 8">
            <a:extLst>
              <a:ext uri="{FF2B5EF4-FFF2-40B4-BE49-F238E27FC236}">
                <a16:creationId xmlns:a16="http://schemas.microsoft.com/office/drawing/2014/main" id="{05F504D2-412F-0D1F-DE9E-3D192D085B48}"/>
              </a:ext>
            </a:extLst>
          </p:cNvPr>
          <p:cNvSpPr txBox="1"/>
          <p:nvPr/>
        </p:nvSpPr>
        <p:spPr>
          <a:xfrm>
            <a:off x="8434836" y="716840"/>
            <a:ext cx="1681836"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MIRIAM</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19" name="Graphic 18" descr="Bullseye with solid fill">
            <a:extLst>
              <a:ext uri="{FF2B5EF4-FFF2-40B4-BE49-F238E27FC236}">
                <a16:creationId xmlns:a16="http://schemas.microsoft.com/office/drawing/2014/main" id="{3CA1ED09-5F6B-082C-BD5C-CAAC8A007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1376157"/>
            <a:ext cx="777399" cy="718814"/>
          </a:xfrm>
          <a:prstGeom prst="rect">
            <a:avLst/>
          </a:prstGeom>
        </p:spPr>
      </p:pic>
      <p:sp>
        <p:nvSpPr>
          <p:cNvPr id="20" name="TextBox 19">
            <a:extLst>
              <a:ext uri="{FF2B5EF4-FFF2-40B4-BE49-F238E27FC236}">
                <a16:creationId xmlns:a16="http://schemas.microsoft.com/office/drawing/2014/main" id="{26683144-2626-5579-0B90-75952C384ED5}"/>
              </a:ext>
            </a:extLst>
          </p:cNvPr>
          <p:cNvSpPr txBox="1"/>
          <p:nvPr/>
        </p:nvSpPr>
        <p:spPr>
          <a:xfrm>
            <a:off x="8464258" y="1500103"/>
            <a:ext cx="1681836"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MOSES</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1" name="Graphic 20" descr="Bullseye with solid fill">
            <a:extLst>
              <a:ext uri="{FF2B5EF4-FFF2-40B4-BE49-F238E27FC236}">
                <a16:creationId xmlns:a16="http://schemas.microsoft.com/office/drawing/2014/main" id="{A94C56CA-10C8-7C84-55C0-F106F64C6B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2063804"/>
            <a:ext cx="777399" cy="718814"/>
          </a:xfrm>
          <a:prstGeom prst="rect">
            <a:avLst/>
          </a:prstGeom>
        </p:spPr>
      </p:pic>
      <p:sp>
        <p:nvSpPr>
          <p:cNvPr id="22" name="TextBox 21">
            <a:extLst>
              <a:ext uri="{FF2B5EF4-FFF2-40B4-BE49-F238E27FC236}">
                <a16:creationId xmlns:a16="http://schemas.microsoft.com/office/drawing/2014/main" id="{1A817AE0-4BC8-F721-B1CE-307A41296C7A}"/>
              </a:ext>
            </a:extLst>
          </p:cNvPr>
          <p:cNvSpPr txBox="1"/>
          <p:nvPr/>
        </p:nvSpPr>
        <p:spPr>
          <a:xfrm>
            <a:off x="8464257" y="2187750"/>
            <a:ext cx="2248441"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STEPHANIE</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4" name="Graphic 23" descr="Bullseye with solid fill">
            <a:extLst>
              <a:ext uri="{FF2B5EF4-FFF2-40B4-BE49-F238E27FC236}">
                <a16:creationId xmlns:a16="http://schemas.microsoft.com/office/drawing/2014/main" id="{7E3A64A9-6DCE-EF94-908C-A5FCE54D0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2814786"/>
            <a:ext cx="777399" cy="718814"/>
          </a:xfrm>
          <a:prstGeom prst="rect">
            <a:avLst/>
          </a:prstGeom>
        </p:spPr>
      </p:pic>
      <p:sp>
        <p:nvSpPr>
          <p:cNvPr id="26" name="TextBox 25">
            <a:extLst>
              <a:ext uri="{FF2B5EF4-FFF2-40B4-BE49-F238E27FC236}">
                <a16:creationId xmlns:a16="http://schemas.microsoft.com/office/drawing/2014/main" id="{6A884CA5-07CC-796B-D62B-5386E8FAC4B1}"/>
              </a:ext>
            </a:extLst>
          </p:cNvPr>
          <p:cNvSpPr txBox="1"/>
          <p:nvPr/>
        </p:nvSpPr>
        <p:spPr>
          <a:xfrm>
            <a:off x="8534948" y="2936557"/>
            <a:ext cx="2248441"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PHILIP</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8" name="Graphic 27" descr="Bullseye with solid fill">
            <a:extLst>
              <a:ext uri="{FF2B5EF4-FFF2-40B4-BE49-F238E27FC236}">
                <a16:creationId xmlns:a16="http://schemas.microsoft.com/office/drawing/2014/main" id="{1E8249AA-305B-9382-CEAB-38108D1407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3555730"/>
            <a:ext cx="777399" cy="718814"/>
          </a:xfrm>
          <a:prstGeom prst="rect">
            <a:avLst/>
          </a:prstGeom>
        </p:spPr>
      </p:pic>
      <p:sp>
        <p:nvSpPr>
          <p:cNvPr id="29" name="TextBox 28">
            <a:extLst>
              <a:ext uri="{FF2B5EF4-FFF2-40B4-BE49-F238E27FC236}">
                <a16:creationId xmlns:a16="http://schemas.microsoft.com/office/drawing/2014/main" id="{8109F369-DBFE-E2C1-0942-3B28A32AC284}"/>
              </a:ext>
            </a:extLst>
          </p:cNvPr>
          <p:cNvSpPr txBox="1"/>
          <p:nvPr/>
        </p:nvSpPr>
        <p:spPr>
          <a:xfrm>
            <a:off x="8534948" y="3677501"/>
            <a:ext cx="2248441"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CHEPKEMOI</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30" name="Graphic 29" descr="Bullseye with solid fill">
            <a:extLst>
              <a:ext uri="{FF2B5EF4-FFF2-40B4-BE49-F238E27FC236}">
                <a16:creationId xmlns:a16="http://schemas.microsoft.com/office/drawing/2014/main" id="{F844DE8E-14DB-3E04-2768-B63F0DEA94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7549" y="4336619"/>
            <a:ext cx="777399" cy="718814"/>
          </a:xfrm>
          <a:prstGeom prst="rect">
            <a:avLst/>
          </a:prstGeom>
        </p:spPr>
      </p:pic>
      <p:sp>
        <p:nvSpPr>
          <p:cNvPr id="31" name="TextBox 30">
            <a:extLst>
              <a:ext uri="{FF2B5EF4-FFF2-40B4-BE49-F238E27FC236}">
                <a16:creationId xmlns:a16="http://schemas.microsoft.com/office/drawing/2014/main" id="{0559390A-4184-A929-3EA8-FE1CEC8C0045}"/>
              </a:ext>
            </a:extLst>
          </p:cNvPr>
          <p:cNvSpPr txBox="1"/>
          <p:nvPr/>
        </p:nvSpPr>
        <p:spPr>
          <a:xfrm>
            <a:off x="8556840" y="4458390"/>
            <a:ext cx="2248441"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MARK</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38" name="Picture Placeholder 37" descr="A satellite dish with the sun setting behind it&#10;&#10;Description automatically generated">
            <a:extLst>
              <a:ext uri="{FF2B5EF4-FFF2-40B4-BE49-F238E27FC236}">
                <a16:creationId xmlns:a16="http://schemas.microsoft.com/office/drawing/2014/main" id="{2FDD3901-F66A-BEA1-3563-2E75B59585FF}"/>
              </a:ext>
            </a:extLst>
          </p:cNvPr>
          <p:cNvPicPr>
            <a:picLocks noChangeAspect="1"/>
          </p:cNvPicPr>
          <p:nvPr/>
        </p:nvPicPr>
        <p:blipFill>
          <a:blip r:embed="rId4">
            <a:extLst>
              <a:ext uri="{28A0092B-C50C-407E-A947-70E740481C1C}">
                <a14:useLocalDpi xmlns:a14="http://schemas.microsoft.com/office/drawing/2010/main" val="0"/>
              </a:ext>
            </a:extLst>
          </a:blip>
          <a:srcRect l="17715" r="17715"/>
          <a:stretch>
            <a:fillRect/>
          </a:stretch>
        </p:blipFill>
        <p:spPr>
          <a:xfrm>
            <a:off x="1310518" y="228600"/>
            <a:ext cx="5779254" cy="4953000"/>
          </a:xfrm>
          <a:custGeom>
            <a:avLst/>
            <a:gdLst>
              <a:gd name="connsiteX0" fmla="*/ 3568954 w 5163152"/>
              <a:gd name="connsiteY0" fmla="*/ 3774498 h 4498522"/>
              <a:gd name="connsiteX1" fmla="*/ 3476505 w 5163152"/>
              <a:gd name="connsiteY1" fmla="*/ 4012314 h 4498522"/>
              <a:gd name="connsiteX2" fmla="*/ 3403983 w 5163152"/>
              <a:gd name="connsiteY2" fmla="*/ 4211362 h 4498522"/>
              <a:gd name="connsiteX3" fmla="*/ 3304335 w 5163152"/>
              <a:gd name="connsiteY3" fmla="*/ 4395664 h 4498522"/>
              <a:gd name="connsiteX4" fmla="*/ 3262633 w 5163152"/>
              <a:gd name="connsiteY4" fmla="*/ 4411612 h 4498522"/>
              <a:gd name="connsiteX5" fmla="*/ 3229923 w 5163152"/>
              <a:gd name="connsiteY5" fmla="*/ 4383151 h 4498522"/>
              <a:gd name="connsiteX6" fmla="*/ 3223844 w 5163152"/>
              <a:gd name="connsiteY6" fmla="*/ 4225997 h 4498522"/>
              <a:gd name="connsiteX7" fmla="*/ 3253667 w 5163152"/>
              <a:gd name="connsiteY7" fmla="*/ 4063782 h 4498522"/>
              <a:gd name="connsiteX8" fmla="*/ 3243769 w 5163152"/>
              <a:gd name="connsiteY8" fmla="*/ 4091143 h 4498522"/>
              <a:gd name="connsiteX9" fmla="*/ 3232529 w 5163152"/>
              <a:gd name="connsiteY9" fmla="*/ 4126480 h 4498522"/>
              <a:gd name="connsiteX10" fmla="*/ 3215360 w 5163152"/>
              <a:gd name="connsiteY10" fmla="*/ 4197850 h 4498522"/>
              <a:gd name="connsiteX11" fmla="*/ 3204883 w 5163152"/>
              <a:gd name="connsiteY11" fmla="*/ 4304128 h 4498522"/>
              <a:gd name="connsiteX12" fmla="*/ 3206329 w 5163152"/>
              <a:gd name="connsiteY12" fmla="*/ 4338945 h 4498522"/>
              <a:gd name="connsiteX13" fmla="*/ 3208270 w 5163152"/>
              <a:gd name="connsiteY13" fmla="*/ 4356881 h 4498522"/>
              <a:gd name="connsiteX14" fmla="*/ 3209951 w 5163152"/>
              <a:gd name="connsiteY14" fmla="*/ 4367822 h 4498522"/>
              <a:gd name="connsiteX15" fmla="*/ 3212132 w 5163152"/>
              <a:gd name="connsiteY15" fmla="*/ 4379338 h 4498522"/>
              <a:gd name="connsiteX16" fmla="*/ 3216064 w 5163152"/>
              <a:gd name="connsiteY16" fmla="*/ 4393597 h 4498522"/>
              <a:gd name="connsiteX17" fmla="*/ 3222578 w 5163152"/>
              <a:gd name="connsiteY17" fmla="*/ 4406605 h 4498522"/>
              <a:gd name="connsiteX18" fmla="*/ 3245334 w 5163152"/>
              <a:gd name="connsiteY18" fmla="*/ 4424790 h 4498522"/>
              <a:gd name="connsiteX19" fmla="*/ 3274586 w 5163152"/>
              <a:gd name="connsiteY19" fmla="*/ 4429082 h 4498522"/>
              <a:gd name="connsiteX20" fmla="*/ 3302984 w 5163152"/>
              <a:gd name="connsiteY20" fmla="*/ 4419578 h 4498522"/>
              <a:gd name="connsiteX21" fmla="*/ 3314559 w 5163152"/>
              <a:gd name="connsiteY21" fmla="*/ 4409757 h 4498522"/>
              <a:gd name="connsiteX22" fmla="*/ 3324122 w 5163152"/>
              <a:gd name="connsiteY22" fmla="*/ 4397925 h 4498522"/>
              <a:gd name="connsiteX23" fmla="*/ 3333616 w 5163152"/>
              <a:gd name="connsiteY23" fmla="*/ 4386045 h 4498522"/>
              <a:gd name="connsiteX24" fmla="*/ 3340638 w 5163152"/>
              <a:gd name="connsiteY24" fmla="*/ 4375755 h 4498522"/>
              <a:gd name="connsiteX25" fmla="*/ 3366303 w 5163152"/>
              <a:gd name="connsiteY25" fmla="*/ 4334212 h 4498522"/>
              <a:gd name="connsiteX26" fmla="*/ 3420398 w 5163152"/>
              <a:gd name="connsiteY26" fmla="*/ 4215115 h 4498522"/>
              <a:gd name="connsiteX27" fmla="*/ 3459667 w 5163152"/>
              <a:gd name="connsiteY27" fmla="*/ 4101435 h 4498522"/>
              <a:gd name="connsiteX28" fmla="*/ 3489652 w 5163152"/>
              <a:gd name="connsiteY28" fmla="*/ 4012781 h 4498522"/>
              <a:gd name="connsiteX29" fmla="*/ 3516783 w 5163152"/>
              <a:gd name="connsiteY29" fmla="*/ 3934632 h 4498522"/>
              <a:gd name="connsiteX30" fmla="*/ 3560012 w 5163152"/>
              <a:gd name="connsiteY30" fmla="*/ 3803241 h 4498522"/>
              <a:gd name="connsiteX31" fmla="*/ 3568954 w 5163152"/>
              <a:gd name="connsiteY31" fmla="*/ 3774498 h 4498522"/>
              <a:gd name="connsiteX32" fmla="*/ 2084742 w 5163152"/>
              <a:gd name="connsiteY32" fmla="*/ 3535186 h 4498522"/>
              <a:gd name="connsiteX33" fmla="*/ 2060909 w 5163152"/>
              <a:gd name="connsiteY33" fmla="*/ 3535359 h 4498522"/>
              <a:gd name="connsiteX34" fmla="*/ 2040090 w 5163152"/>
              <a:gd name="connsiteY34" fmla="*/ 3537242 h 4498522"/>
              <a:gd name="connsiteX35" fmla="*/ 2013933 w 5163152"/>
              <a:gd name="connsiteY35" fmla="*/ 3541970 h 4498522"/>
              <a:gd name="connsiteX36" fmla="*/ 1982961 w 5163152"/>
              <a:gd name="connsiteY36" fmla="*/ 3551057 h 4498522"/>
              <a:gd name="connsiteX37" fmla="*/ 1948635 w 5163152"/>
              <a:gd name="connsiteY37" fmla="*/ 3567531 h 4498522"/>
              <a:gd name="connsiteX38" fmla="*/ 1914805 w 5163152"/>
              <a:gd name="connsiteY38" fmla="*/ 3593508 h 4498522"/>
              <a:gd name="connsiteX39" fmla="*/ 1886627 w 5163152"/>
              <a:gd name="connsiteY39" fmla="*/ 3628696 h 4498522"/>
              <a:gd name="connsiteX40" fmla="*/ 1876051 w 5163152"/>
              <a:gd name="connsiteY40" fmla="*/ 3652193 h 4498522"/>
              <a:gd name="connsiteX41" fmla="*/ 1873194 w 5163152"/>
              <a:gd name="connsiteY41" fmla="*/ 3679110 h 4498522"/>
              <a:gd name="connsiteX42" fmla="*/ 1879854 w 5163152"/>
              <a:gd name="connsiteY42" fmla="*/ 3705355 h 4498522"/>
              <a:gd name="connsiteX43" fmla="*/ 1894162 w 5163152"/>
              <a:gd name="connsiteY43" fmla="*/ 3727302 h 4498522"/>
              <a:gd name="connsiteX44" fmla="*/ 1913618 w 5163152"/>
              <a:gd name="connsiteY44" fmla="*/ 3743767 h 4498522"/>
              <a:gd name="connsiteX45" fmla="*/ 1936114 w 5163152"/>
              <a:gd name="connsiteY45" fmla="*/ 3754282 h 4498522"/>
              <a:gd name="connsiteX46" fmla="*/ 1981169 w 5163152"/>
              <a:gd name="connsiteY46" fmla="*/ 3760701 h 4498522"/>
              <a:gd name="connsiteX47" fmla="*/ 1991596 w 5163152"/>
              <a:gd name="connsiteY47" fmla="*/ 3760261 h 4498522"/>
              <a:gd name="connsiteX48" fmla="*/ 1998484 w 5163152"/>
              <a:gd name="connsiteY48" fmla="*/ 3759475 h 4498522"/>
              <a:gd name="connsiteX49" fmla="*/ 2011727 w 5163152"/>
              <a:gd name="connsiteY49" fmla="*/ 3757042 h 4498522"/>
              <a:gd name="connsiteX50" fmla="*/ 2037831 w 5163152"/>
              <a:gd name="connsiteY50" fmla="*/ 3749395 h 4498522"/>
              <a:gd name="connsiteX51" fmla="*/ 2066198 w 5163152"/>
              <a:gd name="connsiteY51" fmla="*/ 3738282 h 4498522"/>
              <a:gd name="connsiteX52" fmla="*/ 2075845 w 5163152"/>
              <a:gd name="connsiteY52" fmla="*/ 3734124 h 4498522"/>
              <a:gd name="connsiteX53" fmla="*/ 2078090 w 5163152"/>
              <a:gd name="connsiteY53" fmla="*/ 3733204 h 4498522"/>
              <a:gd name="connsiteX54" fmla="*/ 2077176 w 5163152"/>
              <a:gd name="connsiteY54" fmla="*/ 3734910 h 4498522"/>
              <a:gd name="connsiteX55" fmla="*/ 2075369 w 5163152"/>
              <a:gd name="connsiteY55" fmla="*/ 3738302 h 4498522"/>
              <a:gd name="connsiteX56" fmla="*/ 2068234 w 5163152"/>
              <a:gd name="connsiteY56" fmla="*/ 3751848 h 4498522"/>
              <a:gd name="connsiteX57" fmla="*/ 2054326 w 5163152"/>
              <a:gd name="connsiteY57" fmla="*/ 3779058 h 4498522"/>
              <a:gd name="connsiteX58" fmla="*/ 2025958 w 5163152"/>
              <a:gd name="connsiteY58" fmla="*/ 3836620 h 4498522"/>
              <a:gd name="connsiteX59" fmla="*/ 2017719 w 5163152"/>
              <a:gd name="connsiteY59" fmla="*/ 3854172 h 4498522"/>
              <a:gd name="connsiteX60" fmla="*/ 2106002 w 5163152"/>
              <a:gd name="connsiteY60" fmla="*/ 3712683 h 4498522"/>
              <a:gd name="connsiteX61" fmla="*/ 2022115 w 5163152"/>
              <a:gd name="connsiteY61" fmla="*/ 3739554 h 4498522"/>
              <a:gd name="connsiteX62" fmla="*/ 1943707 w 5163152"/>
              <a:gd name="connsiteY62" fmla="*/ 3738589 h 4498522"/>
              <a:gd name="connsiteX63" fmla="*/ 1896676 w 5163152"/>
              <a:gd name="connsiteY63" fmla="*/ 3700131 h 4498522"/>
              <a:gd name="connsiteX64" fmla="*/ 1900402 w 5163152"/>
              <a:gd name="connsiteY64" fmla="*/ 3639139 h 4498522"/>
              <a:gd name="connsiteX65" fmla="*/ 1988013 w 5163152"/>
              <a:gd name="connsiteY65" fmla="*/ 3563982 h 4498522"/>
              <a:gd name="connsiteX66" fmla="*/ 2103396 w 5163152"/>
              <a:gd name="connsiteY66" fmla="*/ 3536279 h 4498522"/>
              <a:gd name="connsiteX67" fmla="*/ 2084742 w 5163152"/>
              <a:gd name="connsiteY67" fmla="*/ 3535186 h 4498522"/>
              <a:gd name="connsiteX68" fmla="*/ 4078044 w 5163152"/>
              <a:gd name="connsiteY68" fmla="*/ 3520394 h 4498522"/>
              <a:gd name="connsiteX69" fmla="*/ 4080232 w 5163152"/>
              <a:gd name="connsiteY69" fmla="*/ 3547546 h 4498522"/>
              <a:gd name="connsiteX70" fmla="*/ 4083238 w 5163152"/>
              <a:gd name="connsiteY70" fmla="*/ 3537907 h 4498522"/>
              <a:gd name="connsiteX71" fmla="*/ 4078044 w 5163152"/>
              <a:gd name="connsiteY71" fmla="*/ 3520394 h 4498522"/>
              <a:gd name="connsiteX72" fmla="*/ 1345801 w 5163152"/>
              <a:gd name="connsiteY72" fmla="*/ 3347459 h 4498522"/>
              <a:gd name="connsiteX73" fmla="*/ 1429424 w 5163152"/>
              <a:gd name="connsiteY73" fmla="*/ 3415361 h 4498522"/>
              <a:gd name="connsiteX74" fmla="*/ 1415828 w 5163152"/>
              <a:gd name="connsiteY74" fmla="*/ 3531577 h 4498522"/>
              <a:gd name="connsiteX75" fmla="*/ 1334974 w 5163152"/>
              <a:gd name="connsiteY75" fmla="*/ 3615397 h 4498522"/>
              <a:gd name="connsiteX76" fmla="*/ 1151924 w 5163152"/>
              <a:gd name="connsiteY76" fmla="*/ 3692670 h 4498522"/>
              <a:gd name="connsiteX77" fmla="*/ 1017290 w 5163152"/>
              <a:gd name="connsiteY77" fmla="*/ 3836755 h 4498522"/>
              <a:gd name="connsiteX78" fmla="*/ 1013332 w 5163152"/>
              <a:gd name="connsiteY78" fmla="*/ 3845377 h 4498522"/>
              <a:gd name="connsiteX79" fmla="*/ 1025459 w 5163152"/>
              <a:gd name="connsiteY79" fmla="*/ 3829071 h 4498522"/>
              <a:gd name="connsiteX80" fmla="*/ 1041111 w 5163152"/>
              <a:gd name="connsiteY80" fmla="*/ 3808970 h 4498522"/>
              <a:gd name="connsiteX81" fmla="*/ 1073630 w 5163152"/>
              <a:gd name="connsiteY81" fmla="*/ 3771969 h 4498522"/>
              <a:gd name="connsiteX82" fmla="*/ 1127053 w 5163152"/>
              <a:gd name="connsiteY82" fmla="*/ 3727494 h 4498522"/>
              <a:gd name="connsiteX83" fmla="*/ 1201043 w 5163152"/>
              <a:gd name="connsiteY83" fmla="*/ 3686998 h 4498522"/>
              <a:gd name="connsiteX84" fmla="*/ 1284706 w 5163152"/>
              <a:gd name="connsiteY84" fmla="*/ 3653300 h 4498522"/>
              <a:gd name="connsiteX85" fmla="*/ 1326964 w 5163152"/>
              <a:gd name="connsiteY85" fmla="*/ 3637012 h 4498522"/>
              <a:gd name="connsiteX86" fmla="*/ 1348576 w 5163152"/>
              <a:gd name="connsiteY86" fmla="*/ 3627946 h 4498522"/>
              <a:gd name="connsiteX87" fmla="*/ 1369944 w 5163152"/>
              <a:gd name="connsiteY87" fmla="*/ 3615129 h 4498522"/>
              <a:gd name="connsiteX88" fmla="*/ 1403379 w 5163152"/>
              <a:gd name="connsiteY88" fmla="*/ 3582016 h 4498522"/>
              <a:gd name="connsiteX89" fmla="*/ 1426111 w 5163152"/>
              <a:gd name="connsiteY89" fmla="*/ 3544403 h 4498522"/>
              <a:gd name="connsiteX90" fmla="*/ 1444873 w 5163152"/>
              <a:gd name="connsiteY90" fmla="*/ 3477069 h 4498522"/>
              <a:gd name="connsiteX91" fmla="*/ 1439220 w 5163152"/>
              <a:gd name="connsiteY91" fmla="*/ 3415540 h 4498522"/>
              <a:gd name="connsiteX92" fmla="*/ 1427251 w 5163152"/>
              <a:gd name="connsiteY92" fmla="*/ 3389737 h 4498522"/>
              <a:gd name="connsiteX93" fmla="*/ 1409729 w 5163152"/>
              <a:gd name="connsiteY93" fmla="*/ 3369724 h 4498522"/>
              <a:gd name="connsiteX94" fmla="*/ 1388997 w 5163152"/>
              <a:gd name="connsiteY94" fmla="*/ 3356592 h 4498522"/>
              <a:gd name="connsiteX95" fmla="*/ 1367396 w 5163152"/>
              <a:gd name="connsiteY95" fmla="*/ 3349739 h 4498522"/>
              <a:gd name="connsiteX96" fmla="*/ 1367394 w 5163152"/>
              <a:gd name="connsiteY96" fmla="*/ 3349739 h 4498522"/>
              <a:gd name="connsiteX97" fmla="*/ 1345801 w 5163152"/>
              <a:gd name="connsiteY97" fmla="*/ 3347459 h 4498522"/>
              <a:gd name="connsiteX98" fmla="*/ 2773867 w 5163152"/>
              <a:gd name="connsiteY98" fmla="*/ 3014332 h 4498522"/>
              <a:gd name="connsiteX99" fmla="*/ 2629228 w 5163152"/>
              <a:gd name="connsiteY99" fmla="*/ 3180043 h 4498522"/>
              <a:gd name="connsiteX100" fmla="*/ 2629229 w 5163152"/>
              <a:gd name="connsiteY100" fmla="*/ 3180043 h 4498522"/>
              <a:gd name="connsiteX101" fmla="*/ 2643137 w 5163152"/>
              <a:gd name="connsiteY101" fmla="*/ 3174659 h 4498522"/>
              <a:gd name="connsiteX102" fmla="*/ 2672304 w 5163152"/>
              <a:gd name="connsiteY102" fmla="*/ 3152776 h 4498522"/>
              <a:gd name="connsiteX103" fmla="*/ 2690059 w 5163152"/>
              <a:gd name="connsiteY103" fmla="*/ 3134661 h 4498522"/>
              <a:gd name="connsiteX104" fmla="*/ 2707485 w 5163152"/>
              <a:gd name="connsiteY104" fmla="*/ 3114836 h 4498522"/>
              <a:gd name="connsiteX105" fmla="*/ 2738326 w 5163152"/>
              <a:gd name="connsiteY105" fmla="*/ 3075630 h 4498522"/>
              <a:gd name="connsiteX106" fmla="*/ 2758004 w 5163152"/>
              <a:gd name="connsiteY106" fmla="*/ 3045585 h 4498522"/>
              <a:gd name="connsiteX107" fmla="*/ 2771318 w 5163152"/>
              <a:gd name="connsiteY107" fmla="*/ 3020080 h 4498522"/>
              <a:gd name="connsiteX108" fmla="*/ 2773867 w 5163152"/>
              <a:gd name="connsiteY108" fmla="*/ 3014332 h 4498522"/>
              <a:gd name="connsiteX109" fmla="*/ 174902 w 5163152"/>
              <a:gd name="connsiteY109" fmla="*/ 2830629 h 4498522"/>
              <a:gd name="connsiteX110" fmla="*/ 205950 w 5163152"/>
              <a:gd name="connsiteY110" fmla="*/ 2883486 h 4498522"/>
              <a:gd name="connsiteX111" fmla="*/ 245946 w 5163152"/>
              <a:gd name="connsiteY111" fmla="*/ 2934561 h 4498522"/>
              <a:gd name="connsiteX112" fmla="*/ 246745 w 5163152"/>
              <a:gd name="connsiteY112" fmla="*/ 2924119 h 4498522"/>
              <a:gd name="connsiteX113" fmla="*/ 240371 w 5163152"/>
              <a:gd name="connsiteY113" fmla="*/ 2903136 h 4498522"/>
              <a:gd name="connsiteX114" fmla="*/ 232958 w 5163152"/>
              <a:gd name="connsiteY114" fmla="*/ 2890760 h 4498522"/>
              <a:gd name="connsiteX115" fmla="*/ 224218 w 5163152"/>
              <a:gd name="connsiteY115" fmla="*/ 2878801 h 4498522"/>
              <a:gd name="connsiteX116" fmla="*/ 206238 w 5163152"/>
              <a:gd name="connsiteY116" fmla="*/ 2857627 h 4498522"/>
              <a:gd name="connsiteX117" fmla="*/ 191623 w 5163152"/>
              <a:gd name="connsiteY117" fmla="*/ 2843680 h 4498522"/>
              <a:gd name="connsiteX118" fmla="*/ 178136 w 5163152"/>
              <a:gd name="connsiteY118" fmla="*/ 2833139 h 4498522"/>
              <a:gd name="connsiteX119" fmla="*/ 174902 w 5163152"/>
              <a:gd name="connsiteY119" fmla="*/ 2830629 h 4498522"/>
              <a:gd name="connsiteX120" fmla="*/ 438189 w 5163152"/>
              <a:gd name="connsiteY120" fmla="*/ 2738384 h 4498522"/>
              <a:gd name="connsiteX121" fmla="*/ 420418 w 5163152"/>
              <a:gd name="connsiteY121" fmla="*/ 2738671 h 4498522"/>
              <a:gd name="connsiteX122" fmla="*/ 396711 w 5163152"/>
              <a:gd name="connsiteY122" fmla="*/ 2742063 h 4498522"/>
              <a:gd name="connsiteX123" fmla="*/ 356965 w 5163152"/>
              <a:gd name="connsiteY123" fmla="*/ 2750072 h 4498522"/>
              <a:gd name="connsiteX124" fmla="*/ 318760 w 5163152"/>
              <a:gd name="connsiteY124" fmla="*/ 2758772 h 4498522"/>
              <a:gd name="connsiteX125" fmla="*/ 296627 w 5163152"/>
              <a:gd name="connsiteY125" fmla="*/ 2762932 h 4498522"/>
              <a:gd name="connsiteX126" fmla="*/ 272584 w 5163152"/>
              <a:gd name="connsiteY126" fmla="*/ 2765785 h 4498522"/>
              <a:gd name="connsiteX127" fmla="*/ 244883 w 5163152"/>
              <a:gd name="connsiteY127" fmla="*/ 2768255 h 4498522"/>
              <a:gd name="connsiteX128" fmla="*/ 218396 w 5163152"/>
              <a:gd name="connsiteY128" fmla="*/ 2772147 h 4498522"/>
              <a:gd name="connsiteX129" fmla="*/ 212783 w 5163152"/>
              <a:gd name="connsiteY129" fmla="*/ 2773527 h 4498522"/>
              <a:gd name="connsiteX130" fmla="*/ 209396 w 5163152"/>
              <a:gd name="connsiteY130" fmla="*/ 2778988 h 4498522"/>
              <a:gd name="connsiteX131" fmla="*/ 206017 w 5163152"/>
              <a:gd name="connsiteY131" fmla="*/ 2793227 h 4498522"/>
              <a:gd name="connsiteX132" fmla="*/ 209416 w 5163152"/>
              <a:gd name="connsiteY132" fmla="*/ 2803055 h 4498522"/>
              <a:gd name="connsiteX133" fmla="*/ 211813 w 5163152"/>
              <a:gd name="connsiteY133" fmla="*/ 2805583 h 4498522"/>
              <a:gd name="connsiteX134" fmla="*/ 214134 w 5163152"/>
              <a:gd name="connsiteY134" fmla="*/ 2807045 h 4498522"/>
              <a:gd name="connsiteX135" fmla="*/ 217197 w 5163152"/>
              <a:gd name="connsiteY135" fmla="*/ 2810777 h 4498522"/>
              <a:gd name="connsiteX136" fmla="*/ 226405 w 5163152"/>
              <a:gd name="connsiteY136" fmla="*/ 2824036 h 4498522"/>
              <a:gd name="connsiteX137" fmla="*/ 261186 w 5163152"/>
              <a:gd name="connsiteY137" fmla="*/ 2871749 h 4498522"/>
              <a:gd name="connsiteX138" fmla="*/ 279818 w 5163152"/>
              <a:gd name="connsiteY138" fmla="*/ 2899182 h 4498522"/>
              <a:gd name="connsiteX139" fmla="*/ 294254 w 5163152"/>
              <a:gd name="connsiteY139" fmla="*/ 2924789 h 4498522"/>
              <a:gd name="connsiteX140" fmla="*/ 300114 w 5163152"/>
              <a:gd name="connsiteY140" fmla="*/ 2938471 h 4498522"/>
              <a:gd name="connsiteX141" fmla="*/ 303672 w 5163152"/>
              <a:gd name="connsiteY141" fmla="*/ 2950428 h 4498522"/>
              <a:gd name="connsiteX142" fmla="*/ 307572 w 5163152"/>
              <a:gd name="connsiteY142" fmla="*/ 2972827 h 4498522"/>
              <a:gd name="connsiteX143" fmla="*/ 307572 w 5163152"/>
              <a:gd name="connsiteY143" fmla="*/ 2992469 h 4498522"/>
              <a:gd name="connsiteX144" fmla="*/ 307040 w 5163152"/>
              <a:gd name="connsiteY144" fmla="*/ 3001263 h 4498522"/>
              <a:gd name="connsiteX145" fmla="*/ 307002 w 5163152"/>
              <a:gd name="connsiteY145" fmla="*/ 3005556 h 4498522"/>
              <a:gd name="connsiteX146" fmla="*/ 307192 w 5163152"/>
              <a:gd name="connsiteY146" fmla="*/ 3007855 h 4498522"/>
              <a:gd name="connsiteX147" fmla="*/ 307098 w 5163152"/>
              <a:gd name="connsiteY147" fmla="*/ 3008679 h 4498522"/>
              <a:gd name="connsiteX148" fmla="*/ 364799 w 5163152"/>
              <a:gd name="connsiteY148" fmla="*/ 3076028 h 4498522"/>
              <a:gd name="connsiteX149" fmla="*/ 416366 w 5163152"/>
              <a:gd name="connsiteY149" fmla="*/ 3147602 h 4498522"/>
              <a:gd name="connsiteX150" fmla="*/ 435316 w 5163152"/>
              <a:gd name="connsiteY150" fmla="*/ 3158045 h 4498522"/>
              <a:gd name="connsiteX151" fmla="*/ 435563 w 5163152"/>
              <a:gd name="connsiteY151" fmla="*/ 3155573 h 4498522"/>
              <a:gd name="connsiteX152" fmla="*/ 442223 w 5163152"/>
              <a:gd name="connsiteY152" fmla="*/ 3123707 h 4498522"/>
              <a:gd name="connsiteX153" fmla="*/ 452966 w 5163152"/>
              <a:gd name="connsiteY153" fmla="*/ 3090629 h 4498522"/>
              <a:gd name="connsiteX154" fmla="*/ 466063 w 5163152"/>
              <a:gd name="connsiteY154" fmla="*/ 3062466 h 4498522"/>
              <a:gd name="connsiteX155" fmla="*/ 488545 w 5163152"/>
              <a:gd name="connsiteY155" fmla="*/ 3024133 h 4498522"/>
              <a:gd name="connsiteX156" fmla="*/ 507674 w 5163152"/>
              <a:gd name="connsiteY156" fmla="*/ 2990284 h 4498522"/>
              <a:gd name="connsiteX157" fmla="*/ 522933 w 5163152"/>
              <a:gd name="connsiteY157" fmla="*/ 2958227 h 4498522"/>
              <a:gd name="connsiteX158" fmla="*/ 536099 w 5163152"/>
              <a:gd name="connsiteY158" fmla="*/ 2919328 h 4498522"/>
              <a:gd name="connsiteX159" fmla="*/ 538630 w 5163152"/>
              <a:gd name="connsiteY159" fmla="*/ 2907083 h 4498522"/>
              <a:gd name="connsiteX160" fmla="*/ 540324 w 5163152"/>
              <a:gd name="connsiteY160" fmla="*/ 2893191 h 4498522"/>
              <a:gd name="connsiteX161" fmla="*/ 543938 w 5163152"/>
              <a:gd name="connsiteY161" fmla="*/ 2856133 h 4498522"/>
              <a:gd name="connsiteX162" fmla="*/ 548162 w 5163152"/>
              <a:gd name="connsiteY162" fmla="*/ 2827658 h 4498522"/>
              <a:gd name="connsiteX163" fmla="*/ 551758 w 5163152"/>
              <a:gd name="connsiteY163" fmla="*/ 2809263 h 4498522"/>
              <a:gd name="connsiteX164" fmla="*/ 553889 w 5163152"/>
              <a:gd name="connsiteY164" fmla="*/ 2799586 h 4498522"/>
              <a:gd name="connsiteX165" fmla="*/ 554955 w 5163152"/>
              <a:gd name="connsiteY165" fmla="*/ 2793588 h 4498522"/>
              <a:gd name="connsiteX166" fmla="*/ 559844 w 5163152"/>
              <a:gd name="connsiteY166" fmla="*/ 2772463 h 4498522"/>
              <a:gd name="connsiteX167" fmla="*/ 547667 w 5163152"/>
              <a:gd name="connsiteY167" fmla="*/ 2763122 h 4498522"/>
              <a:gd name="connsiteX168" fmla="*/ 535547 w 5163152"/>
              <a:gd name="connsiteY168" fmla="*/ 2760305 h 4498522"/>
              <a:gd name="connsiteX169" fmla="*/ 529439 w 5163152"/>
              <a:gd name="connsiteY169" fmla="*/ 2758733 h 4498522"/>
              <a:gd name="connsiteX170" fmla="*/ 526272 w 5163152"/>
              <a:gd name="connsiteY170" fmla="*/ 2758031 h 4498522"/>
              <a:gd name="connsiteX171" fmla="*/ 522248 w 5163152"/>
              <a:gd name="connsiteY171" fmla="*/ 2757258 h 4498522"/>
              <a:gd name="connsiteX172" fmla="*/ 498370 w 5163152"/>
              <a:gd name="connsiteY172" fmla="*/ 2752122 h 4498522"/>
              <a:gd name="connsiteX173" fmla="*/ 490436 w 5163152"/>
              <a:gd name="connsiteY173" fmla="*/ 2750130 h 4498522"/>
              <a:gd name="connsiteX174" fmla="*/ 488248 w 5163152"/>
              <a:gd name="connsiteY174" fmla="*/ 2748981 h 4498522"/>
              <a:gd name="connsiteX175" fmla="*/ 482330 w 5163152"/>
              <a:gd name="connsiteY175" fmla="*/ 2746278 h 4498522"/>
              <a:gd name="connsiteX176" fmla="*/ 465269 w 5163152"/>
              <a:gd name="connsiteY176" fmla="*/ 2741440 h 4498522"/>
              <a:gd name="connsiteX177" fmla="*/ 438189 w 5163152"/>
              <a:gd name="connsiteY177" fmla="*/ 2738384 h 4498522"/>
              <a:gd name="connsiteX178" fmla="*/ 3143988 w 5163152"/>
              <a:gd name="connsiteY178" fmla="*/ 2712726 h 4498522"/>
              <a:gd name="connsiteX179" fmla="*/ 3137615 w 5163152"/>
              <a:gd name="connsiteY179" fmla="*/ 2716309 h 4498522"/>
              <a:gd name="connsiteX180" fmla="*/ 3107315 w 5163152"/>
              <a:gd name="connsiteY180" fmla="*/ 2736539 h 4498522"/>
              <a:gd name="connsiteX181" fmla="*/ 3083751 w 5163152"/>
              <a:gd name="connsiteY181" fmla="*/ 2754671 h 4498522"/>
              <a:gd name="connsiteX182" fmla="*/ 3048000 w 5163152"/>
              <a:gd name="connsiteY182" fmla="*/ 2786250 h 4498522"/>
              <a:gd name="connsiteX183" fmla="*/ 2987134 w 5163152"/>
              <a:gd name="connsiteY183" fmla="*/ 2838139 h 4498522"/>
              <a:gd name="connsiteX184" fmla="*/ 2948502 w 5163152"/>
              <a:gd name="connsiteY184" fmla="*/ 2870909 h 4498522"/>
              <a:gd name="connsiteX185" fmla="*/ 2908156 w 5163152"/>
              <a:gd name="connsiteY185" fmla="*/ 2905129 h 4498522"/>
              <a:gd name="connsiteX186" fmla="*/ 2898909 w 5163152"/>
              <a:gd name="connsiteY186" fmla="*/ 2912851 h 4498522"/>
              <a:gd name="connsiteX187" fmla="*/ 2892859 w 5163152"/>
              <a:gd name="connsiteY187" fmla="*/ 2924003 h 4498522"/>
              <a:gd name="connsiteX188" fmla="*/ 2847614 w 5163152"/>
              <a:gd name="connsiteY188" fmla="*/ 2994538 h 4498522"/>
              <a:gd name="connsiteX189" fmla="*/ 2787947 w 5163152"/>
              <a:gd name="connsiteY189" fmla="*/ 3072047 h 4498522"/>
              <a:gd name="connsiteX190" fmla="*/ 2752127 w 5163152"/>
              <a:gd name="connsiteY190" fmla="*/ 3115145 h 4498522"/>
              <a:gd name="connsiteX191" fmla="*/ 2712811 w 5163152"/>
              <a:gd name="connsiteY191" fmla="*/ 3160268 h 4498522"/>
              <a:gd name="connsiteX192" fmla="*/ 2672445 w 5163152"/>
              <a:gd name="connsiteY192" fmla="*/ 3204074 h 4498522"/>
              <a:gd name="connsiteX193" fmla="*/ 2636801 w 5163152"/>
              <a:gd name="connsiteY193" fmla="*/ 3239156 h 4498522"/>
              <a:gd name="connsiteX194" fmla="*/ 2571731 w 5163152"/>
              <a:gd name="connsiteY194" fmla="*/ 3288402 h 4498522"/>
              <a:gd name="connsiteX195" fmla="*/ 2545550 w 5163152"/>
              <a:gd name="connsiteY195" fmla="*/ 3301145 h 4498522"/>
              <a:gd name="connsiteX196" fmla="*/ 2533944 w 5163152"/>
              <a:gd name="connsiteY196" fmla="*/ 3306012 h 4498522"/>
              <a:gd name="connsiteX197" fmla="*/ 2528274 w 5163152"/>
              <a:gd name="connsiteY197" fmla="*/ 3308675 h 4498522"/>
              <a:gd name="connsiteX198" fmla="*/ 2525230 w 5163152"/>
              <a:gd name="connsiteY198" fmla="*/ 3310323 h 4498522"/>
              <a:gd name="connsiteX199" fmla="*/ 2524127 w 5163152"/>
              <a:gd name="connsiteY199" fmla="*/ 3310688 h 4498522"/>
              <a:gd name="connsiteX200" fmla="*/ 2481526 w 5163152"/>
              <a:gd name="connsiteY200" fmla="*/ 3365547 h 4498522"/>
              <a:gd name="connsiteX201" fmla="*/ 2376272 w 5163152"/>
              <a:gd name="connsiteY201" fmla="*/ 3506080 h 4498522"/>
              <a:gd name="connsiteX202" fmla="*/ 2444729 w 5163152"/>
              <a:gd name="connsiteY202" fmla="*/ 3499373 h 4498522"/>
              <a:gd name="connsiteX203" fmla="*/ 2463775 w 5163152"/>
              <a:gd name="connsiteY203" fmla="*/ 3492264 h 4498522"/>
              <a:gd name="connsiteX204" fmla="*/ 2481679 w 5163152"/>
              <a:gd name="connsiteY204" fmla="*/ 3482875 h 4498522"/>
              <a:gd name="connsiteX205" fmla="*/ 2488164 w 5163152"/>
              <a:gd name="connsiteY205" fmla="*/ 3478245 h 4498522"/>
              <a:gd name="connsiteX206" fmla="*/ 2496062 w 5163152"/>
              <a:gd name="connsiteY206" fmla="*/ 3473429 h 4498522"/>
              <a:gd name="connsiteX207" fmla="*/ 2513953 w 5163152"/>
              <a:gd name="connsiteY207" fmla="*/ 3469737 h 4498522"/>
              <a:gd name="connsiteX208" fmla="*/ 2531185 w 5163152"/>
              <a:gd name="connsiteY208" fmla="*/ 3470803 h 4498522"/>
              <a:gd name="connsiteX209" fmla="*/ 2531185 w 5163152"/>
              <a:gd name="connsiteY209" fmla="*/ 3470804 h 4498522"/>
              <a:gd name="connsiteX210" fmla="*/ 2532231 w 5163152"/>
              <a:gd name="connsiteY210" fmla="*/ 3493184 h 4498522"/>
              <a:gd name="connsiteX211" fmla="*/ 2538739 w 5163152"/>
              <a:gd name="connsiteY211" fmla="*/ 3492744 h 4498522"/>
              <a:gd name="connsiteX212" fmla="*/ 2538834 w 5163152"/>
              <a:gd name="connsiteY212" fmla="*/ 3492744 h 4498522"/>
              <a:gd name="connsiteX213" fmla="*/ 2544366 w 5163152"/>
              <a:gd name="connsiteY213" fmla="*/ 3485539 h 4498522"/>
              <a:gd name="connsiteX214" fmla="*/ 2563511 w 5163152"/>
              <a:gd name="connsiteY214" fmla="*/ 3477988 h 4498522"/>
              <a:gd name="connsiteX215" fmla="*/ 2604818 w 5163152"/>
              <a:gd name="connsiteY215" fmla="*/ 3469768 h 4498522"/>
              <a:gd name="connsiteX216" fmla="*/ 2660984 w 5163152"/>
              <a:gd name="connsiteY216" fmla="*/ 3464193 h 4498522"/>
              <a:gd name="connsiteX217" fmla="*/ 2721616 w 5163152"/>
              <a:gd name="connsiteY217" fmla="*/ 3462805 h 4498522"/>
              <a:gd name="connsiteX218" fmla="*/ 2775484 w 5163152"/>
              <a:gd name="connsiteY218" fmla="*/ 3466147 h 4498522"/>
              <a:gd name="connsiteX219" fmla="*/ 2815288 w 5163152"/>
              <a:gd name="connsiteY219" fmla="*/ 3471340 h 4498522"/>
              <a:gd name="connsiteX220" fmla="*/ 2831936 w 5163152"/>
              <a:gd name="connsiteY220" fmla="*/ 3473926 h 4498522"/>
              <a:gd name="connsiteX221" fmla="*/ 2846225 w 5163152"/>
              <a:gd name="connsiteY221" fmla="*/ 3476456 h 4498522"/>
              <a:gd name="connsiteX222" fmla="*/ 2853362 w 5163152"/>
              <a:gd name="connsiteY222" fmla="*/ 3477761 h 4498522"/>
              <a:gd name="connsiteX223" fmla="*/ 2860399 w 5163152"/>
              <a:gd name="connsiteY223" fmla="*/ 3478564 h 4498522"/>
              <a:gd name="connsiteX224" fmla="*/ 2866412 w 5163152"/>
              <a:gd name="connsiteY224" fmla="*/ 3467182 h 4498522"/>
              <a:gd name="connsiteX225" fmla="*/ 2879711 w 5163152"/>
              <a:gd name="connsiteY225" fmla="*/ 3440337 h 4498522"/>
              <a:gd name="connsiteX226" fmla="*/ 2902544 w 5163152"/>
              <a:gd name="connsiteY226" fmla="*/ 3390688 h 4498522"/>
              <a:gd name="connsiteX227" fmla="*/ 2934945 w 5163152"/>
              <a:gd name="connsiteY227" fmla="*/ 3303329 h 4498522"/>
              <a:gd name="connsiteX228" fmla="*/ 2936962 w 5163152"/>
              <a:gd name="connsiteY228" fmla="*/ 3296393 h 4498522"/>
              <a:gd name="connsiteX229" fmla="*/ 2942745 w 5163152"/>
              <a:gd name="connsiteY229" fmla="*/ 3273034 h 4498522"/>
              <a:gd name="connsiteX230" fmla="*/ 2957205 w 5163152"/>
              <a:gd name="connsiteY230" fmla="*/ 3210875 h 4498522"/>
              <a:gd name="connsiteX231" fmla="*/ 2969891 w 5163152"/>
              <a:gd name="connsiteY231" fmla="*/ 3162831 h 4498522"/>
              <a:gd name="connsiteX232" fmla="*/ 2989399 w 5163152"/>
              <a:gd name="connsiteY232" fmla="*/ 3098490 h 4498522"/>
              <a:gd name="connsiteX233" fmla="*/ 3013284 w 5163152"/>
              <a:gd name="connsiteY233" fmla="*/ 3029003 h 4498522"/>
              <a:gd name="connsiteX234" fmla="*/ 3040351 w 5163152"/>
              <a:gd name="connsiteY234" fmla="*/ 2958034 h 4498522"/>
              <a:gd name="connsiteX235" fmla="*/ 3056277 w 5163152"/>
              <a:gd name="connsiteY235" fmla="*/ 2919615 h 4498522"/>
              <a:gd name="connsiteX236" fmla="*/ 3060315 w 5163152"/>
              <a:gd name="connsiteY236" fmla="*/ 2910274 h 4498522"/>
              <a:gd name="connsiteX237" fmla="*/ 3063926 w 5163152"/>
              <a:gd name="connsiteY237" fmla="*/ 2901909 h 4498522"/>
              <a:gd name="connsiteX238" fmla="*/ 3069671 w 5163152"/>
              <a:gd name="connsiteY238" fmla="*/ 2888899 h 4498522"/>
              <a:gd name="connsiteX239" fmla="*/ 3087708 w 5163152"/>
              <a:gd name="connsiteY239" fmla="*/ 2849866 h 4498522"/>
              <a:gd name="connsiteX240" fmla="*/ 3094044 w 5163152"/>
              <a:gd name="connsiteY240" fmla="*/ 2837029 h 4498522"/>
              <a:gd name="connsiteX241" fmla="*/ 3096365 w 5163152"/>
              <a:gd name="connsiteY241" fmla="*/ 2833618 h 4498522"/>
              <a:gd name="connsiteX242" fmla="*/ 3102264 w 5163152"/>
              <a:gd name="connsiteY242" fmla="*/ 2824401 h 4498522"/>
              <a:gd name="connsiteX243" fmla="*/ 3132002 w 5163152"/>
              <a:gd name="connsiteY243" fmla="*/ 2760879 h 4498522"/>
              <a:gd name="connsiteX244" fmla="*/ 3140355 w 5163152"/>
              <a:gd name="connsiteY244" fmla="*/ 2735452 h 4498522"/>
              <a:gd name="connsiteX245" fmla="*/ 3143761 w 5163152"/>
              <a:gd name="connsiteY245" fmla="*/ 2717152 h 4498522"/>
              <a:gd name="connsiteX246" fmla="*/ 3144131 w 5163152"/>
              <a:gd name="connsiteY246" fmla="*/ 2714573 h 4498522"/>
              <a:gd name="connsiteX247" fmla="*/ 3143988 w 5163152"/>
              <a:gd name="connsiteY247" fmla="*/ 2712726 h 4498522"/>
              <a:gd name="connsiteX248" fmla="*/ 85325 w 5163152"/>
              <a:gd name="connsiteY248" fmla="*/ 2687375 h 4498522"/>
              <a:gd name="connsiteX249" fmla="*/ 73975 w 5163152"/>
              <a:gd name="connsiteY249" fmla="*/ 2696865 h 4498522"/>
              <a:gd name="connsiteX250" fmla="*/ 61256 w 5163152"/>
              <a:gd name="connsiteY250" fmla="*/ 2711039 h 4498522"/>
              <a:gd name="connsiteX251" fmla="*/ 43329 w 5163152"/>
              <a:gd name="connsiteY251" fmla="*/ 2745035 h 4498522"/>
              <a:gd name="connsiteX252" fmla="*/ 35476 w 5163152"/>
              <a:gd name="connsiteY252" fmla="*/ 2800774 h 4498522"/>
              <a:gd name="connsiteX253" fmla="*/ 50645 w 5163152"/>
              <a:gd name="connsiteY253" fmla="*/ 2866176 h 4498522"/>
              <a:gd name="connsiteX254" fmla="*/ 82053 w 5163152"/>
              <a:gd name="connsiteY254" fmla="*/ 2926533 h 4498522"/>
              <a:gd name="connsiteX255" fmla="*/ 119102 w 5163152"/>
              <a:gd name="connsiteY255" fmla="*/ 2979513 h 4498522"/>
              <a:gd name="connsiteX256" fmla="*/ 155837 w 5163152"/>
              <a:gd name="connsiteY256" fmla="*/ 3026557 h 4498522"/>
              <a:gd name="connsiteX257" fmla="*/ 215866 w 5163152"/>
              <a:gd name="connsiteY257" fmla="*/ 3091115 h 4498522"/>
              <a:gd name="connsiteX258" fmla="*/ 265277 w 5163152"/>
              <a:gd name="connsiteY258" fmla="*/ 3138500 h 4498522"/>
              <a:gd name="connsiteX259" fmla="*/ 276388 w 5163152"/>
              <a:gd name="connsiteY259" fmla="*/ 3149288 h 4498522"/>
              <a:gd name="connsiteX260" fmla="*/ 214206 w 5163152"/>
              <a:gd name="connsiteY260" fmla="*/ 3074621 h 4498522"/>
              <a:gd name="connsiteX261" fmla="*/ 154105 w 5163152"/>
              <a:gd name="connsiteY261" fmla="*/ 2999309 h 4498522"/>
              <a:gd name="connsiteX262" fmla="*/ 81420 w 5163152"/>
              <a:gd name="connsiteY262" fmla="*/ 2890786 h 4498522"/>
              <a:gd name="connsiteX263" fmla="*/ 51173 w 5163152"/>
              <a:gd name="connsiteY263" fmla="*/ 2766570 h 4498522"/>
              <a:gd name="connsiteX264" fmla="*/ 62933 w 5163152"/>
              <a:gd name="connsiteY264" fmla="*/ 2724277 h 4498522"/>
              <a:gd name="connsiteX265" fmla="*/ 85325 w 5163152"/>
              <a:gd name="connsiteY265" fmla="*/ 2687375 h 4498522"/>
              <a:gd name="connsiteX266" fmla="*/ 3251526 w 5163152"/>
              <a:gd name="connsiteY266" fmla="*/ 2485338 h 4498522"/>
              <a:gd name="connsiteX267" fmla="*/ 3283699 w 5163152"/>
              <a:gd name="connsiteY267" fmla="*/ 2485678 h 4498522"/>
              <a:gd name="connsiteX268" fmla="*/ 3315478 w 5163152"/>
              <a:gd name="connsiteY268" fmla="*/ 2492643 h 4498522"/>
              <a:gd name="connsiteX269" fmla="*/ 3345516 w 5163152"/>
              <a:gd name="connsiteY269" fmla="*/ 2508001 h 4498522"/>
              <a:gd name="connsiteX270" fmla="*/ 3354169 w 5163152"/>
              <a:gd name="connsiteY270" fmla="*/ 2514989 h 4498522"/>
              <a:gd name="connsiteX271" fmla="*/ 3365532 w 5163152"/>
              <a:gd name="connsiteY271" fmla="*/ 2526876 h 4498522"/>
              <a:gd name="connsiteX272" fmla="*/ 3376644 w 5163152"/>
              <a:gd name="connsiteY272" fmla="*/ 2543183 h 4498522"/>
              <a:gd name="connsiteX273" fmla="*/ 3385776 w 5163152"/>
              <a:gd name="connsiteY273" fmla="*/ 2562056 h 4498522"/>
              <a:gd name="connsiteX274" fmla="*/ 3395806 w 5163152"/>
              <a:gd name="connsiteY274" fmla="*/ 2599132 h 4498522"/>
              <a:gd name="connsiteX275" fmla="*/ 3397002 w 5163152"/>
              <a:gd name="connsiteY275" fmla="*/ 2622225 h 4498522"/>
              <a:gd name="connsiteX276" fmla="*/ 3384654 w 5163152"/>
              <a:gd name="connsiteY276" fmla="*/ 2644088 h 4498522"/>
              <a:gd name="connsiteX277" fmla="*/ 3377538 w 5163152"/>
              <a:gd name="connsiteY277" fmla="*/ 2632054 h 4498522"/>
              <a:gd name="connsiteX278" fmla="*/ 3374798 w 5163152"/>
              <a:gd name="connsiteY278" fmla="*/ 2623969 h 4498522"/>
              <a:gd name="connsiteX279" fmla="*/ 3375902 w 5163152"/>
              <a:gd name="connsiteY279" fmla="*/ 2644855 h 4498522"/>
              <a:gd name="connsiteX280" fmla="*/ 3375902 w 5163152"/>
              <a:gd name="connsiteY280" fmla="*/ 2645200 h 4498522"/>
              <a:gd name="connsiteX281" fmla="*/ 3381172 w 5163152"/>
              <a:gd name="connsiteY281" fmla="*/ 2656926 h 4498522"/>
              <a:gd name="connsiteX282" fmla="*/ 3384413 w 5163152"/>
              <a:gd name="connsiteY282" fmla="*/ 2683425 h 4498522"/>
              <a:gd name="connsiteX283" fmla="*/ 3384787 w 5163152"/>
              <a:gd name="connsiteY283" fmla="*/ 2727154 h 4498522"/>
              <a:gd name="connsiteX284" fmla="*/ 3368272 w 5163152"/>
              <a:gd name="connsiteY284" fmla="*/ 2860558 h 4498522"/>
              <a:gd name="connsiteX285" fmla="*/ 3348624 w 5163152"/>
              <a:gd name="connsiteY285" fmla="*/ 2945295 h 4498522"/>
              <a:gd name="connsiteX286" fmla="*/ 3323027 w 5163152"/>
              <a:gd name="connsiteY286" fmla="*/ 3035276 h 4498522"/>
              <a:gd name="connsiteX287" fmla="*/ 3293703 w 5163152"/>
              <a:gd name="connsiteY287" fmla="*/ 3128042 h 4498522"/>
              <a:gd name="connsiteX288" fmla="*/ 3264521 w 5163152"/>
              <a:gd name="connsiteY288" fmla="*/ 3218251 h 4498522"/>
              <a:gd name="connsiteX289" fmla="*/ 3235789 w 5163152"/>
              <a:gd name="connsiteY289" fmla="*/ 3303411 h 4498522"/>
              <a:gd name="connsiteX290" fmla="*/ 3208868 w 5163152"/>
              <a:gd name="connsiteY290" fmla="*/ 3379804 h 4498522"/>
              <a:gd name="connsiteX291" fmla="*/ 3186646 w 5163152"/>
              <a:gd name="connsiteY291" fmla="*/ 3441045 h 4498522"/>
              <a:gd name="connsiteX292" fmla="*/ 3176371 w 5163152"/>
              <a:gd name="connsiteY292" fmla="*/ 3469098 h 4498522"/>
              <a:gd name="connsiteX293" fmla="*/ 3168894 w 5163152"/>
              <a:gd name="connsiteY293" fmla="*/ 3488547 h 4498522"/>
              <a:gd name="connsiteX294" fmla="*/ 3165070 w 5163152"/>
              <a:gd name="connsiteY294" fmla="*/ 3498550 h 4498522"/>
              <a:gd name="connsiteX295" fmla="*/ 3163149 w 5163152"/>
              <a:gd name="connsiteY295" fmla="*/ 3503608 h 4498522"/>
              <a:gd name="connsiteX296" fmla="*/ 3163149 w 5163152"/>
              <a:gd name="connsiteY296" fmla="*/ 3504600 h 4498522"/>
              <a:gd name="connsiteX297" fmla="*/ 3164290 w 5163152"/>
              <a:gd name="connsiteY297" fmla="*/ 3504930 h 4498522"/>
              <a:gd name="connsiteX298" fmla="*/ 3166611 w 5163152"/>
              <a:gd name="connsiteY298" fmla="*/ 3505562 h 4498522"/>
              <a:gd name="connsiteX299" fmla="*/ 3185676 w 5163152"/>
              <a:gd name="connsiteY299" fmla="*/ 3510755 h 4498522"/>
              <a:gd name="connsiteX300" fmla="*/ 3233718 w 5163152"/>
              <a:gd name="connsiteY300" fmla="*/ 3523191 h 4498522"/>
              <a:gd name="connsiteX301" fmla="*/ 3260107 w 5163152"/>
              <a:gd name="connsiteY301" fmla="*/ 3529879 h 4498522"/>
              <a:gd name="connsiteX302" fmla="*/ 3274348 w 5163152"/>
              <a:gd name="connsiteY302" fmla="*/ 3534295 h 4498522"/>
              <a:gd name="connsiteX303" fmla="*/ 3288590 w 5163152"/>
              <a:gd name="connsiteY303" fmla="*/ 3545208 h 4498522"/>
              <a:gd name="connsiteX304" fmla="*/ 3295995 w 5163152"/>
              <a:gd name="connsiteY304" fmla="*/ 3577929 h 4498522"/>
              <a:gd name="connsiteX305" fmla="*/ 3278030 w 5163152"/>
              <a:gd name="connsiteY305" fmla="*/ 3604859 h 4498522"/>
              <a:gd name="connsiteX306" fmla="*/ 3262371 w 5163152"/>
              <a:gd name="connsiteY306" fmla="*/ 3609764 h 4498522"/>
              <a:gd name="connsiteX307" fmla="*/ 3255141 w 5163152"/>
              <a:gd name="connsiteY307" fmla="*/ 3609927 h 4498522"/>
              <a:gd name="connsiteX308" fmla="*/ 3248710 w 5163152"/>
              <a:gd name="connsiteY308" fmla="*/ 3609687 h 4498522"/>
              <a:gd name="connsiteX309" fmla="*/ 3222796 w 5163152"/>
              <a:gd name="connsiteY309" fmla="*/ 3608863 h 4498522"/>
              <a:gd name="connsiteX310" fmla="*/ 3170872 w 5163152"/>
              <a:gd name="connsiteY310" fmla="*/ 3607311 h 4498522"/>
              <a:gd name="connsiteX311" fmla="*/ 3121442 w 5163152"/>
              <a:gd name="connsiteY311" fmla="*/ 3605913 h 4498522"/>
              <a:gd name="connsiteX312" fmla="*/ 3116807 w 5163152"/>
              <a:gd name="connsiteY312" fmla="*/ 3607949 h 4498522"/>
              <a:gd name="connsiteX313" fmla="*/ 3114897 w 5163152"/>
              <a:gd name="connsiteY313" fmla="*/ 3613808 h 4498522"/>
              <a:gd name="connsiteX314" fmla="*/ 3110959 w 5163152"/>
              <a:gd name="connsiteY314" fmla="*/ 3625515 h 4498522"/>
              <a:gd name="connsiteX315" fmla="*/ 3102968 w 5163152"/>
              <a:gd name="connsiteY315" fmla="*/ 3649467 h 4498522"/>
              <a:gd name="connsiteX316" fmla="*/ 3071841 w 5163152"/>
              <a:gd name="connsiteY316" fmla="*/ 3749511 h 4498522"/>
              <a:gd name="connsiteX317" fmla="*/ 3065029 w 5163152"/>
              <a:gd name="connsiteY317" fmla="*/ 3773501 h 4498522"/>
              <a:gd name="connsiteX318" fmla="*/ 3025472 w 5163152"/>
              <a:gd name="connsiteY318" fmla="*/ 3932601 h 4498522"/>
              <a:gd name="connsiteX319" fmla="*/ 3022809 w 5163152"/>
              <a:gd name="connsiteY319" fmla="*/ 3945019 h 4498522"/>
              <a:gd name="connsiteX320" fmla="*/ 3015072 w 5163152"/>
              <a:gd name="connsiteY320" fmla="*/ 3986135 h 4498522"/>
              <a:gd name="connsiteX321" fmla="*/ 3008863 w 5163152"/>
              <a:gd name="connsiteY321" fmla="*/ 4024060 h 4498522"/>
              <a:gd name="connsiteX322" fmla="*/ 3003861 w 5163152"/>
              <a:gd name="connsiteY322" fmla="*/ 4060177 h 4498522"/>
              <a:gd name="connsiteX323" fmla="*/ 2999331 w 5163152"/>
              <a:gd name="connsiteY323" fmla="*/ 4099155 h 4498522"/>
              <a:gd name="connsiteX324" fmla="*/ 2992132 w 5163152"/>
              <a:gd name="connsiteY324" fmla="*/ 4188219 h 4498522"/>
              <a:gd name="connsiteX325" fmla="*/ 2989170 w 5163152"/>
              <a:gd name="connsiteY325" fmla="*/ 4298553 h 4498522"/>
              <a:gd name="connsiteX326" fmla="*/ 2989235 w 5163152"/>
              <a:gd name="connsiteY326" fmla="*/ 4313022 h 4498522"/>
              <a:gd name="connsiteX327" fmla="*/ 2988885 w 5163152"/>
              <a:gd name="connsiteY327" fmla="*/ 4329978 h 4498522"/>
              <a:gd name="connsiteX328" fmla="*/ 2982492 w 5163152"/>
              <a:gd name="connsiteY328" fmla="*/ 4369988 h 4498522"/>
              <a:gd name="connsiteX329" fmla="*/ 2963063 w 5163152"/>
              <a:gd name="connsiteY329" fmla="*/ 4412318 h 4498522"/>
              <a:gd name="connsiteX330" fmla="*/ 2929409 w 5163152"/>
              <a:gd name="connsiteY330" fmla="*/ 4450985 h 4498522"/>
              <a:gd name="connsiteX331" fmla="*/ 2883191 w 5163152"/>
              <a:gd name="connsiteY331" fmla="*/ 4480410 h 4498522"/>
              <a:gd name="connsiteX332" fmla="*/ 2827655 w 5163152"/>
              <a:gd name="connsiteY332" fmla="*/ 4496742 h 4498522"/>
              <a:gd name="connsiteX333" fmla="*/ 2766311 w 5163152"/>
              <a:gd name="connsiteY333" fmla="*/ 4494318 h 4498522"/>
              <a:gd name="connsiteX334" fmla="*/ 2708207 w 5163152"/>
              <a:gd name="connsiteY334" fmla="*/ 4464647 h 4498522"/>
              <a:gd name="connsiteX335" fmla="*/ 2686115 w 5163152"/>
              <a:gd name="connsiteY335" fmla="*/ 4438326 h 4498522"/>
              <a:gd name="connsiteX336" fmla="*/ 2671942 w 5163152"/>
              <a:gd name="connsiteY336" fmla="*/ 4407104 h 4498522"/>
              <a:gd name="connsiteX337" fmla="*/ 2665601 w 5163152"/>
              <a:gd name="connsiteY337" fmla="*/ 4374143 h 4498522"/>
              <a:gd name="connsiteX338" fmla="*/ 2664865 w 5163152"/>
              <a:gd name="connsiteY338" fmla="*/ 4342318 h 4498522"/>
              <a:gd name="connsiteX339" fmla="*/ 2671467 w 5163152"/>
              <a:gd name="connsiteY339" fmla="*/ 4222902 h 4498522"/>
              <a:gd name="connsiteX340" fmla="*/ 2685383 w 5163152"/>
              <a:gd name="connsiteY340" fmla="*/ 4101950 h 4498522"/>
              <a:gd name="connsiteX341" fmla="*/ 2706248 w 5163152"/>
              <a:gd name="connsiteY341" fmla="*/ 3981559 h 4498522"/>
              <a:gd name="connsiteX342" fmla="*/ 2735968 w 5163152"/>
              <a:gd name="connsiteY342" fmla="*/ 3851700 h 4498522"/>
              <a:gd name="connsiteX343" fmla="*/ 2744227 w 5163152"/>
              <a:gd name="connsiteY343" fmla="*/ 3820138 h 4498522"/>
              <a:gd name="connsiteX344" fmla="*/ 2751930 w 5163152"/>
              <a:gd name="connsiteY344" fmla="*/ 3792126 h 4498522"/>
              <a:gd name="connsiteX345" fmla="*/ 2764525 w 5163152"/>
              <a:gd name="connsiteY345" fmla="*/ 3748533 h 4498522"/>
              <a:gd name="connsiteX346" fmla="*/ 2787471 w 5163152"/>
              <a:gd name="connsiteY346" fmla="*/ 3674876 h 4498522"/>
              <a:gd name="connsiteX347" fmla="*/ 2795272 w 5163152"/>
              <a:gd name="connsiteY347" fmla="*/ 3651900 h 4498522"/>
              <a:gd name="connsiteX348" fmla="*/ 2801665 w 5163152"/>
              <a:gd name="connsiteY348" fmla="*/ 3634138 h 4498522"/>
              <a:gd name="connsiteX349" fmla="*/ 2804767 w 5163152"/>
              <a:gd name="connsiteY349" fmla="*/ 3625554 h 4498522"/>
              <a:gd name="connsiteX350" fmla="*/ 2806232 w 5163152"/>
              <a:gd name="connsiteY350" fmla="*/ 3621529 h 4498522"/>
              <a:gd name="connsiteX351" fmla="*/ 2806954 w 5163152"/>
              <a:gd name="connsiteY351" fmla="*/ 3619575 h 4498522"/>
              <a:gd name="connsiteX352" fmla="*/ 2806498 w 5163152"/>
              <a:gd name="connsiteY352" fmla="*/ 3619213 h 4498522"/>
              <a:gd name="connsiteX353" fmla="*/ 2805584 w 5163152"/>
              <a:gd name="connsiteY353" fmla="*/ 3619211 h 4498522"/>
              <a:gd name="connsiteX354" fmla="*/ 2792095 w 5163152"/>
              <a:gd name="connsiteY354" fmla="*/ 3618732 h 4498522"/>
              <a:gd name="connsiteX355" fmla="*/ 2788087 w 5163152"/>
              <a:gd name="connsiteY355" fmla="*/ 3618327 h 4498522"/>
              <a:gd name="connsiteX356" fmla="*/ 2783952 w 5163152"/>
              <a:gd name="connsiteY356" fmla="*/ 3617907 h 4498522"/>
              <a:gd name="connsiteX357" fmla="*/ 2759712 w 5163152"/>
              <a:gd name="connsiteY357" fmla="*/ 3616241 h 4498522"/>
              <a:gd name="connsiteX358" fmla="*/ 2664590 w 5163152"/>
              <a:gd name="connsiteY358" fmla="*/ 3616873 h 4498522"/>
              <a:gd name="connsiteX359" fmla="*/ 2514328 w 5163152"/>
              <a:gd name="connsiteY359" fmla="*/ 3628485 h 4498522"/>
              <a:gd name="connsiteX360" fmla="*/ 2416513 w 5163152"/>
              <a:gd name="connsiteY360" fmla="*/ 3640711 h 4498522"/>
              <a:gd name="connsiteX361" fmla="*/ 2349906 w 5163152"/>
              <a:gd name="connsiteY361" fmla="*/ 3652016 h 4498522"/>
              <a:gd name="connsiteX362" fmla="*/ 2287552 w 5163152"/>
              <a:gd name="connsiteY362" fmla="*/ 3664815 h 4498522"/>
              <a:gd name="connsiteX363" fmla="*/ 2275566 w 5163152"/>
              <a:gd name="connsiteY363" fmla="*/ 3667671 h 4498522"/>
              <a:gd name="connsiteX364" fmla="*/ 2272845 w 5163152"/>
              <a:gd name="connsiteY364" fmla="*/ 3668668 h 4498522"/>
              <a:gd name="connsiteX365" fmla="*/ 2271170 w 5163152"/>
              <a:gd name="connsiteY365" fmla="*/ 3671254 h 4498522"/>
              <a:gd name="connsiteX366" fmla="*/ 2267880 w 5163152"/>
              <a:gd name="connsiteY366" fmla="*/ 3676370 h 4498522"/>
              <a:gd name="connsiteX367" fmla="*/ 2252792 w 5163152"/>
              <a:gd name="connsiteY367" fmla="*/ 3699671 h 4498522"/>
              <a:gd name="connsiteX368" fmla="*/ 2222082 w 5163152"/>
              <a:gd name="connsiteY368" fmla="*/ 3747460 h 4498522"/>
              <a:gd name="connsiteX369" fmla="*/ 2164565 w 5163152"/>
              <a:gd name="connsiteY369" fmla="*/ 3838900 h 4498522"/>
              <a:gd name="connsiteX370" fmla="*/ 2108697 w 5163152"/>
              <a:gd name="connsiteY370" fmla="*/ 3929775 h 4498522"/>
              <a:gd name="connsiteX371" fmla="*/ 2050217 w 5163152"/>
              <a:gd name="connsiteY371" fmla="*/ 4026225 h 4498522"/>
              <a:gd name="connsiteX372" fmla="*/ 1985726 w 5163152"/>
              <a:gd name="connsiteY372" fmla="*/ 4133160 h 4498522"/>
              <a:gd name="connsiteX373" fmla="*/ 1916328 w 5163152"/>
              <a:gd name="connsiteY373" fmla="*/ 4248215 h 4498522"/>
              <a:gd name="connsiteX374" fmla="*/ 1831622 w 5163152"/>
              <a:gd name="connsiteY374" fmla="*/ 4388709 h 4498522"/>
              <a:gd name="connsiteX375" fmla="*/ 1821024 w 5163152"/>
              <a:gd name="connsiteY375" fmla="*/ 4406319 h 4498522"/>
              <a:gd name="connsiteX376" fmla="*/ 1815697 w 5163152"/>
              <a:gd name="connsiteY376" fmla="*/ 4415152 h 4498522"/>
              <a:gd name="connsiteX377" fmla="*/ 1811697 w 5163152"/>
              <a:gd name="connsiteY377" fmla="*/ 4421142 h 4498522"/>
              <a:gd name="connsiteX378" fmla="*/ 1806412 w 5163152"/>
              <a:gd name="connsiteY378" fmla="*/ 4427492 h 4498522"/>
              <a:gd name="connsiteX379" fmla="*/ 1792625 w 5163152"/>
              <a:gd name="connsiteY379" fmla="*/ 4438136 h 4498522"/>
              <a:gd name="connsiteX380" fmla="*/ 1775114 w 5163152"/>
              <a:gd name="connsiteY380" fmla="*/ 4443721 h 4498522"/>
              <a:gd name="connsiteX381" fmla="*/ 1756513 w 5163152"/>
              <a:gd name="connsiteY381" fmla="*/ 4442462 h 4498522"/>
              <a:gd name="connsiteX382" fmla="*/ 1739610 w 5163152"/>
              <a:gd name="connsiteY382" fmla="*/ 4434217 h 4498522"/>
              <a:gd name="connsiteX383" fmla="*/ 1726967 w 5163152"/>
              <a:gd name="connsiteY383" fmla="*/ 4419803 h 4498522"/>
              <a:gd name="connsiteX384" fmla="*/ 1720946 w 5163152"/>
              <a:gd name="connsiteY384" fmla="*/ 4401796 h 4498522"/>
              <a:gd name="connsiteX385" fmla="*/ 1721726 w 5163152"/>
              <a:gd name="connsiteY385" fmla="*/ 4384079 h 4498522"/>
              <a:gd name="connsiteX386" fmla="*/ 1726216 w 5163152"/>
              <a:gd name="connsiteY386" fmla="*/ 4370256 h 4498522"/>
              <a:gd name="connsiteX387" fmla="*/ 1743415 w 5163152"/>
              <a:gd name="connsiteY387" fmla="*/ 4330074 h 4498522"/>
              <a:gd name="connsiteX388" fmla="*/ 1758827 w 5163152"/>
              <a:gd name="connsiteY388" fmla="*/ 4296847 h 4498522"/>
              <a:gd name="connsiteX389" fmla="*/ 1772203 w 5163152"/>
              <a:gd name="connsiteY389" fmla="*/ 4257604 h 4498522"/>
              <a:gd name="connsiteX390" fmla="*/ 1817858 w 5163152"/>
              <a:gd name="connsiteY390" fmla="*/ 4140971 h 4498522"/>
              <a:gd name="connsiteX391" fmla="*/ 1877400 w 5163152"/>
              <a:gd name="connsiteY391" fmla="*/ 4013502 h 4498522"/>
              <a:gd name="connsiteX392" fmla="*/ 1948768 w 5163152"/>
              <a:gd name="connsiteY392" fmla="*/ 3879695 h 4498522"/>
              <a:gd name="connsiteX393" fmla="*/ 1988628 w 5163152"/>
              <a:gd name="connsiteY393" fmla="*/ 3810196 h 4498522"/>
              <a:gd name="connsiteX394" fmla="*/ 1993822 w 5163152"/>
              <a:gd name="connsiteY394" fmla="*/ 3801362 h 4498522"/>
              <a:gd name="connsiteX395" fmla="*/ 1996219 w 5163152"/>
              <a:gd name="connsiteY395" fmla="*/ 3797300 h 4498522"/>
              <a:gd name="connsiteX396" fmla="*/ 1996314 w 5163152"/>
              <a:gd name="connsiteY396" fmla="*/ 3796936 h 4498522"/>
              <a:gd name="connsiteX397" fmla="*/ 1996582 w 5163152"/>
              <a:gd name="connsiteY397" fmla="*/ 3795709 h 4498522"/>
              <a:gd name="connsiteX398" fmla="*/ 1996657 w 5163152"/>
              <a:gd name="connsiteY398" fmla="*/ 3794120 h 4498522"/>
              <a:gd name="connsiteX399" fmla="*/ 1996411 w 5163152"/>
              <a:gd name="connsiteY399" fmla="*/ 3793444 h 4498522"/>
              <a:gd name="connsiteX400" fmla="*/ 1995363 w 5163152"/>
              <a:gd name="connsiteY400" fmla="*/ 3793774 h 4498522"/>
              <a:gd name="connsiteX401" fmla="*/ 1993537 w 5163152"/>
              <a:gd name="connsiteY401" fmla="*/ 3794943 h 4498522"/>
              <a:gd name="connsiteX402" fmla="*/ 1993366 w 5163152"/>
              <a:gd name="connsiteY402" fmla="*/ 3795097 h 4498522"/>
              <a:gd name="connsiteX403" fmla="*/ 1993309 w 5163152"/>
              <a:gd name="connsiteY403" fmla="*/ 3795154 h 4498522"/>
              <a:gd name="connsiteX404" fmla="*/ 1993228 w 5163152"/>
              <a:gd name="connsiteY404" fmla="*/ 3795183 h 4498522"/>
              <a:gd name="connsiteX405" fmla="*/ 1989523 w 5163152"/>
              <a:gd name="connsiteY405" fmla="*/ 3795326 h 4498522"/>
              <a:gd name="connsiteX406" fmla="*/ 1966286 w 5163152"/>
              <a:gd name="connsiteY406" fmla="*/ 3794976 h 4498522"/>
              <a:gd name="connsiteX407" fmla="*/ 1940852 w 5163152"/>
              <a:gd name="connsiteY407" fmla="*/ 3791264 h 4498522"/>
              <a:gd name="connsiteX408" fmla="*/ 1887764 w 5163152"/>
              <a:gd name="connsiteY408" fmla="*/ 3767415 h 4498522"/>
              <a:gd name="connsiteX409" fmla="*/ 1847890 w 5163152"/>
              <a:gd name="connsiteY409" fmla="*/ 3716821 h 4498522"/>
              <a:gd name="connsiteX410" fmla="*/ 1839558 w 5163152"/>
              <a:gd name="connsiteY410" fmla="*/ 3682859 h 4498522"/>
              <a:gd name="connsiteX411" fmla="*/ 1842201 w 5163152"/>
              <a:gd name="connsiteY411" fmla="*/ 3647992 h 4498522"/>
              <a:gd name="connsiteX412" fmla="*/ 1853978 w 5163152"/>
              <a:gd name="connsiteY412" fmla="*/ 3617295 h 4498522"/>
              <a:gd name="connsiteX413" fmla="*/ 1857620 w 5163152"/>
              <a:gd name="connsiteY413" fmla="*/ 3610952 h 4498522"/>
              <a:gd name="connsiteX414" fmla="*/ 1861018 w 5163152"/>
              <a:gd name="connsiteY414" fmla="*/ 3605874 h 4498522"/>
              <a:gd name="connsiteX415" fmla="*/ 1867905 w 5163152"/>
              <a:gd name="connsiteY415" fmla="*/ 3595776 h 4498522"/>
              <a:gd name="connsiteX416" fmla="*/ 1911473 w 5163152"/>
              <a:gd name="connsiteY416" fmla="*/ 3550703 h 4498522"/>
              <a:gd name="connsiteX417" fmla="*/ 1963247 w 5163152"/>
              <a:gd name="connsiteY417" fmla="*/ 3519972 h 4498522"/>
              <a:gd name="connsiteX418" fmla="*/ 2015719 w 5163152"/>
              <a:gd name="connsiteY418" fmla="*/ 3502022 h 4498522"/>
              <a:gd name="connsiteX419" fmla="*/ 2065495 w 5163152"/>
              <a:gd name="connsiteY419" fmla="*/ 3492437 h 4498522"/>
              <a:gd name="connsiteX420" fmla="*/ 2111556 w 5163152"/>
              <a:gd name="connsiteY420" fmla="*/ 3487275 h 4498522"/>
              <a:gd name="connsiteX421" fmla="*/ 2153492 w 5163152"/>
              <a:gd name="connsiteY421" fmla="*/ 3484197 h 4498522"/>
              <a:gd name="connsiteX422" fmla="*/ 2191336 w 5163152"/>
              <a:gd name="connsiteY422" fmla="*/ 3481610 h 4498522"/>
              <a:gd name="connsiteX423" fmla="*/ 2199403 w 5163152"/>
              <a:gd name="connsiteY423" fmla="*/ 3481055 h 4498522"/>
              <a:gd name="connsiteX424" fmla="*/ 2200601 w 5163152"/>
              <a:gd name="connsiteY424" fmla="*/ 3481285 h 4498522"/>
              <a:gd name="connsiteX425" fmla="*/ 2203265 w 5163152"/>
              <a:gd name="connsiteY425" fmla="*/ 3481399 h 4498522"/>
              <a:gd name="connsiteX426" fmla="*/ 2205700 w 5163152"/>
              <a:gd name="connsiteY426" fmla="*/ 3479407 h 4498522"/>
              <a:gd name="connsiteX427" fmla="*/ 2216051 w 5163152"/>
              <a:gd name="connsiteY427" fmla="*/ 3465572 h 4498522"/>
              <a:gd name="connsiteX428" fmla="*/ 2237950 w 5163152"/>
              <a:gd name="connsiteY428" fmla="*/ 3436676 h 4498522"/>
              <a:gd name="connsiteX429" fmla="*/ 2279390 w 5163152"/>
              <a:gd name="connsiteY429" fmla="*/ 3384096 h 4498522"/>
              <a:gd name="connsiteX430" fmla="*/ 2353441 w 5163152"/>
              <a:gd name="connsiteY430" fmla="*/ 3298137 h 4498522"/>
              <a:gd name="connsiteX431" fmla="*/ 2385072 w 5163152"/>
              <a:gd name="connsiteY431" fmla="*/ 3265035 h 4498522"/>
              <a:gd name="connsiteX432" fmla="*/ 2412993 w 5163152"/>
              <a:gd name="connsiteY432" fmla="*/ 3237854 h 4498522"/>
              <a:gd name="connsiteX433" fmla="*/ 2438774 w 5163152"/>
              <a:gd name="connsiteY433" fmla="*/ 3213365 h 4498522"/>
              <a:gd name="connsiteX434" fmla="*/ 2451769 w 5163152"/>
              <a:gd name="connsiteY434" fmla="*/ 3200872 h 4498522"/>
              <a:gd name="connsiteX435" fmla="*/ 2458942 w 5163152"/>
              <a:gd name="connsiteY435" fmla="*/ 3193667 h 4498522"/>
              <a:gd name="connsiteX436" fmla="*/ 2461190 w 5163152"/>
              <a:gd name="connsiteY436" fmla="*/ 3191539 h 4498522"/>
              <a:gd name="connsiteX437" fmla="*/ 2461511 w 5163152"/>
              <a:gd name="connsiteY437" fmla="*/ 3191654 h 4498522"/>
              <a:gd name="connsiteX438" fmla="*/ 2669755 w 5163152"/>
              <a:gd name="connsiteY438" fmla="*/ 2935941 h 4498522"/>
              <a:gd name="connsiteX439" fmla="*/ 2890531 w 5163152"/>
              <a:gd name="connsiteY439" fmla="*/ 2702958 h 4498522"/>
              <a:gd name="connsiteX440" fmla="*/ 3150991 w 5163152"/>
              <a:gd name="connsiteY440" fmla="*/ 2518924 h 4498522"/>
              <a:gd name="connsiteX441" fmla="*/ 3160942 w 5163152"/>
              <a:gd name="connsiteY441" fmla="*/ 2514708 h 4498522"/>
              <a:gd name="connsiteX442" fmla="*/ 3219124 w 5163152"/>
              <a:gd name="connsiteY442" fmla="*/ 2491235 h 4498522"/>
              <a:gd name="connsiteX443" fmla="*/ 3251526 w 5163152"/>
              <a:gd name="connsiteY443" fmla="*/ 2485338 h 4498522"/>
              <a:gd name="connsiteX444" fmla="*/ 5004465 w 5163152"/>
              <a:gd name="connsiteY444" fmla="*/ 2462153 h 4498522"/>
              <a:gd name="connsiteX445" fmla="*/ 5028512 w 5163152"/>
              <a:gd name="connsiteY445" fmla="*/ 2464809 h 4498522"/>
              <a:gd name="connsiteX446" fmla="*/ 5112759 w 5163152"/>
              <a:gd name="connsiteY446" fmla="*/ 2503306 h 4498522"/>
              <a:gd name="connsiteX447" fmla="*/ 5142842 w 5163152"/>
              <a:gd name="connsiteY447" fmla="*/ 2537846 h 4498522"/>
              <a:gd name="connsiteX448" fmla="*/ 5159982 w 5163152"/>
              <a:gd name="connsiteY448" fmla="*/ 2579686 h 4498522"/>
              <a:gd name="connsiteX449" fmla="*/ 5162036 w 5163152"/>
              <a:gd name="connsiteY449" fmla="*/ 2624065 h 4498522"/>
              <a:gd name="connsiteX450" fmla="*/ 5158337 w 5163152"/>
              <a:gd name="connsiteY450" fmla="*/ 2645010 h 4498522"/>
              <a:gd name="connsiteX451" fmla="*/ 5153951 w 5163152"/>
              <a:gd name="connsiteY451" fmla="*/ 2665281 h 4498522"/>
              <a:gd name="connsiteX452" fmla="*/ 5132291 w 5163152"/>
              <a:gd name="connsiteY452" fmla="*/ 2744522 h 4498522"/>
              <a:gd name="connsiteX453" fmla="*/ 5106708 w 5163152"/>
              <a:gd name="connsiteY453" fmla="*/ 2822312 h 4498522"/>
              <a:gd name="connsiteX454" fmla="*/ 5046323 w 5163152"/>
              <a:gd name="connsiteY454" fmla="*/ 2982781 h 4498522"/>
              <a:gd name="connsiteX455" fmla="*/ 4981913 w 5163152"/>
              <a:gd name="connsiteY455" fmla="*/ 3142562 h 4498522"/>
              <a:gd name="connsiteX456" fmla="*/ 4927646 w 5163152"/>
              <a:gd name="connsiteY456" fmla="*/ 3275961 h 4498522"/>
              <a:gd name="connsiteX457" fmla="*/ 4874491 w 5163152"/>
              <a:gd name="connsiteY457" fmla="*/ 3405768 h 4498522"/>
              <a:gd name="connsiteX458" fmla="*/ 4869353 w 5163152"/>
              <a:gd name="connsiteY458" fmla="*/ 3418587 h 4498522"/>
              <a:gd name="connsiteX459" fmla="*/ 4845561 w 5163152"/>
              <a:gd name="connsiteY459" fmla="*/ 3479493 h 4498522"/>
              <a:gd name="connsiteX460" fmla="*/ 4824337 w 5163152"/>
              <a:gd name="connsiteY460" fmla="*/ 3535684 h 4498522"/>
              <a:gd name="connsiteX461" fmla="*/ 4804925 w 5163152"/>
              <a:gd name="connsiteY461" fmla="*/ 3589258 h 4498522"/>
              <a:gd name="connsiteX462" fmla="*/ 4784001 w 5163152"/>
              <a:gd name="connsiteY462" fmla="*/ 3647015 h 4498522"/>
              <a:gd name="connsiteX463" fmla="*/ 4736765 w 5163152"/>
              <a:gd name="connsiteY463" fmla="*/ 3778910 h 4498522"/>
              <a:gd name="connsiteX464" fmla="*/ 4678271 w 5163152"/>
              <a:gd name="connsiteY464" fmla="*/ 3942220 h 4498522"/>
              <a:gd name="connsiteX465" fmla="*/ 4642349 w 5163152"/>
              <a:gd name="connsiteY465" fmla="*/ 4041824 h 4498522"/>
              <a:gd name="connsiteX466" fmla="*/ 4598208 w 5163152"/>
              <a:gd name="connsiteY466" fmla="*/ 4173215 h 4498522"/>
              <a:gd name="connsiteX467" fmla="*/ 4570794 w 5163152"/>
              <a:gd name="connsiteY467" fmla="*/ 4247410 h 4498522"/>
              <a:gd name="connsiteX468" fmla="*/ 4535972 w 5163152"/>
              <a:gd name="connsiteY468" fmla="*/ 4324018 h 4498522"/>
              <a:gd name="connsiteX469" fmla="*/ 4514548 w 5163152"/>
              <a:gd name="connsiteY469" fmla="*/ 4362093 h 4498522"/>
              <a:gd name="connsiteX470" fmla="*/ 4502569 w 5163152"/>
              <a:gd name="connsiteY470" fmla="*/ 4380706 h 4498522"/>
              <a:gd name="connsiteX471" fmla="*/ 4486808 w 5163152"/>
              <a:gd name="connsiteY471" fmla="*/ 4401776 h 4498522"/>
              <a:gd name="connsiteX472" fmla="*/ 4440084 w 5163152"/>
              <a:gd name="connsiteY472" fmla="*/ 4433183 h 4498522"/>
              <a:gd name="connsiteX473" fmla="*/ 4386140 w 5163152"/>
              <a:gd name="connsiteY473" fmla="*/ 4418371 h 4498522"/>
              <a:gd name="connsiteX474" fmla="*/ 4374140 w 5163152"/>
              <a:gd name="connsiteY474" fmla="*/ 4402241 h 4498522"/>
              <a:gd name="connsiteX475" fmla="*/ 4367036 w 5163152"/>
              <a:gd name="connsiteY475" fmla="*/ 4382117 h 4498522"/>
              <a:gd name="connsiteX476" fmla="*/ 4363990 w 5163152"/>
              <a:gd name="connsiteY476" fmla="*/ 4367157 h 4498522"/>
              <a:gd name="connsiteX477" fmla="*/ 4361900 w 5163152"/>
              <a:gd name="connsiteY477" fmla="*/ 4354121 h 4498522"/>
              <a:gd name="connsiteX478" fmla="*/ 4359179 w 5163152"/>
              <a:gd name="connsiteY478" fmla="*/ 4331779 h 4498522"/>
              <a:gd name="connsiteX479" fmla="*/ 4357296 w 5163152"/>
              <a:gd name="connsiteY479" fmla="*/ 4286864 h 4498522"/>
              <a:gd name="connsiteX480" fmla="*/ 4363726 w 5163152"/>
              <a:gd name="connsiteY480" fmla="*/ 4197283 h 4498522"/>
              <a:gd name="connsiteX481" fmla="*/ 4379178 w 5163152"/>
              <a:gd name="connsiteY481" fmla="*/ 4108808 h 4498522"/>
              <a:gd name="connsiteX482" fmla="*/ 4398868 w 5163152"/>
              <a:gd name="connsiteY482" fmla="*/ 4021282 h 4498522"/>
              <a:gd name="connsiteX483" fmla="*/ 4418867 w 5163152"/>
              <a:gd name="connsiteY483" fmla="*/ 3933797 h 4498522"/>
              <a:gd name="connsiteX484" fmla="*/ 4440023 w 5163152"/>
              <a:gd name="connsiteY484" fmla="*/ 3845434 h 4498522"/>
              <a:gd name="connsiteX485" fmla="*/ 4487607 w 5163152"/>
              <a:gd name="connsiteY485" fmla="*/ 3669951 h 4498522"/>
              <a:gd name="connsiteX486" fmla="*/ 4548111 w 5163152"/>
              <a:gd name="connsiteY486" fmla="*/ 3471819 h 4498522"/>
              <a:gd name="connsiteX487" fmla="*/ 4563967 w 5163152"/>
              <a:gd name="connsiteY487" fmla="*/ 3423591 h 4498522"/>
              <a:gd name="connsiteX488" fmla="*/ 4578097 w 5163152"/>
              <a:gd name="connsiteY488" fmla="*/ 3380608 h 4498522"/>
              <a:gd name="connsiteX489" fmla="*/ 4600910 w 5163152"/>
              <a:gd name="connsiteY489" fmla="*/ 3313734 h 4498522"/>
              <a:gd name="connsiteX490" fmla="*/ 4672887 w 5163152"/>
              <a:gd name="connsiteY490" fmla="*/ 3113167 h 4498522"/>
              <a:gd name="connsiteX491" fmla="*/ 4683323 w 5163152"/>
              <a:gd name="connsiteY491" fmla="*/ 3085312 h 4498522"/>
              <a:gd name="connsiteX492" fmla="*/ 4692389 w 5163152"/>
              <a:gd name="connsiteY492" fmla="*/ 3061106 h 4498522"/>
              <a:gd name="connsiteX493" fmla="*/ 4604299 w 5163152"/>
              <a:gd name="connsiteY493" fmla="*/ 3167988 h 4498522"/>
              <a:gd name="connsiteX494" fmla="*/ 4489224 w 5163152"/>
              <a:gd name="connsiteY494" fmla="*/ 3321073 h 4498522"/>
              <a:gd name="connsiteX495" fmla="*/ 4399877 w 5163152"/>
              <a:gd name="connsiteY495" fmla="*/ 3447732 h 4498522"/>
              <a:gd name="connsiteX496" fmla="*/ 4341085 w 5163152"/>
              <a:gd name="connsiteY496" fmla="*/ 3536216 h 4498522"/>
              <a:gd name="connsiteX497" fmla="*/ 4287316 w 5163152"/>
              <a:gd name="connsiteY497" fmla="*/ 3621740 h 4498522"/>
              <a:gd name="connsiteX498" fmla="*/ 4197574 w 5163152"/>
              <a:gd name="connsiteY498" fmla="*/ 3780241 h 4498522"/>
              <a:gd name="connsiteX499" fmla="*/ 4125724 w 5163152"/>
              <a:gd name="connsiteY499" fmla="*/ 3932161 h 4498522"/>
              <a:gd name="connsiteX500" fmla="*/ 4110179 w 5163152"/>
              <a:gd name="connsiteY500" fmla="*/ 3970216 h 4498522"/>
              <a:gd name="connsiteX501" fmla="*/ 4106392 w 5163152"/>
              <a:gd name="connsiteY501" fmla="*/ 3979696 h 4498522"/>
              <a:gd name="connsiteX502" fmla="*/ 4101903 w 5163152"/>
              <a:gd name="connsiteY502" fmla="*/ 3989837 h 4498522"/>
              <a:gd name="connsiteX503" fmla="*/ 4096440 w 5163152"/>
              <a:gd name="connsiteY503" fmla="*/ 4000788 h 4498522"/>
              <a:gd name="connsiteX504" fmla="*/ 4089708 w 5163152"/>
              <a:gd name="connsiteY504" fmla="*/ 4011050 h 4498522"/>
              <a:gd name="connsiteX505" fmla="*/ 4053012 w 5163152"/>
              <a:gd name="connsiteY505" fmla="*/ 4043718 h 4498522"/>
              <a:gd name="connsiteX506" fmla="*/ 4006315 w 5163152"/>
              <a:gd name="connsiteY506" fmla="*/ 4058666 h 4498522"/>
              <a:gd name="connsiteX507" fmla="*/ 3956720 w 5163152"/>
              <a:gd name="connsiteY507" fmla="*/ 4055316 h 4498522"/>
              <a:gd name="connsiteX508" fmla="*/ 3910650 w 5163152"/>
              <a:gd name="connsiteY508" fmla="*/ 4031341 h 4498522"/>
              <a:gd name="connsiteX509" fmla="*/ 3900801 w 5163152"/>
              <a:gd name="connsiteY509" fmla="*/ 4021933 h 4498522"/>
              <a:gd name="connsiteX510" fmla="*/ 3892023 w 5163152"/>
              <a:gd name="connsiteY510" fmla="*/ 4011203 h 4498522"/>
              <a:gd name="connsiteX511" fmla="*/ 3885054 w 5163152"/>
              <a:gd name="connsiteY511" fmla="*/ 3999066 h 4498522"/>
              <a:gd name="connsiteX512" fmla="*/ 3879598 w 5163152"/>
              <a:gd name="connsiteY512" fmla="*/ 3986196 h 4498522"/>
              <a:gd name="connsiteX513" fmla="*/ 3875584 w 5163152"/>
              <a:gd name="connsiteY513" fmla="*/ 3972706 h 4498522"/>
              <a:gd name="connsiteX514" fmla="*/ 3873777 w 5163152"/>
              <a:gd name="connsiteY514" fmla="*/ 3958987 h 4498522"/>
              <a:gd name="connsiteX515" fmla="*/ 3873120 w 5163152"/>
              <a:gd name="connsiteY515" fmla="*/ 3952024 h 4498522"/>
              <a:gd name="connsiteX516" fmla="*/ 3872692 w 5163152"/>
              <a:gd name="connsiteY516" fmla="*/ 3945535 h 4498522"/>
              <a:gd name="connsiteX517" fmla="*/ 3872349 w 5163152"/>
              <a:gd name="connsiteY517" fmla="*/ 3934000 h 4498522"/>
              <a:gd name="connsiteX518" fmla="*/ 3867225 w 5163152"/>
              <a:gd name="connsiteY518" fmla="*/ 3738409 h 4498522"/>
              <a:gd name="connsiteX519" fmla="*/ 3863141 w 5163152"/>
              <a:gd name="connsiteY519" fmla="*/ 3527656 h 4498522"/>
              <a:gd name="connsiteX520" fmla="*/ 3861536 w 5163152"/>
              <a:gd name="connsiteY520" fmla="*/ 3399579 h 4498522"/>
              <a:gd name="connsiteX521" fmla="*/ 3859944 w 5163152"/>
              <a:gd name="connsiteY521" fmla="*/ 3272307 h 4498522"/>
              <a:gd name="connsiteX522" fmla="*/ 3856156 w 5163152"/>
              <a:gd name="connsiteY522" fmla="*/ 3185798 h 4498522"/>
              <a:gd name="connsiteX523" fmla="*/ 3852239 w 5163152"/>
              <a:gd name="connsiteY523" fmla="*/ 3096459 h 4498522"/>
              <a:gd name="connsiteX524" fmla="*/ 3851839 w 5163152"/>
              <a:gd name="connsiteY524" fmla="*/ 3086553 h 4498522"/>
              <a:gd name="connsiteX525" fmla="*/ 3851744 w 5163152"/>
              <a:gd name="connsiteY525" fmla="*/ 3084061 h 4498522"/>
              <a:gd name="connsiteX526" fmla="*/ 3851449 w 5163152"/>
              <a:gd name="connsiteY526" fmla="*/ 3084509 h 4498522"/>
              <a:gd name="connsiteX527" fmla="*/ 3851097 w 5163152"/>
              <a:gd name="connsiteY527" fmla="*/ 3085403 h 4498522"/>
              <a:gd name="connsiteX528" fmla="*/ 3849708 w 5163152"/>
              <a:gd name="connsiteY528" fmla="*/ 3088852 h 4498522"/>
              <a:gd name="connsiteX529" fmla="*/ 3844019 w 5163152"/>
              <a:gd name="connsiteY529" fmla="*/ 3102898 h 4498522"/>
              <a:gd name="connsiteX530" fmla="*/ 3843049 w 5163152"/>
              <a:gd name="connsiteY530" fmla="*/ 3105293 h 4498522"/>
              <a:gd name="connsiteX531" fmla="*/ 3829483 w 5163152"/>
              <a:gd name="connsiteY531" fmla="*/ 3151703 h 4498522"/>
              <a:gd name="connsiteX532" fmla="*/ 3814490 w 5163152"/>
              <a:gd name="connsiteY532" fmla="*/ 3206026 h 4498522"/>
              <a:gd name="connsiteX533" fmla="*/ 3811504 w 5163152"/>
              <a:gd name="connsiteY533" fmla="*/ 3217389 h 4498522"/>
              <a:gd name="connsiteX534" fmla="*/ 3810133 w 5163152"/>
              <a:gd name="connsiteY534" fmla="*/ 3222735 h 4498522"/>
              <a:gd name="connsiteX535" fmla="*/ 3809467 w 5163152"/>
              <a:gd name="connsiteY535" fmla="*/ 3225322 h 4498522"/>
              <a:gd name="connsiteX536" fmla="*/ 3808098 w 5163152"/>
              <a:gd name="connsiteY536" fmla="*/ 3229787 h 4498522"/>
              <a:gd name="connsiteX537" fmla="*/ 3792305 w 5163152"/>
              <a:gd name="connsiteY537" fmla="*/ 3278361 h 4498522"/>
              <a:gd name="connsiteX538" fmla="*/ 3723088 w 5163152"/>
              <a:gd name="connsiteY538" fmla="*/ 3485117 h 4498522"/>
              <a:gd name="connsiteX539" fmla="*/ 3644146 w 5163152"/>
              <a:gd name="connsiteY539" fmla="*/ 3706914 h 4498522"/>
              <a:gd name="connsiteX540" fmla="*/ 3555274 w 5163152"/>
              <a:gd name="connsiteY540" fmla="*/ 3945707 h 4498522"/>
              <a:gd name="connsiteX541" fmla="*/ 3531274 w 5163152"/>
              <a:gd name="connsiteY541" fmla="*/ 4009213 h 4498522"/>
              <a:gd name="connsiteX542" fmla="*/ 3507517 w 5163152"/>
              <a:gd name="connsiteY542" fmla="*/ 4073421 h 4498522"/>
              <a:gd name="connsiteX543" fmla="*/ 3484247 w 5163152"/>
              <a:gd name="connsiteY543" fmla="*/ 4140379 h 4498522"/>
              <a:gd name="connsiteX544" fmla="*/ 3459362 w 5163152"/>
              <a:gd name="connsiteY544" fmla="*/ 4210025 h 4498522"/>
              <a:gd name="connsiteX545" fmla="*/ 3430537 w 5163152"/>
              <a:gd name="connsiteY545" fmla="*/ 4281326 h 4498522"/>
              <a:gd name="connsiteX546" fmla="*/ 3394862 w 5163152"/>
              <a:gd name="connsiteY546" fmla="*/ 4352857 h 4498522"/>
              <a:gd name="connsiteX547" fmla="*/ 3373363 w 5163152"/>
              <a:gd name="connsiteY547" fmla="*/ 4387999 h 4498522"/>
              <a:gd name="connsiteX548" fmla="*/ 3361642 w 5163152"/>
              <a:gd name="connsiteY548" fmla="*/ 4405283 h 4498522"/>
              <a:gd name="connsiteX549" fmla="*/ 3339705 w 5163152"/>
              <a:gd name="connsiteY549" fmla="*/ 4431363 h 4498522"/>
              <a:gd name="connsiteX550" fmla="*/ 3313170 w 5163152"/>
              <a:gd name="connsiteY550" fmla="*/ 4453125 h 4498522"/>
              <a:gd name="connsiteX551" fmla="*/ 3280170 w 5163152"/>
              <a:gd name="connsiteY551" fmla="*/ 4462788 h 4498522"/>
              <a:gd name="connsiteX552" fmla="*/ 3246339 w 5163152"/>
              <a:gd name="connsiteY552" fmla="*/ 4460855 h 4498522"/>
              <a:gd name="connsiteX553" fmla="*/ 3215462 w 5163152"/>
              <a:gd name="connsiteY553" fmla="*/ 4447095 h 4498522"/>
              <a:gd name="connsiteX554" fmla="*/ 3193315 w 5163152"/>
              <a:gd name="connsiteY554" fmla="*/ 4424637 h 4498522"/>
              <a:gd name="connsiteX555" fmla="*/ 3186023 w 5163152"/>
              <a:gd name="connsiteY555" fmla="*/ 4410410 h 4498522"/>
              <a:gd name="connsiteX556" fmla="*/ 3180301 w 5163152"/>
              <a:gd name="connsiteY556" fmla="*/ 4394974 h 4498522"/>
              <a:gd name="connsiteX557" fmla="*/ 3176877 w 5163152"/>
              <a:gd name="connsiteY557" fmla="*/ 4377384 h 4498522"/>
              <a:gd name="connsiteX558" fmla="*/ 3175188 w 5163152"/>
              <a:gd name="connsiteY558" fmla="*/ 4368620 h 4498522"/>
              <a:gd name="connsiteX559" fmla="*/ 3174156 w 5163152"/>
              <a:gd name="connsiteY559" fmla="*/ 4361479 h 4498522"/>
              <a:gd name="connsiteX560" fmla="*/ 3171739 w 5163152"/>
              <a:gd name="connsiteY560" fmla="*/ 4341169 h 4498522"/>
              <a:gd name="connsiteX561" fmla="*/ 3169798 w 5163152"/>
              <a:gd name="connsiteY561" fmla="*/ 4301159 h 4498522"/>
              <a:gd name="connsiteX562" fmla="*/ 3170712 w 5163152"/>
              <a:gd name="connsiteY562" fmla="*/ 4262115 h 4498522"/>
              <a:gd name="connsiteX563" fmla="*/ 3173851 w 5163152"/>
              <a:gd name="connsiteY563" fmla="*/ 4224148 h 4498522"/>
              <a:gd name="connsiteX564" fmla="*/ 3185013 w 5163152"/>
              <a:gd name="connsiteY564" fmla="*/ 4151793 h 4498522"/>
              <a:gd name="connsiteX565" fmla="*/ 3199556 w 5163152"/>
              <a:gd name="connsiteY565" fmla="*/ 4083979 h 4498522"/>
              <a:gd name="connsiteX566" fmla="*/ 3229903 w 5163152"/>
              <a:gd name="connsiteY566" fmla="*/ 3962532 h 4498522"/>
              <a:gd name="connsiteX567" fmla="*/ 3257282 w 5163152"/>
              <a:gd name="connsiteY567" fmla="*/ 3857008 h 4498522"/>
              <a:gd name="connsiteX568" fmla="*/ 3322721 w 5163152"/>
              <a:gd name="connsiteY568" fmla="*/ 3645364 h 4498522"/>
              <a:gd name="connsiteX569" fmla="*/ 3383865 w 5163152"/>
              <a:gd name="connsiteY569" fmla="*/ 3479177 h 4498522"/>
              <a:gd name="connsiteX570" fmla="*/ 3411092 w 5163152"/>
              <a:gd name="connsiteY570" fmla="*/ 3413260 h 4498522"/>
              <a:gd name="connsiteX571" fmla="*/ 3435636 w 5163152"/>
              <a:gd name="connsiteY571" fmla="*/ 3357921 h 4498522"/>
              <a:gd name="connsiteX572" fmla="*/ 3458601 w 5163152"/>
              <a:gd name="connsiteY572" fmla="*/ 3307679 h 4498522"/>
              <a:gd name="connsiteX573" fmla="*/ 3470111 w 5163152"/>
              <a:gd name="connsiteY573" fmla="*/ 3282117 h 4498522"/>
              <a:gd name="connsiteX574" fmla="*/ 3476448 w 5163152"/>
              <a:gd name="connsiteY574" fmla="*/ 3267592 h 4498522"/>
              <a:gd name="connsiteX575" fmla="*/ 3478386 w 5163152"/>
              <a:gd name="connsiteY575" fmla="*/ 3263298 h 4498522"/>
              <a:gd name="connsiteX576" fmla="*/ 3478597 w 5163152"/>
              <a:gd name="connsiteY576" fmla="*/ 3263530 h 4498522"/>
              <a:gd name="connsiteX577" fmla="*/ 3591042 w 5163152"/>
              <a:gd name="connsiteY577" fmla="*/ 2940590 h 4498522"/>
              <a:gd name="connsiteX578" fmla="*/ 3704670 w 5163152"/>
              <a:gd name="connsiteY578" fmla="*/ 2618009 h 4498522"/>
              <a:gd name="connsiteX579" fmla="*/ 3770142 w 5163152"/>
              <a:gd name="connsiteY579" fmla="*/ 2526163 h 4498522"/>
              <a:gd name="connsiteX580" fmla="*/ 3879866 w 5163152"/>
              <a:gd name="connsiteY580" fmla="*/ 2495739 h 4498522"/>
              <a:gd name="connsiteX581" fmla="*/ 3983202 w 5163152"/>
              <a:gd name="connsiteY581" fmla="*/ 2597580 h 4498522"/>
              <a:gd name="connsiteX582" fmla="*/ 4028647 w 5163152"/>
              <a:gd name="connsiteY582" fmla="*/ 2815193 h 4498522"/>
              <a:gd name="connsiteX583" fmla="*/ 4043283 w 5163152"/>
              <a:gd name="connsiteY583" fmla="*/ 3062064 h 4498522"/>
              <a:gd name="connsiteX584" fmla="*/ 4053614 w 5163152"/>
              <a:gd name="connsiteY584" fmla="*/ 3160286 h 4498522"/>
              <a:gd name="connsiteX585" fmla="*/ 4060417 w 5163152"/>
              <a:gd name="connsiteY585" fmla="*/ 3208932 h 4498522"/>
              <a:gd name="connsiteX586" fmla="*/ 4068416 w 5163152"/>
              <a:gd name="connsiteY586" fmla="*/ 3254544 h 4498522"/>
              <a:gd name="connsiteX587" fmla="*/ 4084570 w 5163152"/>
              <a:gd name="connsiteY587" fmla="*/ 3343186 h 4498522"/>
              <a:gd name="connsiteX588" fmla="*/ 4093285 w 5163152"/>
              <a:gd name="connsiteY588" fmla="*/ 3416824 h 4498522"/>
              <a:gd name="connsiteX589" fmla="*/ 4099830 w 5163152"/>
              <a:gd name="connsiteY589" fmla="*/ 3502880 h 4498522"/>
              <a:gd name="connsiteX590" fmla="*/ 4136626 w 5163152"/>
              <a:gd name="connsiteY590" fmla="*/ 3436791 h 4498522"/>
              <a:gd name="connsiteX591" fmla="*/ 4248426 w 5163152"/>
              <a:gd name="connsiteY591" fmla="*/ 3262361 h 4498522"/>
              <a:gd name="connsiteX592" fmla="*/ 4325355 w 5163152"/>
              <a:gd name="connsiteY592" fmla="*/ 3152153 h 4498522"/>
              <a:gd name="connsiteX593" fmla="*/ 4410075 w 5163152"/>
              <a:gd name="connsiteY593" fmla="*/ 3034528 h 4498522"/>
              <a:gd name="connsiteX594" fmla="*/ 4499544 w 5163152"/>
              <a:gd name="connsiteY594" fmla="*/ 2912022 h 4498522"/>
              <a:gd name="connsiteX595" fmla="*/ 4590141 w 5163152"/>
              <a:gd name="connsiteY595" fmla="*/ 2793512 h 4498522"/>
              <a:gd name="connsiteX596" fmla="*/ 4680331 w 5163152"/>
              <a:gd name="connsiteY596" fmla="*/ 2685022 h 4498522"/>
              <a:gd name="connsiteX597" fmla="*/ 4767182 w 5163152"/>
              <a:gd name="connsiteY597" fmla="*/ 2591853 h 4498522"/>
              <a:gd name="connsiteX598" fmla="*/ 4843822 w 5163152"/>
              <a:gd name="connsiteY598" fmla="*/ 2521700 h 4498522"/>
              <a:gd name="connsiteX599" fmla="*/ 4931837 w 5163152"/>
              <a:gd name="connsiteY599" fmla="*/ 2472572 h 4498522"/>
              <a:gd name="connsiteX600" fmla="*/ 5004465 w 5163152"/>
              <a:gd name="connsiteY600" fmla="*/ 2462153 h 4498522"/>
              <a:gd name="connsiteX601" fmla="*/ 1760812 w 5163152"/>
              <a:gd name="connsiteY601" fmla="*/ 2440140 h 4498522"/>
              <a:gd name="connsiteX602" fmla="*/ 1798458 w 5163152"/>
              <a:gd name="connsiteY602" fmla="*/ 2441089 h 4498522"/>
              <a:gd name="connsiteX603" fmla="*/ 1835950 w 5163152"/>
              <a:gd name="connsiteY603" fmla="*/ 2446523 h 4498522"/>
              <a:gd name="connsiteX604" fmla="*/ 1868647 w 5163152"/>
              <a:gd name="connsiteY604" fmla="*/ 2455767 h 4498522"/>
              <a:gd name="connsiteX605" fmla="*/ 1893286 w 5163152"/>
              <a:gd name="connsiteY605" fmla="*/ 2465865 h 4498522"/>
              <a:gd name="connsiteX606" fmla="*/ 1916765 w 5163152"/>
              <a:gd name="connsiteY606" fmla="*/ 2478434 h 4498522"/>
              <a:gd name="connsiteX607" fmla="*/ 1954967 w 5163152"/>
              <a:gd name="connsiteY607" fmla="*/ 2506871 h 4498522"/>
              <a:gd name="connsiteX608" fmla="*/ 1984137 w 5163152"/>
              <a:gd name="connsiteY608" fmla="*/ 2537262 h 4498522"/>
              <a:gd name="connsiteX609" fmla="*/ 2005998 w 5163152"/>
              <a:gd name="connsiteY609" fmla="*/ 2566765 h 4498522"/>
              <a:gd name="connsiteX610" fmla="*/ 2022209 w 5163152"/>
              <a:gd name="connsiteY610" fmla="*/ 2594229 h 4498522"/>
              <a:gd name="connsiteX611" fmla="*/ 2033649 w 5163152"/>
              <a:gd name="connsiteY611" fmla="*/ 2620132 h 4498522"/>
              <a:gd name="connsiteX612" fmla="*/ 2041349 w 5163152"/>
              <a:gd name="connsiteY612" fmla="*/ 2642842 h 4498522"/>
              <a:gd name="connsiteX613" fmla="*/ 2042995 w 5163152"/>
              <a:gd name="connsiteY613" fmla="*/ 2649844 h 4498522"/>
              <a:gd name="connsiteX614" fmla="*/ 2044697 w 5163152"/>
              <a:gd name="connsiteY614" fmla="*/ 2657061 h 4498522"/>
              <a:gd name="connsiteX615" fmla="*/ 2050120 w 5163152"/>
              <a:gd name="connsiteY615" fmla="*/ 2695499 h 4498522"/>
              <a:gd name="connsiteX616" fmla="*/ 2051438 w 5163152"/>
              <a:gd name="connsiteY616" fmla="*/ 2742724 h 4498522"/>
              <a:gd name="connsiteX617" fmla="*/ 2044679 w 5163152"/>
              <a:gd name="connsiteY617" fmla="*/ 2803801 h 4498522"/>
              <a:gd name="connsiteX618" fmla="*/ 2024903 w 5163152"/>
              <a:gd name="connsiteY618" fmla="*/ 2877485 h 4498522"/>
              <a:gd name="connsiteX619" fmla="*/ 1987790 w 5163152"/>
              <a:gd name="connsiteY619" fmla="*/ 2961273 h 4498522"/>
              <a:gd name="connsiteX620" fmla="*/ 1960896 w 5163152"/>
              <a:gd name="connsiteY620" fmla="*/ 3009565 h 4498522"/>
              <a:gd name="connsiteX621" fmla="*/ 1930748 w 5163152"/>
              <a:gd name="connsiteY621" fmla="*/ 3054552 h 4498522"/>
              <a:gd name="connsiteX622" fmla="*/ 1880348 w 5163152"/>
              <a:gd name="connsiteY622" fmla="*/ 3110902 h 4498522"/>
              <a:gd name="connsiteX623" fmla="*/ 1820129 w 5163152"/>
              <a:gd name="connsiteY623" fmla="*/ 3151760 h 4498522"/>
              <a:gd name="connsiteX624" fmla="*/ 1803983 w 5163152"/>
              <a:gd name="connsiteY624" fmla="*/ 3158603 h 4498522"/>
              <a:gd name="connsiteX625" fmla="*/ 1787537 w 5163152"/>
              <a:gd name="connsiteY625" fmla="*/ 3164138 h 4498522"/>
              <a:gd name="connsiteX626" fmla="*/ 1770775 w 5163152"/>
              <a:gd name="connsiteY626" fmla="*/ 3167687 h 4498522"/>
              <a:gd name="connsiteX627" fmla="*/ 1753384 w 5163152"/>
              <a:gd name="connsiteY627" fmla="*/ 3169829 h 4498522"/>
              <a:gd name="connsiteX628" fmla="*/ 1719022 w 5163152"/>
              <a:gd name="connsiteY628" fmla="*/ 3165726 h 4498522"/>
              <a:gd name="connsiteX629" fmla="*/ 1687686 w 5163152"/>
              <a:gd name="connsiteY629" fmla="*/ 3151836 h 4498522"/>
              <a:gd name="connsiteX630" fmla="*/ 1662343 w 5163152"/>
              <a:gd name="connsiteY630" fmla="*/ 3127425 h 4498522"/>
              <a:gd name="connsiteX631" fmla="*/ 1654256 w 5163152"/>
              <a:gd name="connsiteY631" fmla="*/ 3112401 h 4498522"/>
              <a:gd name="connsiteX632" fmla="*/ 1648035 w 5163152"/>
              <a:gd name="connsiteY632" fmla="*/ 3097973 h 4498522"/>
              <a:gd name="connsiteX633" fmla="*/ 1634222 w 5163152"/>
              <a:gd name="connsiteY633" fmla="*/ 3036195 h 4498522"/>
              <a:gd name="connsiteX634" fmla="*/ 1641968 w 5163152"/>
              <a:gd name="connsiteY634" fmla="*/ 2973338 h 4498522"/>
              <a:gd name="connsiteX635" fmla="*/ 1665882 w 5163152"/>
              <a:gd name="connsiteY635" fmla="*/ 2915495 h 4498522"/>
              <a:gd name="connsiteX636" fmla="*/ 1673621 w 5163152"/>
              <a:gd name="connsiteY636" fmla="*/ 2901632 h 4498522"/>
              <a:gd name="connsiteX637" fmla="*/ 1682416 w 5163152"/>
              <a:gd name="connsiteY637" fmla="*/ 2887941 h 4498522"/>
              <a:gd name="connsiteX638" fmla="*/ 1700148 w 5163152"/>
              <a:gd name="connsiteY638" fmla="*/ 2862781 h 4498522"/>
              <a:gd name="connsiteX639" fmla="*/ 1716869 w 5163152"/>
              <a:gd name="connsiteY639" fmla="*/ 2837946 h 4498522"/>
              <a:gd name="connsiteX640" fmla="*/ 1730477 w 5163152"/>
              <a:gd name="connsiteY640" fmla="*/ 2812808 h 4498522"/>
              <a:gd name="connsiteX641" fmla="*/ 1732931 w 5163152"/>
              <a:gd name="connsiteY641" fmla="*/ 2806733 h 4498522"/>
              <a:gd name="connsiteX642" fmla="*/ 1734262 w 5163152"/>
              <a:gd name="connsiteY642" fmla="*/ 2802230 h 4498522"/>
              <a:gd name="connsiteX643" fmla="*/ 1735481 w 5163152"/>
              <a:gd name="connsiteY643" fmla="*/ 2792994 h 4498522"/>
              <a:gd name="connsiteX644" fmla="*/ 1728765 w 5163152"/>
              <a:gd name="connsiteY644" fmla="*/ 2775826 h 4498522"/>
              <a:gd name="connsiteX645" fmla="*/ 1711564 w 5163152"/>
              <a:gd name="connsiteY645" fmla="*/ 2768300 h 4498522"/>
              <a:gd name="connsiteX646" fmla="*/ 1684661 w 5163152"/>
              <a:gd name="connsiteY646" fmla="*/ 2769252 h 4498522"/>
              <a:gd name="connsiteX647" fmla="*/ 1619626 w 5163152"/>
              <a:gd name="connsiteY647" fmla="*/ 2786336 h 4498522"/>
              <a:gd name="connsiteX648" fmla="*/ 1553094 w 5163152"/>
              <a:gd name="connsiteY648" fmla="*/ 2813593 h 4498522"/>
              <a:gd name="connsiteX649" fmla="*/ 1400825 w 5163152"/>
              <a:gd name="connsiteY649" fmla="*/ 2898834 h 4498522"/>
              <a:gd name="connsiteX650" fmla="*/ 1263454 w 5163152"/>
              <a:gd name="connsiteY650" fmla="*/ 3013393 h 4498522"/>
              <a:gd name="connsiteX651" fmla="*/ 1235257 w 5163152"/>
              <a:gd name="connsiteY651" fmla="*/ 3044186 h 4498522"/>
              <a:gd name="connsiteX652" fmla="*/ 1213300 w 5163152"/>
              <a:gd name="connsiteY652" fmla="*/ 3077872 h 4498522"/>
              <a:gd name="connsiteX653" fmla="*/ 1181119 w 5163152"/>
              <a:gd name="connsiteY653" fmla="*/ 3132716 h 4498522"/>
              <a:gd name="connsiteX654" fmla="*/ 1153748 w 5163152"/>
              <a:gd name="connsiteY654" fmla="*/ 3191885 h 4498522"/>
              <a:gd name="connsiteX655" fmla="*/ 1145076 w 5163152"/>
              <a:gd name="connsiteY655" fmla="*/ 3222306 h 4498522"/>
              <a:gd name="connsiteX656" fmla="*/ 1142541 w 5163152"/>
              <a:gd name="connsiteY656" fmla="*/ 3251190 h 4498522"/>
              <a:gd name="connsiteX657" fmla="*/ 1143958 w 5163152"/>
              <a:gd name="connsiteY657" fmla="*/ 3264883 h 4498522"/>
              <a:gd name="connsiteX658" fmla="*/ 1147316 w 5163152"/>
              <a:gd name="connsiteY658" fmla="*/ 3276924 h 4498522"/>
              <a:gd name="connsiteX659" fmla="*/ 1159170 w 5163152"/>
              <a:gd name="connsiteY659" fmla="*/ 3294496 h 4498522"/>
              <a:gd name="connsiteX660" fmla="*/ 1179103 w 5163152"/>
              <a:gd name="connsiteY660" fmla="*/ 3306615 h 4498522"/>
              <a:gd name="connsiteX661" fmla="*/ 1204415 w 5163152"/>
              <a:gd name="connsiteY661" fmla="*/ 3311320 h 4498522"/>
              <a:gd name="connsiteX662" fmla="*/ 1218304 w 5163152"/>
              <a:gd name="connsiteY662" fmla="*/ 3310611 h 4498522"/>
              <a:gd name="connsiteX663" fmla="*/ 1225390 w 5163152"/>
              <a:gd name="connsiteY663" fmla="*/ 3309451 h 4498522"/>
              <a:gd name="connsiteX664" fmla="*/ 1235257 w 5163152"/>
              <a:gd name="connsiteY664" fmla="*/ 3307545 h 4498522"/>
              <a:gd name="connsiteX665" fmla="*/ 1280711 w 5163152"/>
              <a:gd name="connsiteY665" fmla="*/ 3301202 h 4498522"/>
              <a:gd name="connsiteX666" fmla="*/ 1327764 w 5163152"/>
              <a:gd name="connsiteY666" fmla="*/ 3299152 h 4498522"/>
              <a:gd name="connsiteX667" fmla="*/ 1340259 w 5163152"/>
              <a:gd name="connsiteY667" fmla="*/ 3299502 h 4498522"/>
              <a:gd name="connsiteX668" fmla="*/ 1354438 w 5163152"/>
              <a:gd name="connsiteY668" fmla="*/ 3300569 h 4498522"/>
              <a:gd name="connsiteX669" fmla="*/ 1384234 w 5163152"/>
              <a:gd name="connsiteY669" fmla="*/ 3306912 h 4498522"/>
              <a:gd name="connsiteX670" fmla="*/ 1414462 w 5163152"/>
              <a:gd name="connsiteY670" fmla="*/ 3320175 h 4498522"/>
              <a:gd name="connsiteX671" fmla="*/ 1442151 w 5163152"/>
              <a:gd name="connsiteY671" fmla="*/ 3341672 h 4498522"/>
              <a:gd name="connsiteX672" fmla="*/ 1463538 w 5163152"/>
              <a:gd name="connsiteY672" fmla="*/ 3370007 h 4498522"/>
              <a:gd name="connsiteX673" fmla="*/ 1476836 w 5163152"/>
              <a:gd name="connsiteY673" fmla="*/ 3401649 h 4498522"/>
              <a:gd name="connsiteX674" fmla="*/ 1483728 w 5163152"/>
              <a:gd name="connsiteY674" fmla="*/ 3465577 h 4498522"/>
              <a:gd name="connsiteX675" fmla="*/ 1472212 w 5163152"/>
              <a:gd name="connsiteY675" fmla="*/ 3526085 h 4498522"/>
              <a:gd name="connsiteX676" fmla="*/ 1446198 w 5163152"/>
              <a:gd name="connsiteY676" fmla="*/ 3582452 h 4498522"/>
              <a:gd name="connsiteX677" fmla="*/ 1403831 w 5163152"/>
              <a:gd name="connsiteY677" fmla="*/ 3632681 h 4498522"/>
              <a:gd name="connsiteX678" fmla="*/ 1374797 w 5163152"/>
              <a:gd name="connsiteY678" fmla="*/ 3653338 h 4498522"/>
              <a:gd name="connsiteX679" fmla="*/ 1358073 w 5163152"/>
              <a:gd name="connsiteY679" fmla="*/ 3661692 h 4498522"/>
              <a:gd name="connsiteX680" fmla="*/ 1353735 w 5163152"/>
              <a:gd name="connsiteY680" fmla="*/ 3663589 h 4498522"/>
              <a:gd name="connsiteX681" fmla="*/ 1350614 w 5163152"/>
              <a:gd name="connsiteY681" fmla="*/ 3664797 h 4498522"/>
              <a:gd name="connsiteX682" fmla="*/ 1344469 w 5163152"/>
              <a:gd name="connsiteY682" fmla="*/ 3667173 h 4498522"/>
              <a:gd name="connsiteX683" fmla="*/ 1295437 w 5163152"/>
              <a:gd name="connsiteY683" fmla="*/ 3685778 h 4498522"/>
              <a:gd name="connsiteX684" fmla="*/ 1247674 w 5163152"/>
              <a:gd name="connsiteY684" fmla="*/ 3704258 h 4498522"/>
              <a:gd name="connsiteX685" fmla="*/ 1202494 w 5163152"/>
              <a:gd name="connsiteY685" fmla="*/ 3724103 h 4498522"/>
              <a:gd name="connsiteX686" fmla="*/ 1070678 w 5163152"/>
              <a:gd name="connsiteY686" fmla="*/ 3840069 h 4498522"/>
              <a:gd name="connsiteX687" fmla="*/ 1035536 w 5163152"/>
              <a:gd name="connsiteY687" fmla="*/ 3915674 h 4498522"/>
              <a:gd name="connsiteX688" fmla="*/ 1016548 w 5163152"/>
              <a:gd name="connsiteY688" fmla="*/ 3986063 h 4498522"/>
              <a:gd name="connsiteX689" fmla="*/ 1010041 w 5163152"/>
              <a:gd name="connsiteY689" fmla="*/ 4057325 h 4498522"/>
              <a:gd name="connsiteX690" fmla="*/ 1018965 w 5163152"/>
              <a:gd name="connsiteY690" fmla="*/ 4118126 h 4498522"/>
              <a:gd name="connsiteX691" fmla="*/ 1042571 w 5163152"/>
              <a:gd name="connsiteY691" fmla="*/ 4165767 h 4498522"/>
              <a:gd name="connsiteX692" fmla="*/ 1077851 w 5163152"/>
              <a:gd name="connsiteY692" fmla="*/ 4200444 h 4498522"/>
              <a:gd name="connsiteX693" fmla="*/ 1116280 w 5163152"/>
              <a:gd name="connsiteY693" fmla="*/ 4223039 h 4498522"/>
              <a:gd name="connsiteX694" fmla="*/ 1153824 w 5163152"/>
              <a:gd name="connsiteY694" fmla="*/ 4235990 h 4498522"/>
              <a:gd name="connsiteX695" fmla="*/ 1172001 w 5163152"/>
              <a:gd name="connsiteY695" fmla="*/ 4240196 h 4498522"/>
              <a:gd name="connsiteX696" fmla="*/ 1190678 w 5163152"/>
              <a:gd name="connsiteY696" fmla="*/ 4243195 h 4498522"/>
              <a:gd name="connsiteX697" fmla="*/ 1209971 w 5163152"/>
              <a:gd name="connsiteY697" fmla="*/ 4244555 h 4498522"/>
              <a:gd name="connsiteX698" fmla="*/ 1221006 w 5163152"/>
              <a:gd name="connsiteY698" fmla="*/ 4244919 h 4498522"/>
              <a:gd name="connsiteX699" fmla="*/ 1224202 w 5163152"/>
              <a:gd name="connsiteY699" fmla="*/ 4245060 h 4498522"/>
              <a:gd name="connsiteX700" fmla="*/ 1224202 w 5163152"/>
              <a:gd name="connsiteY700" fmla="*/ 4245302 h 4498522"/>
              <a:gd name="connsiteX701" fmla="*/ 1359295 w 5163152"/>
              <a:gd name="connsiteY701" fmla="*/ 4206705 h 4498522"/>
              <a:gd name="connsiteX702" fmla="*/ 1474895 w 5163152"/>
              <a:gd name="connsiteY702" fmla="*/ 4145891 h 4498522"/>
              <a:gd name="connsiteX703" fmla="*/ 1630392 w 5163152"/>
              <a:gd name="connsiteY703" fmla="*/ 3998468 h 4498522"/>
              <a:gd name="connsiteX704" fmla="*/ 1732665 w 5163152"/>
              <a:gd name="connsiteY704" fmla="*/ 3808835 h 4498522"/>
              <a:gd name="connsiteX705" fmla="*/ 1781700 w 5163152"/>
              <a:gd name="connsiteY705" fmla="*/ 3778939 h 4498522"/>
              <a:gd name="connsiteX706" fmla="*/ 1806678 w 5163152"/>
              <a:gd name="connsiteY706" fmla="*/ 3820640 h 4498522"/>
              <a:gd name="connsiteX707" fmla="*/ 1761528 w 5163152"/>
              <a:gd name="connsiteY707" fmla="*/ 3938077 h 4498522"/>
              <a:gd name="connsiteX708" fmla="*/ 1699825 w 5163152"/>
              <a:gd name="connsiteY708" fmla="*/ 4048013 h 4498522"/>
              <a:gd name="connsiteX709" fmla="*/ 1666092 w 5163152"/>
              <a:gd name="connsiteY709" fmla="*/ 4106801 h 4498522"/>
              <a:gd name="connsiteX710" fmla="*/ 1629311 w 5163152"/>
              <a:gd name="connsiteY710" fmla="*/ 4163924 h 4498522"/>
              <a:gd name="connsiteX711" fmla="*/ 1591660 w 5163152"/>
              <a:gd name="connsiteY711" fmla="*/ 4215946 h 4498522"/>
              <a:gd name="connsiteX712" fmla="*/ 1574341 w 5163152"/>
              <a:gd name="connsiteY712" fmla="*/ 4234748 h 4498522"/>
              <a:gd name="connsiteX713" fmla="*/ 1546434 w 5163152"/>
              <a:gd name="connsiteY713" fmla="*/ 4260938 h 4498522"/>
              <a:gd name="connsiteX714" fmla="*/ 1517367 w 5163152"/>
              <a:gd name="connsiteY714" fmla="*/ 4284571 h 4498522"/>
              <a:gd name="connsiteX715" fmla="*/ 1497973 w 5163152"/>
              <a:gd name="connsiteY715" fmla="*/ 4297269 h 4498522"/>
              <a:gd name="connsiteX716" fmla="*/ 1484637 w 5163152"/>
              <a:gd name="connsiteY716" fmla="*/ 4279276 h 4498522"/>
              <a:gd name="connsiteX717" fmla="*/ 1466543 w 5163152"/>
              <a:gd name="connsiteY717" fmla="*/ 4293015 h 4498522"/>
              <a:gd name="connsiteX718" fmla="*/ 1466238 w 5163152"/>
              <a:gd name="connsiteY718" fmla="*/ 4293225 h 4498522"/>
              <a:gd name="connsiteX719" fmla="*/ 1459008 w 5163152"/>
              <a:gd name="connsiteY719" fmla="*/ 4304991 h 4498522"/>
              <a:gd name="connsiteX720" fmla="*/ 1437736 w 5163152"/>
              <a:gd name="connsiteY720" fmla="*/ 4324651 h 4498522"/>
              <a:gd name="connsiteX721" fmla="*/ 1399435 w 5163152"/>
              <a:gd name="connsiteY721" fmla="*/ 4352743 h 4498522"/>
              <a:gd name="connsiteX722" fmla="*/ 1343085 w 5163152"/>
              <a:gd name="connsiteY722" fmla="*/ 4386256 h 4498522"/>
              <a:gd name="connsiteX723" fmla="*/ 1268724 w 5163152"/>
              <a:gd name="connsiteY723" fmla="*/ 4419770 h 4498522"/>
              <a:gd name="connsiteX724" fmla="*/ 1176034 w 5163152"/>
              <a:gd name="connsiteY724" fmla="*/ 4446663 h 4498522"/>
              <a:gd name="connsiteX725" fmla="*/ 1071173 w 5163152"/>
              <a:gd name="connsiteY725" fmla="*/ 4456196 h 4498522"/>
              <a:gd name="connsiteX726" fmla="*/ 961045 w 5163152"/>
              <a:gd name="connsiteY726" fmla="*/ 4439386 h 4498522"/>
              <a:gd name="connsiteX727" fmla="*/ 861463 w 5163152"/>
              <a:gd name="connsiteY727" fmla="*/ 4393402 h 4498522"/>
              <a:gd name="connsiteX728" fmla="*/ 782994 w 5163152"/>
              <a:gd name="connsiteY728" fmla="*/ 4325254 h 4498522"/>
              <a:gd name="connsiteX729" fmla="*/ 732064 w 5163152"/>
              <a:gd name="connsiteY729" fmla="*/ 4246758 h 4498522"/>
              <a:gd name="connsiteX730" fmla="*/ 706521 w 5163152"/>
              <a:gd name="connsiteY730" fmla="*/ 4176849 h 4498522"/>
              <a:gd name="connsiteX731" fmla="*/ 692851 w 5163152"/>
              <a:gd name="connsiteY731" fmla="*/ 4108679 h 4498522"/>
              <a:gd name="connsiteX732" fmla="*/ 691463 w 5163152"/>
              <a:gd name="connsiteY732" fmla="*/ 3981042 h 4498522"/>
              <a:gd name="connsiteX733" fmla="*/ 699623 w 5163152"/>
              <a:gd name="connsiteY733" fmla="*/ 3921602 h 4498522"/>
              <a:gd name="connsiteX734" fmla="*/ 712278 w 5163152"/>
              <a:gd name="connsiteY734" fmla="*/ 3864577 h 4498522"/>
              <a:gd name="connsiteX735" fmla="*/ 720080 w 5163152"/>
              <a:gd name="connsiteY735" fmla="*/ 3836800 h 4498522"/>
              <a:gd name="connsiteX736" fmla="*/ 728811 w 5163152"/>
              <a:gd name="connsiteY736" fmla="*/ 3809410 h 4498522"/>
              <a:gd name="connsiteX737" fmla="*/ 738962 w 5163152"/>
              <a:gd name="connsiteY737" fmla="*/ 3782538 h 4498522"/>
              <a:gd name="connsiteX738" fmla="*/ 750140 w 5163152"/>
              <a:gd name="connsiteY738" fmla="*/ 3756026 h 4498522"/>
              <a:gd name="connsiteX739" fmla="*/ 805946 w 5163152"/>
              <a:gd name="connsiteY739" fmla="*/ 3654676 h 4498522"/>
              <a:gd name="connsiteX740" fmla="*/ 877408 w 5163152"/>
              <a:gd name="connsiteY740" fmla="*/ 3563546 h 4498522"/>
              <a:gd name="connsiteX741" fmla="*/ 954374 w 5163152"/>
              <a:gd name="connsiteY741" fmla="*/ 3489046 h 4498522"/>
              <a:gd name="connsiteX742" fmla="*/ 1041416 w 5163152"/>
              <a:gd name="connsiteY742" fmla="*/ 3427018 h 4498522"/>
              <a:gd name="connsiteX743" fmla="*/ 1043033 w 5163152"/>
              <a:gd name="connsiteY743" fmla="*/ 3425984 h 4498522"/>
              <a:gd name="connsiteX744" fmla="*/ 1050396 w 5163152"/>
              <a:gd name="connsiteY744" fmla="*/ 3421500 h 4498522"/>
              <a:gd name="connsiteX745" fmla="*/ 1053821 w 5163152"/>
              <a:gd name="connsiteY745" fmla="*/ 3419392 h 4498522"/>
              <a:gd name="connsiteX746" fmla="*/ 1055210 w 5163152"/>
              <a:gd name="connsiteY746" fmla="*/ 3418358 h 4498522"/>
              <a:gd name="connsiteX747" fmla="*/ 1053764 w 5163152"/>
              <a:gd name="connsiteY747" fmla="*/ 3417092 h 4498522"/>
              <a:gd name="connsiteX748" fmla="*/ 1027210 w 5163152"/>
              <a:gd name="connsiteY748" fmla="*/ 3391828 h 4498522"/>
              <a:gd name="connsiteX749" fmla="*/ 1005893 w 5163152"/>
              <a:gd name="connsiteY749" fmla="*/ 3365471 h 4498522"/>
              <a:gd name="connsiteX750" fmla="*/ 984950 w 5163152"/>
              <a:gd name="connsiteY750" fmla="*/ 3331260 h 4498522"/>
              <a:gd name="connsiteX751" fmla="*/ 967974 w 5163152"/>
              <a:gd name="connsiteY751" fmla="*/ 3291257 h 4498522"/>
              <a:gd name="connsiteX752" fmla="*/ 956731 w 5163152"/>
              <a:gd name="connsiteY752" fmla="*/ 3245291 h 4498522"/>
              <a:gd name="connsiteX753" fmla="*/ 953780 w 5163152"/>
              <a:gd name="connsiteY753" fmla="*/ 3192498 h 4498522"/>
              <a:gd name="connsiteX754" fmla="*/ 956517 w 5163152"/>
              <a:gd name="connsiteY754" fmla="*/ 3163783 h 4498522"/>
              <a:gd name="connsiteX755" fmla="*/ 962494 w 5163152"/>
              <a:gd name="connsiteY755" fmla="*/ 3134208 h 4498522"/>
              <a:gd name="connsiteX756" fmla="*/ 979941 w 5163152"/>
              <a:gd name="connsiteY756" fmla="*/ 3071511 h 4498522"/>
              <a:gd name="connsiteX757" fmla="*/ 1007972 w 5163152"/>
              <a:gd name="connsiteY757" fmla="*/ 3001316 h 4498522"/>
              <a:gd name="connsiteX758" fmla="*/ 1054753 w 5163152"/>
              <a:gd name="connsiteY758" fmla="*/ 2914308 h 4498522"/>
              <a:gd name="connsiteX759" fmla="*/ 1121301 w 5163152"/>
              <a:gd name="connsiteY759" fmla="*/ 2821485 h 4498522"/>
              <a:gd name="connsiteX760" fmla="*/ 1125499 w 5163152"/>
              <a:gd name="connsiteY760" fmla="*/ 2816906 h 4498522"/>
              <a:gd name="connsiteX761" fmla="*/ 1100213 w 5163152"/>
              <a:gd name="connsiteY761" fmla="*/ 2813057 h 4498522"/>
              <a:gd name="connsiteX762" fmla="*/ 1018641 w 5163152"/>
              <a:gd name="connsiteY762" fmla="*/ 2801028 h 4498522"/>
              <a:gd name="connsiteX763" fmla="*/ 939193 w 5163152"/>
              <a:gd name="connsiteY763" fmla="*/ 2789315 h 4498522"/>
              <a:gd name="connsiteX764" fmla="*/ 907343 w 5163152"/>
              <a:gd name="connsiteY764" fmla="*/ 2784851 h 4498522"/>
              <a:gd name="connsiteX765" fmla="*/ 891779 w 5163152"/>
              <a:gd name="connsiteY765" fmla="*/ 2782743 h 4498522"/>
              <a:gd name="connsiteX766" fmla="*/ 883846 w 5163152"/>
              <a:gd name="connsiteY766" fmla="*/ 2781708 h 4498522"/>
              <a:gd name="connsiteX767" fmla="*/ 879850 w 5163152"/>
              <a:gd name="connsiteY767" fmla="*/ 2781191 h 4498522"/>
              <a:gd name="connsiteX768" fmla="*/ 877852 w 5163152"/>
              <a:gd name="connsiteY768" fmla="*/ 2780941 h 4498522"/>
              <a:gd name="connsiteX769" fmla="*/ 877091 w 5163152"/>
              <a:gd name="connsiteY769" fmla="*/ 2782513 h 4498522"/>
              <a:gd name="connsiteX770" fmla="*/ 860435 w 5163152"/>
              <a:gd name="connsiteY770" fmla="*/ 2828788 h 4498522"/>
              <a:gd name="connsiteX771" fmla="*/ 843339 w 5163152"/>
              <a:gd name="connsiteY771" fmla="*/ 2876789 h 4498522"/>
              <a:gd name="connsiteX772" fmla="*/ 797789 w 5163152"/>
              <a:gd name="connsiteY772" fmla="*/ 3013009 h 4498522"/>
              <a:gd name="connsiteX773" fmla="*/ 795886 w 5163152"/>
              <a:gd name="connsiteY773" fmla="*/ 3018893 h 4498522"/>
              <a:gd name="connsiteX774" fmla="*/ 786449 w 5163152"/>
              <a:gd name="connsiteY774" fmla="*/ 3049853 h 4498522"/>
              <a:gd name="connsiteX775" fmla="*/ 777754 w 5163152"/>
              <a:gd name="connsiteY775" fmla="*/ 3078370 h 4498522"/>
              <a:gd name="connsiteX776" fmla="*/ 770031 w 5163152"/>
              <a:gd name="connsiteY776" fmla="*/ 3105508 h 4498522"/>
              <a:gd name="connsiteX777" fmla="*/ 761696 w 5163152"/>
              <a:gd name="connsiteY777" fmla="*/ 3134859 h 4498522"/>
              <a:gd name="connsiteX778" fmla="*/ 742817 w 5163152"/>
              <a:gd name="connsiteY778" fmla="*/ 3201789 h 4498522"/>
              <a:gd name="connsiteX779" fmla="*/ 719458 w 5163152"/>
              <a:gd name="connsiteY779" fmla="*/ 3284570 h 4498522"/>
              <a:gd name="connsiteX780" fmla="*/ 684118 w 5163152"/>
              <a:gd name="connsiteY780" fmla="*/ 3400824 h 4498522"/>
              <a:gd name="connsiteX781" fmla="*/ 632069 w 5163152"/>
              <a:gd name="connsiteY781" fmla="*/ 3557204 h 4498522"/>
              <a:gd name="connsiteX782" fmla="*/ 569717 w 5163152"/>
              <a:gd name="connsiteY782" fmla="*/ 3726478 h 4498522"/>
              <a:gd name="connsiteX783" fmla="*/ 499645 w 5163152"/>
              <a:gd name="connsiteY783" fmla="*/ 3900294 h 4498522"/>
              <a:gd name="connsiteX784" fmla="*/ 457482 w 5163152"/>
              <a:gd name="connsiteY784" fmla="*/ 3994187 h 4498522"/>
              <a:gd name="connsiteX785" fmla="*/ 446444 w 5163152"/>
              <a:gd name="connsiteY785" fmla="*/ 4016913 h 4498522"/>
              <a:gd name="connsiteX786" fmla="*/ 436592 w 5163152"/>
              <a:gd name="connsiteY786" fmla="*/ 4037167 h 4498522"/>
              <a:gd name="connsiteX787" fmla="*/ 420609 w 5163152"/>
              <a:gd name="connsiteY787" fmla="*/ 4068535 h 4498522"/>
              <a:gd name="connsiteX788" fmla="*/ 371388 w 5163152"/>
              <a:gd name="connsiteY788" fmla="*/ 4161508 h 4498522"/>
              <a:gd name="connsiteX789" fmla="*/ 362457 w 5163152"/>
              <a:gd name="connsiteY789" fmla="*/ 4178219 h 4498522"/>
              <a:gd name="connsiteX790" fmla="*/ 354853 w 5163152"/>
              <a:gd name="connsiteY790" fmla="*/ 4192473 h 4498522"/>
              <a:gd name="connsiteX791" fmla="*/ 352306 w 5163152"/>
              <a:gd name="connsiteY791" fmla="*/ 4196607 h 4498522"/>
              <a:gd name="connsiteX792" fmla="*/ 349659 w 5163152"/>
              <a:gd name="connsiteY792" fmla="*/ 4200885 h 4498522"/>
              <a:gd name="connsiteX793" fmla="*/ 335789 w 5163152"/>
              <a:gd name="connsiteY793" fmla="*/ 4223515 h 4498522"/>
              <a:gd name="connsiteX794" fmla="*/ 318834 w 5163152"/>
              <a:gd name="connsiteY794" fmla="*/ 4251455 h 4498522"/>
              <a:gd name="connsiteX795" fmla="*/ 296043 w 5163152"/>
              <a:gd name="connsiteY795" fmla="*/ 4287861 h 4498522"/>
              <a:gd name="connsiteX796" fmla="*/ 265432 w 5163152"/>
              <a:gd name="connsiteY796" fmla="*/ 4332021 h 4498522"/>
              <a:gd name="connsiteX797" fmla="*/ 222391 w 5163152"/>
              <a:gd name="connsiteY797" fmla="*/ 4381773 h 4498522"/>
              <a:gd name="connsiteX798" fmla="*/ 206543 w 5163152"/>
              <a:gd name="connsiteY798" fmla="*/ 4396277 h 4498522"/>
              <a:gd name="connsiteX799" fmla="*/ 190028 w 5163152"/>
              <a:gd name="connsiteY799" fmla="*/ 4409173 h 4498522"/>
              <a:gd name="connsiteX800" fmla="*/ 181592 w 5163152"/>
              <a:gd name="connsiteY800" fmla="*/ 4414982 h 4498522"/>
              <a:gd name="connsiteX801" fmla="*/ 172771 w 5163152"/>
              <a:gd name="connsiteY801" fmla="*/ 4419713 h 4498522"/>
              <a:gd name="connsiteX802" fmla="*/ 153059 w 5163152"/>
              <a:gd name="connsiteY802" fmla="*/ 4421208 h 4498522"/>
              <a:gd name="connsiteX803" fmla="*/ 140145 w 5163152"/>
              <a:gd name="connsiteY803" fmla="*/ 4415999 h 4498522"/>
              <a:gd name="connsiteX804" fmla="*/ 131939 w 5163152"/>
              <a:gd name="connsiteY804" fmla="*/ 4405187 h 4498522"/>
              <a:gd name="connsiteX805" fmla="*/ 126745 w 5163152"/>
              <a:gd name="connsiteY805" fmla="*/ 4378151 h 4498522"/>
              <a:gd name="connsiteX806" fmla="*/ 125342 w 5163152"/>
              <a:gd name="connsiteY806" fmla="*/ 4349039 h 4498522"/>
              <a:gd name="connsiteX807" fmla="*/ 126023 w 5163152"/>
              <a:gd name="connsiteY807" fmla="*/ 4322026 h 4498522"/>
              <a:gd name="connsiteX808" fmla="*/ 138504 w 5163152"/>
              <a:gd name="connsiteY808" fmla="*/ 4230571 h 4498522"/>
              <a:gd name="connsiteX809" fmla="*/ 157550 w 5163152"/>
              <a:gd name="connsiteY809" fmla="*/ 4148114 h 4498522"/>
              <a:gd name="connsiteX810" fmla="*/ 177128 w 5163152"/>
              <a:gd name="connsiteY810" fmla="*/ 4067998 h 4498522"/>
              <a:gd name="connsiteX811" fmla="*/ 185670 w 5163152"/>
              <a:gd name="connsiteY811" fmla="*/ 4026839 h 4498522"/>
              <a:gd name="connsiteX812" fmla="*/ 194195 w 5163152"/>
              <a:gd name="connsiteY812" fmla="*/ 3982671 h 4498522"/>
              <a:gd name="connsiteX813" fmla="*/ 215033 w 5163152"/>
              <a:gd name="connsiteY813" fmla="*/ 3887463 h 4498522"/>
              <a:gd name="connsiteX814" fmla="*/ 240695 w 5163152"/>
              <a:gd name="connsiteY814" fmla="*/ 3785746 h 4498522"/>
              <a:gd name="connsiteX815" fmla="*/ 275587 w 5163152"/>
              <a:gd name="connsiteY815" fmla="*/ 3662833 h 4498522"/>
              <a:gd name="connsiteX816" fmla="*/ 315089 w 5163152"/>
              <a:gd name="connsiteY816" fmla="*/ 3537850 h 4498522"/>
              <a:gd name="connsiteX817" fmla="*/ 324487 w 5163152"/>
              <a:gd name="connsiteY817" fmla="*/ 3509854 h 4498522"/>
              <a:gd name="connsiteX818" fmla="*/ 329662 w 5163152"/>
              <a:gd name="connsiteY818" fmla="*/ 3479598 h 4498522"/>
              <a:gd name="connsiteX819" fmla="*/ 338130 w 5163152"/>
              <a:gd name="connsiteY819" fmla="*/ 3433783 h 4498522"/>
              <a:gd name="connsiteX820" fmla="*/ 342905 w 5163152"/>
              <a:gd name="connsiteY820" fmla="*/ 3409601 h 4498522"/>
              <a:gd name="connsiteX821" fmla="*/ 342639 w 5163152"/>
              <a:gd name="connsiteY821" fmla="*/ 3404235 h 4498522"/>
              <a:gd name="connsiteX822" fmla="*/ 342046 w 5163152"/>
              <a:gd name="connsiteY822" fmla="*/ 3400472 h 4498522"/>
              <a:gd name="connsiteX823" fmla="*/ 341383 w 5163152"/>
              <a:gd name="connsiteY823" fmla="*/ 3394655 h 4498522"/>
              <a:gd name="connsiteX824" fmla="*/ 317866 w 5163152"/>
              <a:gd name="connsiteY824" fmla="*/ 3300666 h 4498522"/>
              <a:gd name="connsiteX825" fmla="*/ 265230 w 5163152"/>
              <a:gd name="connsiteY825" fmla="*/ 3211039 h 4498522"/>
              <a:gd name="connsiteX826" fmla="*/ 186907 w 5163152"/>
              <a:gd name="connsiteY826" fmla="*/ 3118726 h 4498522"/>
              <a:gd name="connsiteX827" fmla="*/ 141396 w 5163152"/>
              <a:gd name="connsiteY827" fmla="*/ 3066106 h 4498522"/>
              <a:gd name="connsiteX828" fmla="*/ 118260 w 5163152"/>
              <a:gd name="connsiteY828" fmla="*/ 3036732 h 4498522"/>
              <a:gd name="connsiteX829" fmla="*/ 96645 w 5163152"/>
              <a:gd name="connsiteY829" fmla="*/ 3007548 h 4498522"/>
              <a:gd name="connsiteX830" fmla="*/ 52719 w 5163152"/>
              <a:gd name="connsiteY830" fmla="*/ 2943907 h 4498522"/>
              <a:gd name="connsiteX831" fmla="*/ 14642 w 5163152"/>
              <a:gd name="connsiteY831" fmla="*/ 2867017 h 4498522"/>
              <a:gd name="connsiteX832" fmla="*/ 2748 w 5163152"/>
              <a:gd name="connsiteY832" fmla="*/ 2821571 h 4498522"/>
              <a:gd name="connsiteX833" fmla="*/ 543 w 5163152"/>
              <a:gd name="connsiteY833" fmla="*/ 2772377 h 4498522"/>
              <a:gd name="connsiteX834" fmla="*/ 10230 w 5163152"/>
              <a:gd name="connsiteY834" fmla="*/ 2723945 h 4498522"/>
              <a:gd name="connsiteX835" fmla="*/ 30377 w 5163152"/>
              <a:gd name="connsiteY835" fmla="*/ 2681837 h 4498522"/>
              <a:gd name="connsiteX836" fmla="*/ 55982 w 5163152"/>
              <a:gd name="connsiteY836" fmla="*/ 2648014 h 4498522"/>
              <a:gd name="connsiteX837" fmla="*/ 83384 w 5163152"/>
              <a:gd name="connsiteY837" fmla="*/ 2621707 h 4498522"/>
              <a:gd name="connsiteX838" fmla="*/ 135365 w 5163152"/>
              <a:gd name="connsiteY838" fmla="*/ 2585108 h 4498522"/>
              <a:gd name="connsiteX839" fmla="*/ 240438 w 5163152"/>
              <a:gd name="connsiteY839" fmla="*/ 2537690 h 4498522"/>
              <a:gd name="connsiteX840" fmla="*/ 328844 w 5163152"/>
              <a:gd name="connsiteY840" fmla="*/ 2516931 h 4498522"/>
              <a:gd name="connsiteX841" fmla="*/ 364926 w 5163152"/>
              <a:gd name="connsiteY841" fmla="*/ 2513281 h 4498522"/>
              <a:gd name="connsiteX842" fmla="*/ 395627 w 5163152"/>
              <a:gd name="connsiteY842" fmla="*/ 2512390 h 4498522"/>
              <a:gd name="connsiteX843" fmla="*/ 423539 w 5163152"/>
              <a:gd name="connsiteY843" fmla="*/ 2512869 h 4498522"/>
              <a:gd name="connsiteX844" fmla="*/ 437580 w 5163152"/>
              <a:gd name="connsiteY844" fmla="*/ 2512964 h 4498522"/>
              <a:gd name="connsiteX845" fmla="*/ 445495 w 5163152"/>
              <a:gd name="connsiteY845" fmla="*/ 2512964 h 4498522"/>
              <a:gd name="connsiteX846" fmla="*/ 447774 w 5163152"/>
              <a:gd name="connsiteY846" fmla="*/ 2513025 h 4498522"/>
              <a:gd name="connsiteX847" fmla="*/ 447797 w 5163152"/>
              <a:gd name="connsiteY847" fmla="*/ 2513271 h 4498522"/>
              <a:gd name="connsiteX848" fmla="*/ 618686 w 5163152"/>
              <a:gd name="connsiteY848" fmla="*/ 2495223 h 4498522"/>
              <a:gd name="connsiteX849" fmla="*/ 789188 w 5163152"/>
              <a:gd name="connsiteY849" fmla="*/ 2491618 h 4498522"/>
              <a:gd name="connsiteX850" fmla="*/ 961999 w 5163152"/>
              <a:gd name="connsiteY850" fmla="*/ 2496357 h 4498522"/>
              <a:gd name="connsiteX851" fmla="*/ 1134424 w 5163152"/>
              <a:gd name="connsiteY851" fmla="*/ 2509170 h 4498522"/>
              <a:gd name="connsiteX852" fmla="*/ 1202918 w 5163152"/>
              <a:gd name="connsiteY852" fmla="*/ 2516682 h 4498522"/>
              <a:gd name="connsiteX853" fmla="*/ 1251988 w 5163152"/>
              <a:gd name="connsiteY853" fmla="*/ 2515455 h 4498522"/>
              <a:gd name="connsiteX854" fmla="*/ 1298983 w 5163152"/>
              <a:gd name="connsiteY854" fmla="*/ 2510972 h 4498522"/>
              <a:gd name="connsiteX855" fmla="*/ 1319946 w 5163152"/>
              <a:gd name="connsiteY855" fmla="*/ 2507159 h 4498522"/>
              <a:gd name="connsiteX856" fmla="*/ 1340194 w 5163152"/>
              <a:gd name="connsiteY856" fmla="*/ 2501678 h 4498522"/>
              <a:gd name="connsiteX857" fmla="*/ 1356669 w 5163152"/>
              <a:gd name="connsiteY857" fmla="*/ 2498167 h 4498522"/>
              <a:gd name="connsiteX858" fmla="*/ 1382205 w 5163152"/>
              <a:gd name="connsiteY858" fmla="*/ 2493765 h 4498522"/>
              <a:gd name="connsiteX859" fmla="*/ 1408350 w 5163152"/>
              <a:gd name="connsiteY859" fmla="*/ 2490504 h 4498522"/>
              <a:gd name="connsiteX860" fmla="*/ 1425147 w 5163152"/>
              <a:gd name="connsiteY860" fmla="*/ 2490507 h 4498522"/>
              <a:gd name="connsiteX861" fmla="*/ 1442480 w 5163152"/>
              <a:gd name="connsiteY861" fmla="*/ 2500567 h 4498522"/>
              <a:gd name="connsiteX862" fmla="*/ 1427220 w 5163152"/>
              <a:gd name="connsiteY862" fmla="*/ 2512869 h 4498522"/>
              <a:gd name="connsiteX863" fmla="*/ 1443184 w 5163152"/>
              <a:gd name="connsiteY863" fmla="*/ 2511623 h 4498522"/>
              <a:gd name="connsiteX864" fmla="*/ 1443450 w 5163152"/>
              <a:gd name="connsiteY864" fmla="*/ 2511623 h 4498522"/>
              <a:gd name="connsiteX865" fmla="*/ 1452394 w 5163152"/>
              <a:gd name="connsiteY865" fmla="*/ 2506238 h 4498522"/>
              <a:gd name="connsiteX866" fmla="*/ 1473579 w 5163152"/>
              <a:gd name="connsiteY866" fmla="*/ 2503103 h 4498522"/>
              <a:gd name="connsiteX867" fmla="*/ 1509263 w 5163152"/>
              <a:gd name="connsiteY867" fmla="*/ 2508117 h 4498522"/>
              <a:gd name="connsiteX868" fmla="*/ 1517487 w 5163152"/>
              <a:gd name="connsiteY868" fmla="*/ 2510614 h 4498522"/>
              <a:gd name="connsiteX869" fmla="*/ 1522685 w 5163152"/>
              <a:gd name="connsiteY869" fmla="*/ 2507855 h 4498522"/>
              <a:gd name="connsiteX870" fmla="*/ 1648796 w 5163152"/>
              <a:gd name="connsiteY870" fmla="*/ 2458526 h 4498522"/>
              <a:gd name="connsiteX871" fmla="*/ 1723171 w 5163152"/>
              <a:gd name="connsiteY871" fmla="*/ 2443059 h 4498522"/>
              <a:gd name="connsiteX872" fmla="*/ 1760812 w 5163152"/>
              <a:gd name="connsiteY872" fmla="*/ 2440140 h 4498522"/>
              <a:gd name="connsiteX873" fmla="*/ 2740427 w 5163152"/>
              <a:gd name="connsiteY873" fmla="*/ 907445 h 4498522"/>
              <a:gd name="connsiteX874" fmla="*/ 2824051 w 5163152"/>
              <a:gd name="connsiteY874" fmla="*/ 975347 h 4498522"/>
              <a:gd name="connsiteX875" fmla="*/ 2810454 w 5163152"/>
              <a:gd name="connsiteY875" fmla="*/ 1091564 h 4498522"/>
              <a:gd name="connsiteX876" fmla="*/ 2729601 w 5163152"/>
              <a:gd name="connsiteY876" fmla="*/ 1175383 h 4498522"/>
              <a:gd name="connsiteX877" fmla="*/ 2546551 w 5163152"/>
              <a:gd name="connsiteY877" fmla="*/ 1252656 h 4498522"/>
              <a:gd name="connsiteX878" fmla="*/ 2411917 w 5163152"/>
              <a:gd name="connsiteY878" fmla="*/ 1396741 h 4498522"/>
              <a:gd name="connsiteX879" fmla="*/ 2407959 w 5163152"/>
              <a:gd name="connsiteY879" fmla="*/ 1405363 h 4498522"/>
              <a:gd name="connsiteX880" fmla="*/ 2420086 w 5163152"/>
              <a:gd name="connsiteY880" fmla="*/ 1389057 h 4498522"/>
              <a:gd name="connsiteX881" fmla="*/ 2435738 w 5163152"/>
              <a:gd name="connsiteY881" fmla="*/ 1368956 h 4498522"/>
              <a:gd name="connsiteX882" fmla="*/ 2468257 w 5163152"/>
              <a:gd name="connsiteY882" fmla="*/ 1331954 h 4498522"/>
              <a:gd name="connsiteX883" fmla="*/ 2521680 w 5163152"/>
              <a:gd name="connsiteY883" fmla="*/ 1287480 h 4498522"/>
              <a:gd name="connsiteX884" fmla="*/ 2595670 w 5163152"/>
              <a:gd name="connsiteY884" fmla="*/ 1246984 h 4498522"/>
              <a:gd name="connsiteX885" fmla="*/ 2679333 w 5163152"/>
              <a:gd name="connsiteY885" fmla="*/ 1213285 h 4498522"/>
              <a:gd name="connsiteX886" fmla="*/ 2721591 w 5163152"/>
              <a:gd name="connsiteY886" fmla="*/ 1196998 h 4498522"/>
              <a:gd name="connsiteX887" fmla="*/ 2743202 w 5163152"/>
              <a:gd name="connsiteY887" fmla="*/ 1187932 h 4498522"/>
              <a:gd name="connsiteX888" fmla="*/ 2764571 w 5163152"/>
              <a:gd name="connsiteY888" fmla="*/ 1175115 h 4498522"/>
              <a:gd name="connsiteX889" fmla="*/ 2798006 w 5163152"/>
              <a:gd name="connsiteY889" fmla="*/ 1142002 h 4498522"/>
              <a:gd name="connsiteX890" fmla="*/ 2820738 w 5163152"/>
              <a:gd name="connsiteY890" fmla="*/ 1104389 h 4498522"/>
              <a:gd name="connsiteX891" fmla="*/ 2839500 w 5163152"/>
              <a:gd name="connsiteY891" fmla="*/ 1037055 h 4498522"/>
              <a:gd name="connsiteX892" fmla="*/ 2833846 w 5163152"/>
              <a:gd name="connsiteY892" fmla="*/ 975526 h 4498522"/>
              <a:gd name="connsiteX893" fmla="*/ 2821877 w 5163152"/>
              <a:gd name="connsiteY893" fmla="*/ 949723 h 4498522"/>
              <a:gd name="connsiteX894" fmla="*/ 2804356 w 5163152"/>
              <a:gd name="connsiteY894" fmla="*/ 929710 h 4498522"/>
              <a:gd name="connsiteX895" fmla="*/ 2783624 w 5163152"/>
              <a:gd name="connsiteY895" fmla="*/ 916578 h 4498522"/>
              <a:gd name="connsiteX896" fmla="*/ 2762022 w 5163152"/>
              <a:gd name="connsiteY896" fmla="*/ 909725 h 4498522"/>
              <a:gd name="connsiteX897" fmla="*/ 2762021 w 5163152"/>
              <a:gd name="connsiteY897" fmla="*/ 909725 h 4498522"/>
              <a:gd name="connsiteX898" fmla="*/ 2740427 w 5163152"/>
              <a:gd name="connsiteY898" fmla="*/ 907445 h 4498522"/>
              <a:gd name="connsiteX899" fmla="*/ 1406799 w 5163152"/>
              <a:gd name="connsiteY899" fmla="*/ 615037 h 4498522"/>
              <a:gd name="connsiteX900" fmla="*/ 1391617 w 5163152"/>
              <a:gd name="connsiteY900" fmla="*/ 657940 h 4498522"/>
              <a:gd name="connsiteX901" fmla="*/ 1268953 w 5163152"/>
              <a:gd name="connsiteY901" fmla="*/ 984782 h 4498522"/>
              <a:gd name="connsiteX902" fmla="*/ 1373995 w 5163152"/>
              <a:gd name="connsiteY902" fmla="*/ 971642 h 4498522"/>
              <a:gd name="connsiteX903" fmla="*/ 1475885 w 5163152"/>
              <a:gd name="connsiteY903" fmla="*/ 961693 h 4498522"/>
              <a:gd name="connsiteX904" fmla="*/ 1727299 w 5163152"/>
              <a:gd name="connsiteY904" fmla="*/ 942243 h 4498522"/>
              <a:gd name="connsiteX905" fmla="*/ 1708699 w 5163152"/>
              <a:gd name="connsiteY905" fmla="*/ 940803 h 4498522"/>
              <a:gd name="connsiteX906" fmla="*/ 1686089 w 5163152"/>
              <a:gd name="connsiteY906" fmla="*/ 939637 h 4498522"/>
              <a:gd name="connsiteX907" fmla="*/ 1628552 w 5163152"/>
              <a:gd name="connsiteY907" fmla="*/ 939019 h 4498522"/>
              <a:gd name="connsiteX908" fmla="*/ 1545844 w 5163152"/>
              <a:gd name="connsiteY908" fmla="*/ 941189 h 4498522"/>
              <a:gd name="connsiteX909" fmla="*/ 1497170 w 5163152"/>
              <a:gd name="connsiteY909" fmla="*/ 943385 h 4498522"/>
              <a:gd name="connsiteX910" fmla="*/ 1446184 w 5163152"/>
              <a:gd name="connsiteY910" fmla="*/ 947551 h 4498522"/>
              <a:gd name="connsiteX911" fmla="*/ 1345172 w 5163152"/>
              <a:gd name="connsiteY911" fmla="*/ 958569 h 4498522"/>
              <a:gd name="connsiteX912" fmla="*/ 1311306 w 5163152"/>
              <a:gd name="connsiteY912" fmla="*/ 962631 h 4498522"/>
              <a:gd name="connsiteX913" fmla="*/ 1302739 w 5163152"/>
              <a:gd name="connsiteY913" fmla="*/ 963730 h 4498522"/>
              <a:gd name="connsiteX914" fmla="*/ 1294771 w 5163152"/>
              <a:gd name="connsiteY914" fmla="*/ 964356 h 4498522"/>
              <a:gd name="connsiteX915" fmla="*/ 1300270 w 5163152"/>
              <a:gd name="connsiteY915" fmla="*/ 948854 h 4498522"/>
              <a:gd name="connsiteX916" fmla="*/ 1325233 w 5163152"/>
              <a:gd name="connsiteY916" fmla="*/ 877150 h 4498522"/>
              <a:gd name="connsiteX917" fmla="*/ 1369577 w 5163152"/>
              <a:gd name="connsiteY917" fmla="*/ 743643 h 4498522"/>
              <a:gd name="connsiteX918" fmla="*/ 1400805 w 5163152"/>
              <a:gd name="connsiteY918" fmla="*/ 638203 h 4498522"/>
              <a:gd name="connsiteX919" fmla="*/ 1406799 w 5163152"/>
              <a:gd name="connsiteY919" fmla="*/ 615037 h 4498522"/>
              <a:gd name="connsiteX920" fmla="*/ 174902 w 5163152"/>
              <a:gd name="connsiteY920" fmla="*/ 390614 h 4498522"/>
              <a:gd name="connsiteX921" fmla="*/ 205950 w 5163152"/>
              <a:gd name="connsiteY921" fmla="*/ 443471 h 4498522"/>
              <a:gd name="connsiteX922" fmla="*/ 245946 w 5163152"/>
              <a:gd name="connsiteY922" fmla="*/ 494547 h 4498522"/>
              <a:gd name="connsiteX923" fmla="*/ 246746 w 5163152"/>
              <a:gd name="connsiteY923" fmla="*/ 484104 h 4498522"/>
              <a:gd name="connsiteX924" fmla="*/ 240371 w 5163152"/>
              <a:gd name="connsiteY924" fmla="*/ 463122 h 4498522"/>
              <a:gd name="connsiteX925" fmla="*/ 232958 w 5163152"/>
              <a:gd name="connsiteY925" fmla="*/ 450746 h 4498522"/>
              <a:gd name="connsiteX926" fmla="*/ 224218 w 5163152"/>
              <a:gd name="connsiteY926" fmla="*/ 438786 h 4498522"/>
              <a:gd name="connsiteX927" fmla="*/ 206238 w 5163152"/>
              <a:gd name="connsiteY927" fmla="*/ 417613 h 4498522"/>
              <a:gd name="connsiteX928" fmla="*/ 191623 w 5163152"/>
              <a:gd name="connsiteY928" fmla="*/ 403665 h 4498522"/>
              <a:gd name="connsiteX929" fmla="*/ 178136 w 5163152"/>
              <a:gd name="connsiteY929" fmla="*/ 393124 h 4498522"/>
              <a:gd name="connsiteX930" fmla="*/ 174902 w 5163152"/>
              <a:gd name="connsiteY930" fmla="*/ 390614 h 4498522"/>
              <a:gd name="connsiteX931" fmla="*/ 438189 w 5163152"/>
              <a:gd name="connsiteY931" fmla="*/ 298370 h 4498522"/>
              <a:gd name="connsiteX932" fmla="*/ 420418 w 5163152"/>
              <a:gd name="connsiteY932" fmla="*/ 298657 h 4498522"/>
              <a:gd name="connsiteX933" fmla="*/ 396711 w 5163152"/>
              <a:gd name="connsiteY933" fmla="*/ 302049 h 4498522"/>
              <a:gd name="connsiteX934" fmla="*/ 356965 w 5163152"/>
              <a:gd name="connsiteY934" fmla="*/ 310058 h 4498522"/>
              <a:gd name="connsiteX935" fmla="*/ 318760 w 5163152"/>
              <a:gd name="connsiteY935" fmla="*/ 318758 h 4498522"/>
              <a:gd name="connsiteX936" fmla="*/ 296627 w 5163152"/>
              <a:gd name="connsiteY936" fmla="*/ 322918 h 4498522"/>
              <a:gd name="connsiteX937" fmla="*/ 272584 w 5163152"/>
              <a:gd name="connsiteY937" fmla="*/ 325771 h 4498522"/>
              <a:gd name="connsiteX938" fmla="*/ 244883 w 5163152"/>
              <a:gd name="connsiteY938" fmla="*/ 328240 h 4498522"/>
              <a:gd name="connsiteX939" fmla="*/ 218396 w 5163152"/>
              <a:gd name="connsiteY939" fmla="*/ 332132 h 4498522"/>
              <a:gd name="connsiteX940" fmla="*/ 212783 w 5163152"/>
              <a:gd name="connsiteY940" fmla="*/ 333512 h 4498522"/>
              <a:gd name="connsiteX941" fmla="*/ 209396 w 5163152"/>
              <a:gd name="connsiteY941" fmla="*/ 338974 h 4498522"/>
              <a:gd name="connsiteX942" fmla="*/ 206017 w 5163152"/>
              <a:gd name="connsiteY942" fmla="*/ 353213 h 4498522"/>
              <a:gd name="connsiteX943" fmla="*/ 209416 w 5163152"/>
              <a:gd name="connsiteY943" fmla="*/ 363041 h 4498522"/>
              <a:gd name="connsiteX944" fmla="*/ 211813 w 5163152"/>
              <a:gd name="connsiteY944" fmla="*/ 365570 h 4498522"/>
              <a:gd name="connsiteX945" fmla="*/ 214134 w 5163152"/>
              <a:gd name="connsiteY945" fmla="*/ 367031 h 4498522"/>
              <a:gd name="connsiteX946" fmla="*/ 217197 w 5163152"/>
              <a:gd name="connsiteY946" fmla="*/ 370762 h 4498522"/>
              <a:gd name="connsiteX947" fmla="*/ 226405 w 5163152"/>
              <a:gd name="connsiteY947" fmla="*/ 384023 h 4498522"/>
              <a:gd name="connsiteX948" fmla="*/ 261186 w 5163152"/>
              <a:gd name="connsiteY948" fmla="*/ 431735 h 4498522"/>
              <a:gd name="connsiteX949" fmla="*/ 279818 w 5163152"/>
              <a:gd name="connsiteY949" fmla="*/ 459168 h 4498522"/>
              <a:gd name="connsiteX950" fmla="*/ 294254 w 5163152"/>
              <a:gd name="connsiteY950" fmla="*/ 484775 h 4498522"/>
              <a:gd name="connsiteX951" fmla="*/ 300114 w 5163152"/>
              <a:gd name="connsiteY951" fmla="*/ 498456 h 4498522"/>
              <a:gd name="connsiteX952" fmla="*/ 303672 w 5163152"/>
              <a:gd name="connsiteY952" fmla="*/ 510414 h 4498522"/>
              <a:gd name="connsiteX953" fmla="*/ 307572 w 5163152"/>
              <a:gd name="connsiteY953" fmla="*/ 532813 h 4498522"/>
              <a:gd name="connsiteX954" fmla="*/ 307572 w 5163152"/>
              <a:gd name="connsiteY954" fmla="*/ 552454 h 4498522"/>
              <a:gd name="connsiteX955" fmla="*/ 307040 w 5163152"/>
              <a:gd name="connsiteY955" fmla="*/ 561249 h 4498522"/>
              <a:gd name="connsiteX956" fmla="*/ 307002 w 5163152"/>
              <a:gd name="connsiteY956" fmla="*/ 565542 h 4498522"/>
              <a:gd name="connsiteX957" fmla="*/ 307192 w 5163152"/>
              <a:gd name="connsiteY957" fmla="*/ 567841 h 4498522"/>
              <a:gd name="connsiteX958" fmla="*/ 307098 w 5163152"/>
              <a:gd name="connsiteY958" fmla="*/ 568665 h 4498522"/>
              <a:gd name="connsiteX959" fmla="*/ 364799 w 5163152"/>
              <a:gd name="connsiteY959" fmla="*/ 636014 h 4498522"/>
              <a:gd name="connsiteX960" fmla="*/ 416366 w 5163152"/>
              <a:gd name="connsiteY960" fmla="*/ 707588 h 4498522"/>
              <a:gd name="connsiteX961" fmla="*/ 435316 w 5163152"/>
              <a:gd name="connsiteY961" fmla="*/ 718031 h 4498522"/>
              <a:gd name="connsiteX962" fmla="*/ 435563 w 5163152"/>
              <a:gd name="connsiteY962" fmla="*/ 715559 h 4498522"/>
              <a:gd name="connsiteX963" fmla="*/ 442223 w 5163152"/>
              <a:gd name="connsiteY963" fmla="*/ 683694 h 4498522"/>
              <a:gd name="connsiteX964" fmla="*/ 452966 w 5163152"/>
              <a:gd name="connsiteY964" fmla="*/ 650615 h 4498522"/>
              <a:gd name="connsiteX965" fmla="*/ 466063 w 5163152"/>
              <a:gd name="connsiteY965" fmla="*/ 622452 h 4498522"/>
              <a:gd name="connsiteX966" fmla="*/ 488545 w 5163152"/>
              <a:gd name="connsiteY966" fmla="*/ 584119 h 4498522"/>
              <a:gd name="connsiteX967" fmla="*/ 507674 w 5163152"/>
              <a:gd name="connsiteY967" fmla="*/ 550269 h 4498522"/>
              <a:gd name="connsiteX968" fmla="*/ 522933 w 5163152"/>
              <a:gd name="connsiteY968" fmla="*/ 518213 h 4498522"/>
              <a:gd name="connsiteX969" fmla="*/ 536099 w 5163152"/>
              <a:gd name="connsiteY969" fmla="*/ 479314 h 4498522"/>
              <a:gd name="connsiteX970" fmla="*/ 538630 w 5163152"/>
              <a:gd name="connsiteY970" fmla="*/ 467069 h 4498522"/>
              <a:gd name="connsiteX971" fmla="*/ 540324 w 5163152"/>
              <a:gd name="connsiteY971" fmla="*/ 453177 h 4498522"/>
              <a:gd name="connsiteX972" fmla="*/ 543938 w 5163152"/>
              <a:gd name="connsiteY972" fmla="*/ 416118 h 4498522"/>
              <a:gd name="connsiteX973" fmla="*/ 548162 w 5163152"/>
              <a:gd name="connsiteY973" fmla="*/ 387644 h 4498522"/>
              <a:gd name="connsiteX974" fmla="*/ 551758 w 5163152"/>
              <a:gd name="connsiteY974" fmla="*/ 369249 h 4498522"/>
              <a:gd name="connsiteX975" fmla="*/ 553889 w 5163152"/>
              <a:gd name="connsiteY975" fmla="*/ 359573 h 4498522"/>
              <a:gd name="connsiteX976" fmla="*/ 554955 w 5163152"/>
              <a:gd name="connsiteY976" fmla="*/ 353574 h 4498522"/>
              <a:gd name="connsiteX977" fmla="*/ 559844 w 5163152"/>
              <a:gd name="connsiteY977" fmla="*/ 332449 h 4498522"/>
              <a:gd name="connsiteX978" fmla="*/ 547667 w 5163152"/>
              <a:gd name="connsiteY978" fmla="*/ 323107 h 4498522"/>
              <a:gd name="connsiteX979" fmla="*/ 535547 w 5163152"/>
              <a:gd name="connsiteY979" fmla="*/ 320290 h 4498522"/>
              <a:gd name="connsiteX980" fmla="*/ 529439 w 5163152"/>
              <a:gd name="connsiteY980" fmla="*/ 318719 h 4498522"/>
              <a:gd name="connsiteX981" fmla="*/ 526272 w 5163152"/>
              <a:gd name="connsiteY981" fmla="*/ 318017 h 4498522"/>
              <a:gd name="connsiteX982" fmla="*/ 522248 w 5163152"/>
              <a:gd name="connsiteY982" fmla="*/ 317243 h 4498522"/>
              <a:gd name="connsiteX983" fmla="*/ 498370 w 5163152"/>
              <a:gd name="connsiteY983" fmla="*/ 312108 h 4498522"/>
              <a:gd name="connsiteX984" fmla="*/ 490436 w 5163152"/>
              <a:gd name="connsiteY984" fmla="*/ 310116 h 4498522"/>
              <a:gd name="connsiteX985" fmla="*/ 488248 w 5163152"/>
              <a:gd name="connsiteY985" fmla="*/ 308966 h 4498522"/>
              <a:gd name="connsiteX986" fmla="*/ 482330 w 5163152"/>
              <a:gd name="connsiteY986" fmla="*/ 306265 h 4498522"/>
              <a:gd name="connsiteX987" fmla="*/ 465268 w 5163152"/>
              <a:gd name="connsiteY987" fmla="*/ 301425 h 4498522"/>
              <a:gd name="connsiteX988" fmla="*/ 438189 w 5163152"/>
              <a:gd name="connsiteY988" fmla="*/ 298370 h 4498522"/>
              <a:gd name="connsiteX989" fmla="*/ 85325 w 5163152"/>
              <a:gd name="connsiteY989" fmla="*/ 247361 h 4498522"/>
              <a:gd name="connsiteX990" fmla="*/ 73975 w 5163152"/>
              <a:gd name="connsiteY990" fmla="*/ 256851 h 4498522"/>
              <a:gd name="connsiteX991" fmla="*/ 61256 w 5163152"/>
              <a:gd name="connsiteY991" fmla="*/ 271025 h 4498522"/>
              <a:gd name="connsiteX992" fmla="*/ 43329 w 5163152"/>
              <a:gd name="connsiteY992" fmla="*/ 305021 h 4498522"/>
              <a:gd name="connsiteX993" fmla="*/ 35476 w 5163152"/>
              <a:gd name="connsiteY993" fmla="*/ 360760 h 4498522"/>
              <a:gd name="connsiteX994" fmla="*/ 50645 w 5163152"/>
              <a:gd name="connsiteY994" fmla="*/ 426162 h 4498522"/>
              <a:gd name="connsiteX995" fmla="*/ 82053 w 5163152"/>
              <a:gd name="connsiteY995" fmla="*/ 486519 h 4498522"/>
              <a:gd name="connsiteX996" fmla="*/ 119102 w 5163152"/>
              <a:gd name="connsiteY996" fmla="*/ 539498 h 4498522"/>
              <a:gd name="connsiteX997" fmla="*/ 155837 w 5163152"/>
              <a:gd name="connsiteY997" fmla="*/ 586543 h 4498522"/>
              <a:gd name="connsiteX998" fmla="*/ 215866 w 5163152"/>
              <a:gd name="connsiteY998" fmla="*/ 651101 h 4498522"/>
              <a:gd name="connsiteX999" fmla="*/ 265277 w 5163152"/>
              <a:gd name="connsiteY999" fmla="*/ 698486 h 4498522"/>
              <a:gd name="connsiteX1000" fmla="*/ 276388 w 5163152"/>
              <a:gd name="connsiteY1000" fmla="*/ 709274 h 4498522"/>
              <a:gd name="connsiteX1001" fmla="*/ 214206 w 5163152"/>
              <a:gd name="connsiteY1001" fmla="*/ 634607 h 4498522"/>
              <a:gd name="connsiteX1002" fmla="*/ 154105 w 5163152"/>
              <a:gd name="connsiteY1002" fmla="*/ 559296 h 4498522"/>
              <a:gd name="connsiteX1003" fmla="*/ 81420 w 5163152"/>
              <a:gd name="connsiteY1003" fmla="*/ 450772 h 4498522"/>
              <a:gd name="connsiteX1004" fmla="*/ 51173 w 5163152"/>
              <a:gd name="connsiteY1004" fmla="*/ 326556 h 4498522"/>
              <a:gd name="connsiteX1005" fmla="*/ 62933 w 5163152"/>
              <a:gd name="connsiteY1005" fmla="*/ 284264 h 4498522"/>
              <a:gd name="connsiteX1006" fmla="*/ 85325 w 5163152"/>
              <a:gd name="connsiteY1006" fmla="*/ 247361 h 4498522"/>
              <a:gd name="connsiteX1007" fmla="*/ 1418590 w 5163152"/>
              <a:gd name="connsiteY1007" fmla="*/ 50008 h 4498522"/>
              <a:gd name="connsiteX1008" fmla="*/ 1425147 w 5163152"/>
              <a:gd name="connsiteY1008" fmla="*/ 50492 h 4498522"/>
              <a:gd name="connsiteX1009" fmla="*/ 1438052 w 5163152"/>
              <a:gd name="connsiteY1009" fmla="*/ 55312 h 4498522"/>
              <a:gd name="connsiteX1010" fmla="*/ 1441170 w 5163152"/>
              <a:gd name="connsiteY1010" fmla="*/ 59001 h 4498522"/>
              <a:gd name="connsiteX1011" fmla="*/ 1462756 w 5163152"/>
              <a:gd name="connsiteY1011" fmla="*/ 62719 h 4498522"/>
              <a:gd name="connsiteX1012" fmla="*/ 1465771 w 5163152"/>
              <a:gd name="connsiteY1012" fmla="*/ 63850 h 4498522"/>
              <a:gd name="connsiteX1013" fmla="*/ 1473579 w 5163152"/>
              <a:gd name="connsiteY1013" fmla="*/ 63089 h 4498522"/>
              <a:gd name="connsiteX1014" fmla="*/ 1509263 w 5163152"/>
              <a:gd name="connsiteY1014" fmla="*/ 68102 h 4498522"/>
              <a:gd name="connsiteX1015" fmla="*/ 1520432 w 5163152"/>
              <a:gd name="connsiteY1015" fmla="*/ 71494 h 4498522"/>
              <a:gd name="connsiteX1016" fmla="*/ 1531600 w 5163152"/>
              <a:gd name="connsiteY1016" fmla="*/ 77434 h 4498522"/>
              <a:gd name="connsiteX1017" fmla="*/ 1554261 w 5163152"/>
              <a:gd name="connsiteY1017" fmla="*/ 94028 h 4498522"/>
              <a:gd name="connsiteX1018" fmla="*/ 1573841 w 5163152"/>
              <a:gd name="connsiteY1018" fmla="*/ 118843 h 4498522"/>
              <a:gd name="connsiteX1019" fmla="*/ 1587043 w 5163152"/>
              <a:gd name="connsiteY1019" fmla="*/ 150728 h 4498522"/>
              <a:gd name="connsiteX1020" fmla="*/ 1589314 w 5163152"/>
              <a:gd name="connsiteY1020" fmla="*/ 226187 h 4498522"/>
              <a:gd name="connsiteX1021" fmla="*/ 1557780 w 5163152"/>
              <a:gd name="connsiteY1021" fmla="*/ 300669 h 4498522"/>
              <a:gd name="connsiteX1022" fmla="*/ 1557247 w 5163152"/>
              <a:gd name="connsiteY1022" fmla="*/ 301270 h 4498522"/>
              <a:gd name="connsiteX1023" fmla="*/ 1532164 w 5163152"/>
              <a:gd name="connsiteY1023" fmla="*/ 386476 h 4498522"/>
              <a:gd name="connsiteX1024" fmla="*/ 1517214 w 5163152"/>
              <a:gd name="connsiteY1024" fmla="*/ 429299 h 4498522"/>
              <a:gd name="connsiteX1025" fmla="*/ 1503035 w 5163152"/>
              <a:gd name="connsiteY1025" fmla="*/ 472282 h 4498522"/>
              <a:gd name="connsiteX1026" fmla="*/ 1473696 w 5163152"/>
              <a:gd name="connsiteY1026" fmla="*/ 562725 h 4498522"/>
              <a:gd name="connsiteX1027" fmla="*/ 1442561 w 5163152"/>
              <a:gd name="connsiteY1027" fmla="*/ 656668 h 4498522"/>
              <a:gd name="connsiteX1028" fmla="*/ 1408017 w 5163152"/>
              <a:gd name="connsiteY1028" fmla="*/ 754591 h 4498522"/>
              <a:gd name="connsiteX1029" fmla="*/ 1370535 w 5163152"/>
              <a:gd name="connsiteY1029" fmla="*/ 857950 h 4498522"/>
              <a:gd name="connsiteX1030" fmla="*/ 1350900 w 5163152"/>
              <a:gd name="connsiteY1030" fmla="*/ 911507 h 4498522"/>
              <a:gd name="connsiteX1031" fmla="*/ 1346162 w 5163152"/>
              <a:gd name="connsiteY1031" fmla="*/ 924365 h 4498522"/>
              <a:gd name="connsiteX1032" fmla="*/ 1346276 w 5163152"/>
              <a:gd name="connsiteY1032" fmla="*/ 924289 h 4498522"/>
              <a:gd name="connsiteX1033" fmla="*/ 1346505 w 5163152"/>
              <a:gd name="connsiteY1033" fmla="*/ 924058 h 4498522"/>
              <a:gd name="connsiteX1034" fmla="*/ 1346409 w 5163152"/>
              <a:gd name="connsiteY1034" fmla="*/ 923982 h 4498522"/>
              <a:gd name="connsiteX1035" fmla="*/ 1460644 w 5163152"/>
              <a:gd name="connsiteY1035" fmla="*/ 911583 h 4498522"/>
              <a:gd name="connsiteX1036" fmla="*/ 1581416 w 5163152"/>
              <a:gd name="connsiteY1036" fmla="*/ 903591 h 4498522"/>
              <a:gd name="connsiteX1037" fmla="*/ 1697580 w 5163152"/>
              <a:gd name="connsiteY1037" fmla="*/ 897136 h 4498522"/>
              <a:gd name="connsiteX1038" fmla="*/ 1803957 w 5163152"/>
              <a:gd name="connsiteY1038" fmla="*/ 891981 h 4498522"/>
              <a:gd name="connsiteX1039" fmla="*/ 1808173 w 5163152"/>
              <a:gd name="connsiteY1039" fmla="*/ 891854 h 4498522"/>
              <a:gd name="connsiteX1040" fmla="*/ 1808466 w 5163152"/>
              <a:gd name="connsiteY1040" fmla="*/ 892001 h 4498522"/>
              <a:gd name="connsiteX1041" fmla="*/ 1809398 w 5163152"/>
              <a:gd name="connsiteY1041" fmla="*/ 892268 h 4498522"/>
              <a:gd name="connsiteX1042" fmla="*/ 1811929 w 5163152"/>
              <a:gd name="connsiteY1042" fmla="*/ 891713 h 4498522"/>
              <a:gd name="connsiteX1043" fmla="*/ 1813528 w 5163152"/>
              <a:gd name="connsiteY1043" fmla="*/ 889184 h 4498522"/>
              <a:gd name="connsiteX1044" fmla="*/ 1814452 w 5163152"/>
              <a:gd name="connsiteY1044" fmla="*/ 886920 h 4498522"/>
              <a:gd name="connsiteX1045" fmla="*/ 1816305 w 5163152"/>
              <a:gd name="connsiteY1045" fmla="*/ 881826 h 4498522"/>
              <a:gd name="connsiteX1046" fmla="*/ 1819958 w 5163152"/>
              <a:gd name="connsiteY1046" fmla="*/ 871919 h 4498522"/>
              <a:gd name="connsiteX1047" fmla="*/ 1886727 w 5163152"/>
              <a:gd name="connsiteY1047" fmla="*/ 708752 h 4498522"/>
              <a:gd name="connsiteX1048" fmla="*/ 1948329 w 5163152"/>
              <a:gd name="connsiteY1048" fmla="*/ 581772 h 4498522"/>
              <a:gd name="connsiteX1049" fmla="*/ 1975713 w 5163152"/>
              <a:gd name="connsiteY1049" fmla="*/ 531973 h 4498522"/>
              <a:gd name="connsiteX1050" fmla="*/ 2000386 w 5163152"/>
              <a:gd name="connsiteY1050" fmla="*/ 490466 h 4498522"/>
              <a:gd name="connsiteX1051" fmla="*/ 2023445 w 5163152"/>
              <a:gd name="connsiteY1051" fmla="*/ 452948 h 4498522"/>
              <a:gd name="connsiteX1052" fmla="*/ 2035033 w 5163152"/>
              <a:gd name="connsiteY1052" fmla="*/ 433862 h 4498522"/>
              <a:gd name="connsiteX1053" fmla="*/ 2041387 w 5163152"/>
              <a:gd name="connsiteY1053" fmla="*/ 422978 h 4498522"/>
              <a:gd name="connsiteX1054" fmla="*/ 2043414 w 5163152"/>
              <a:gd name="connsiteY1054" fmla="*/ 419778 h 4498522"/>
              <a:gd name="connsiteX1055" fmla="*/ 2043842 w 5163152"/>
              <a:gd name="connsiteY1055" fmla="*/ 419682 h 4498522"/>
              <a:gd name="connsiteX1056" fmla="*/ 2043899 w 5163152"/>
              <a:gd name="connsiteY1056" fmla="*/ 419645 h 4498522"/>
              <a:gd name="connsiteX1057" fmla="*/ 2149496 w 5163152"/>
              <a:gd name="connsiteY1057" fmla="*/ 199380 h 4498522"/>
              <a:gd name="connsiteX1058" fmla="*/ 2271140 w 5163152"/>
              <a:gd name="connsiteY1058" fmla="*/ 116591 h 4498522"/>
              <a:gd name="connsiteX1059" fmla="*/ 2391111 w 5163152"/>
              <a:gd name="connsiteY1059" fmla="*/ 170801 h 4498522"/>
              <a:gd name="connsiteX1060" fmla="*/ 2397049 w 5163152"/>
              <a:gd name="connsiteY1060" fmla="*/ 315462 h 4498522"/>
              <a:gd name="connsiteX1061" fmla="*/ 2286591 w 5163152"/>
              <a:gd name="connsiteY1061" fmla="*/ 557558 h 4498522"/>
              <a:gd name="connsiteX1062" fmla="*/ 2189204 w 5163152"/>
              <a:gd name="connsiteY1062" fmla="*/ 804758 h 4498522"/>
              <a:gd name="connsiteX1063" fmla="*/ 2178911 w 5163152"/>
              <a:gd name="connsiteY1063" fmla="*/ 839555 h 4498522"/>
              <a:gd name="connsiteX1064" fmla="*/ 2172956 w 5163152"/>
              <a:gd name="connsiteY1064" fmla="*/ 860384 h 4498522"/>
              <a:gd name="connsiteX1065" fmla="*/ 2167761 w 5163152"/>
              <a:gd name="connsiteY1065" fmla="*/ 879258 h 4498522"/>
              <a:gd name="connsiteX1066" fmla="*/ 2160474 w 5163152"/>
              <a:gd name="connsiteY1066" fmla="*/ 909131 h 4498522"/>
              <a:gd name="connsiteX1067" fmla="*/ 2157905 w 5163152"/>
              <a:gd name="connsiteY1067" fmla="*/ 921337 h 4498522"/>
              <a:gd name="connsiteX1068" fmla="*/ 2157640 w 5163152"/>
              <a:gd name="connsiteY1068" fmla="*/ 922737 h 4498522"/>
              <a:gd name="connsiteX1069" fmla="*/ 2159466 w 5163152"/>
              <a:gd name="connsiteY1069" fmla="*/ 922737 h 4498522"/>
              <a:gd name="connsiteX1070" fmla="*/ 2163518 w 5163152"/>
              <a:gd name="connsiteY1070" fmla="*/ 922430 h 4498522"/>
              <a:gd name="connsiteX1071" fmla="*/ 2171301 w 5163152"/>
              <a:gd name="connsiteY1071" fmla="*/ 921778 h 4498522"/>
              <a:gd name="connsiteX1072" fmla="*/ 2198584 w 5163152"/>
              <a:gd name="connsiteY1072" fmla="*/ 919000 h 4498522"/>
              <a:gd name="connsiteX1073" fmla="*/ 2204482 w 5163152"/>
              <a:gd name="connsiteY1073" fmla="*/ 918884 h 4498522"/>
              <a:gd name="connsiteX1074" fmla="*/ 2218029 w 5163152"/>
              <a:gd name="connsiteY1074" fmla="*/ 923636 h 4498522"/>
              <a:gd name="connsiteX1075" fmla="*/ 2230579 w 5163152"/>
              <a:gd name="connsiteY1075" fmla="*/ 933179 h 4498522"/>
              <a:gd name="connsiteX1076" fmla="*/ 2239491 w 5163152"/>
              <a:gd name="connsiteY1076" fmla="*/ 946286 h 4498522"/>
              <a:gd name="connsiteX1077" fmla="*/ 2244197 w 5163152"/>
              <a:gd name="connsiteY1077" fmla="*/ 964499 h 4498522"/>
              <a:gd name="connsiteX1078" fmla="*/ 2241984 w 5163152"/>
              <a:gd name="connsiteY1078" fmla="*/ 989265 h 4498522"/>
              <a:gd name="connsiteX1079" fmla="*/ 2229597 w 5163152"/>
              <a:gd name="connsiteY1079" fmla="*/ 1015748 h 4498522"/>
              <a:gd name="connsiteX1080" fmla="*/ 2205909 w 5163152"/>
              <a:gd name="connsiteY1080" fmla="*/ 1037630 h 4498522"/>
              <a:gd name="connsiteX1081" fmla="*/ 2190783 w 5163152"/>
              <a:gd name="connsiteY1081" fmla="*/ 1043359 h 4498522"/>
              <a:gd name="connsiteX1082" fmla="*/ 2182985 w 5163152"/>
              <a:gd name="connsiteY1082" fmla="*/ 1045081 h 4498522"/>
              <a:gd name="connsiteX1083" fmla="*/ 2176057 w 5163152"/>
              <a:gd name="connsiteY1083" fmla="*/ 1045869 h 4498522"/>
              <a:gd name="connsiteX1084" fmla="*/ 2156288 w 5163152"/>
              <a:gd name="connsiteY1084" fmla="*/ 1047536 h 4498522"/>
              <a:gd name="connsiteX1085" fmla="*/ 2140465 w 5163152"/>
              <a:gd name="connsiteY1085" fmla="*/ 1048432 h 4498522"/>
              <a:gd name="connsiteX1086" fmla="*/ 2130450 w 5163152"/>
              <a:gd name="connsiteY1086" fmla="*/ 1048322 h 4498522"/>
              <a:gd name="connsiteX1087" fmla="*/ 2128414 w 5163152"/>
              <a:gd name="connsiteY1087" fmla="*/ 1025960 h 4498522"/>
              <a:gd name="connsiteX1088" fmla="*/ 2102767 w 5163152"/>
              <a:gd name="connsiteY1088" fmla="*/ 1028681 h 4498522"/>
              <a:gd name="connsiteX1089" fmla="*/ 2102729 w 5163152"/>
              <a:gd name="connsiteY1089" fmla="*/ 1028777 h 4498522"/>
              <a:gd name="connsiteX1090" fmla="*/ 2100312 w 5163152"/>
              <a:gd name="connsiteY1090" fmla="*/ 1053005 h 4498522"/>
              <a:gd name="connsiteX1091" fmla="*/ 2077291 w 5163152"/>
              <a:gd name="connsiteY1091" fmla="*/ 1127058 h 4498522"/>
              <a:gd name="connsiteX1092" fmla="*/ 2019431 w 5163152"/>
              <a:gd name="connsiteY1092" fmla="*/ 1280965 h 4498522"/>
              <a:gd name="connsiteX1093" fmla="*/ 1980508 w 5163152"/>
              <a:gd name="connsiteY1093" fmla="*/ 1380122 h 4498522"/>
              <a:gd name="connsiteX1094" fmla="*/ 1938987 w 5163152"/>
              <a:gd name="connsiteY1094" fmla="*/ 1487242 h 4498522"/>
              <a:gd name="connsiteX1095" fmla="*/ 1860763 w 5163152"/>
              <a:gd name="connsiteY1095" fmla="*/ 1710955 h 4498522"/>
              <a:gd name="connsiteX1096" fmla="*/ 1805384 w 5163152"/>
              <a:gd name="connsiteY1096" fmla="*/ 1913227 h 4498522"/>
              <a:gd name="connsiteX1097" fmla="*/ 1796746 w 5163152"/>
              <a:gd name="connsiteY1097" fmla="*/ 1952891 h 4498522"/>
              <a:gd name="connsiteX1098" fmla="*/ 1795704 w 5163152"/>
              <a:gd name="connsiteY1098" fmla="*/ 1957734 h 4498522"/>
              <a:gd name="connsiteX1099" fmla="*/ 1794406 w 5163152"/>
              <a:gd name="connsiteY1099" fmla="*/ 1963124 h 4498522"/>
              <a:gd name="connsiteX1100" fmla="*/ 1790429 w 5163152"/>
              <a:gd name="connsiteY1100" fmla="*/ 1976039 h 4498522"/>
              <a:gd name="connsiteX1101" fmla="*/ 1784018 w 5163152"/>
              <a:gd name="connsiteY1101" fmla="*/ 1987919 h 4498522"/>
              <a:gd name="connsiteX1102" fmla="*/ 1775683 w 5163152"/>
              <a:gd name="connsiteY1102" fmla="*/ 1998190 h 4498522"/>
              <a:gd name="connsiteX1103" fmla="*/ 1755325 w 5163152"/>
              <a:gd name="connsiteY1103" fmla="*/ 2013112 h 4498522"/>
              <a:gd name="connsiteX1104" fmla="*/ 1732570 w 5163152"/>
              <a:gd name="connsiteY1104" fmla="*/ 2020820 h 4498522"/>
              <a:gd name="connsiteX1105" fmla="*/ 1708594 w 5163152"/>
              <a:gd name="connsiteY1105" fmla="*/ 2021847 h 4498522"/>
              <a:gd name="connsiteX1106" fmla="*/ 1685175 w 5163152"/>
              <a:gd name="connsiteY1106" fmla="*/ 2015589 h 4498522"/>
              <a:gd name="connsiteX1107" fmla="*/ 1665915 w 5163152"/>
              <a:gd name="connsiteY1107" fmla="*/ 2001916 h 4498522"/>
              <a:gd name="connsiteX1108" fmla="*/ 1653648 w 5163152"/>
              <a:gd name="connsiteY1108" fmla="*/ 1982208 h 4498522"/>
              <a:gd name="connsiteX1109" fmla="*/ 1650508 w 5163152"/>
              <a:gd name="connsiteY1109" fmla="*/ 1971056 h 4498522"/>
              <a:gd name="connsiteX1110" fmla="*/ 1649691 w 5163152"/>
              <a:gd name="connsiteY1110" fmla="*/ 1959560 h 4498522"/>
              <a:gd name="connsiteX1111" fmla="*/ 1649857 w 5163152"/>
              <a:gd name="connsiteY1111" fmla="*/ 1949605 h 4498522"/>
              <a:gd name="connsiteX1112" fmla="*/ 1650452 w 5163152"/>
              <a:gd name="connsiteY1112" fmla="*/ 1940628 h 4498522"/>
              <a:gd name="connsiteX1113" fmla="*/ 1655418 w 5163152"/>
              <a:gd name="connsiteY1113" fmla="*/ 1870476 h 4498522"/>
              <a:gd name="connsiteX1114" fmla="*/ 1668929 w 5163152"/>
              <a:gd name="connsiteY1114" fmla="*/ 1737983 h 4498522"/>
              <a:gd name="connsiteX1115" fmla="*/ 1686849 w 5163152"/>
              <a:gd name="connsiteY1115" fmla="*/ 1609167 h 4498522"/>
              <a:gd name="connsiteX1116" fmla="*/ 1712452 w 5163152"/>
              <a:gd name="connsiteY1116" fmla="*/ 1463354 h 4498522"/>
              <a:gd name="connsiteX1117" fmla="*/ 1742749 w 5163152"/>
              <a:gd name="connsiteY1117" fmla="*/ 1318044 h 4498522"/>
              <a:gd name="connsiteX1118" fmla="*/ 1786452 w 5163152"/>
              <a:gd name="connsiteY1118" fmla="*/ 1136102 h 4498522"/>
              <a:gd name="connsiteX1119" fmla="*/ 1793074 w 5163152"/>
              <a:gd name="connsiteY1119" fmla="*/ 1110311 h 4498522"/>
              <a:gd name="connsiteX1120" fmla="*/ 1806069 w 5163152"/>
              <a:gd name="connsiteY1120" fmla="*/ 1061008 h 4498522"/>
              <a:gd name="connsiteX1121" fmla="*/ 1807593 w 5163152"/>
              <a:gd name="connsiteY1121" fmla="*/ 1055304 h 4498522"/>
              <a:gd name="connsiteX1122" fmla="*/ 1808219 w 5163152"/>
              <a:gd name="connsiteY1122" fmla="*/ 1050392 h 4498522"/>
              <a:gd name="connsiteX1123" fmla="*/ 1796347 w 5163152"/>
              <a:gd name="connsiteY1123" fmla="*/ 1051408 h 4498522"/>
              <a:gd name="connsiteX1124" fmla="*/ 1773210 w 5163152"/>
              <a:gd name="connsiteY1124" fmla="*/ 1053400 h 4498522"/>
              <a:gd name="connsiteX1125" fmla="*/ 1729697 w 5163152"/>
              <a:gd name="connsiteY1125" fmla="*/ 1057808 h 4498522"/>
              <a:gd name="connsiteX1126" fmla="*/ 1681559 w 5163152"/>
              <a:gd name="connsiteY1126" fmla="*/ 1063268 h 4498522"/>
              <a:gd name="connsiteX1127" fmla="*/ 1572286 w 5163152"/>
              <a:gd name="connsiteY1127" fmla="*/ 1078574 h 4498522"/>
              <a:gd name="connsiteX1128" fmla="*/ 1437926 w 5163152"/>
              <a:gd name="connsiteY1128" fmla="*/ 1103279 h 4498522"/>
              <a:gd name="connsiteX1129" fmla="*/ 1356099 w 5163152"/>
              <a:gd name="connsiteY1129" fmla="*/ 1120179 h 4498522"/>
              <a:gd name="connsiteX1130" fmla="*/ 1249812 w 5163152"/>
              <a:gd name="connsiteY1130" fmla="*/ 1144380 h 4498522"/>
              <a:gd name="connsiteX1131" fmla="*/ 1226390 w 5163152"/>
              <a:gd name="connsiteY1131" fmla="*/ 1150321 h 4498522"/>
              <a:gd name="connsiteX1132" fmla="*/ 1221691 w 5163152"/>
              <a:gd name="connsiteY1132" fmla="*/ 1151566 h 4498522"/>
              <a:gd name="connsiteX1133" fmla="*/ 1220022 w 5163152"/>
              <a:gd name="connsiteY1133" fmla="*/ 1152996 h 4498522"/>
              <a:gd name="connsiteX1134" fmla="*/ 1219179 w 5163152"/>
              <a:gd name="connsiteY1134" fmla="*/ 1155417 h 4498522"/>
              <a:gd name="connsiteX1135" fmla="*/ 1215602 w 5163152"/>
              <a:gd name="connsiteY1135" fmla="*/ 1164788 h 4498522"/>
              <a:gd name="connsiteX1136" fmla="*/ 1192105 w 5163152"/>
              <a:gd name="connsiteY1136" fmla="*/ 1223901 h 4498522"/>
              <a:gd name="connsiteX1137" fmla="*/ 1140810 w 5163152"/>
              <a:gd name="connsiteY1137" fmla="*/ 1350254 h 4498522"/>
              <a:gd name="connsiteX1138" fmla="*/ 1026639 w 5163152"/>
              <a:gd name="connsiteY1138" fmla="*/ 1616028 h 4498522"/>
              <a:gd name="connsiteX1139" fmla="*/ 897157 w 5163152"/>
              <a:gd name="connsiteY1139" fmla="*/ 1887262 h 4498522"/>
              <a:gd name="connsiteX1140" fmla="*/ 876525 w 5163152"/>
              <a:gd name="connsiteY1140" fmla="*/ 1926832 h 4498522"/>
              <a:gd name="connsiteX1141" fmla="*/ 852997 w 5163152"/>
              <a:gd name="connsiteY1141" fmla="*/ 1969907 h 4498522"/>
              <a:gd name="connsiteX1142" fmla="*/ 809814 w 5163152"/>
              <a:gd name="connsiteY1142" fmla="*/ 1999375 h 4498522"/>
              <a:gd name="connsiteX1143" fmla="*/ 759538 w 5163152"/>
              <a:gd name="connsiteY1143" fmla="*/ 1993246 h 4498522"/>
              <a:gd name="connsiteX1144" fmla="*/ 740111 w 5163152"/>
              <a:gd name="connsiteY1144" fmla="*/ 1977202 h 4498522"/>
              <a:gd name="connsiteX1145" fmla="*/ 728089 w 5163152"/>
              <a:gd name="connsiteY1145" fmla="*/ 1954232 h 4498522"/>
              <a:gd name="connsiteX1146" fmla="*/ 725938 w 5163152"/>
              <a:gd name="connsiteY1146" fmla="*/ 1941720 h 4498522"/>
              <a:gd name="connsiteX1147" fmla="*/ 725824 w 5163152"/>
              <a:gd name="connsiteY1147" fmla="*/ 1929514 h 4498522"/>
              <a:gd name="connsiteX1148" fmla="*/ 729649 w 5163152"/>
              <a:gd name="connsiteY1148" fmla="*/ 1909183 h 4498522"/>
              <a:gd name="connsiteX1149" fmla="*/ 736326 w 5163152"/>
              <a:gd name="connsiteY1149" fmla="*/ 1874884 h 4498522"/>
              <a:gd name="connsiteX1150" fmla="*/ 742700 w 5163152"/>
              <a:gd name="connsiteY1150" fmla="*/ 1847291 h 4498522"/>
              <a:gd name="connsiteX1151" fmla="*/ 784026 w 5163152"/>
              <a:gd name="connsiteY1151" fmla="*/ 1682806 h 4498522"/>
              <a:gd name="connsiteX1152" fmla="*/ 792074 w 5163152"/>
              <a:gd name="connsiteY1152" fmla="*/ 1653505 h 4498522"/>
              <a:gd name="connsiteX1153" fmla="*/ 798924 w 5163152"/>
              <a:gd name="connsiteY1153" fmla="*/ 1628559 h 4498522"/>
              <a:gd name="connsiteX1154" fmla="*/ 801286 w 5163152"/>
              <a:gd name="connsiteY1154" fmla="*/ 1621154 h 4498522"/>
              <a:gd name="connsiteX1155" fmla="*/ 803718 w 5163152"/>
              <a:gd name="connsiteY1155" fmla="*/ 1613517 h 4498522"/>
              <a:gd name="connsiteX1156" fmla="*/ 816409 w 5163152"/>
              <a:gd name="connsiteY1156" fmla="*/ 1573163 h 4498522"/>
              <a:gd name="connsiteX1157" fmla="*/ 850923 w 5163152"/>
              <a:gd name="connsiteY1157" fmla="*/ 1457828 h 4498522"/>
              <a:gd name="connsiteX1158" fmla="*/ 902409 w 5163152"/>
              <a:gd name="connsiteY1158" fmla="*/ 1280103 h 4498522"/>
              <a:gd name="connsiteX1159" fmla="*/ 909981 w 5163152"/>
              <a:gd name="connsiteY1159" fmla="*/ 1253373 h 4498522"/>
              <a:gd name="connsiteX1160" fmla="*/ 913729 w 5163152"/>
              <a:gd name="connsiteY1160" fmla="*/ 1240112 h 4498522"/>
              <a:gd name="connsiteX1161" fmla="*/ 915646 w 5163152"/>
              <a:gd name="connsiteY1161" fmla="*/ 1233444 h 4498522"/>
              <a:gd name="connsiteX1162" fmla="*/ 912055 w 5163152"/>
              <a:gd name="connsiteY1162" fmla="*/ 1232352 h 4498522"/>
              <a:gd name="connsiteX1163" fmla="*/ 860341 w 5163152"/>
              <a:gd name="connsiteY1163" fmla="*/ 1247662 h 4498522"/>
              <a:gd name="connsiteX1164" fmla="*/ 851539 w 5163152"/>
              <a:gd name="connsiteY1164" fmla="*/ 1250376 h 4498522"/>
              <a:gd name="connsiteX1165" fmla="*/ 842609 w 5163152"/>
              <a:gd name="connsiteY1165" fmla="*/ 1252472 h 4498522"/>
              <a:gd name="connsiteX1166" fmla="*/ 831260 w 5163152"/>
              <a:gd name="connsiteY1166" fmla="*/ 1253901 h 4498522"/>
              <a:gd name="connsiteX1167" fmla="*/ 819682 w 5163152"/>
              <a:gd name="connsiteY1167" fmla="*/ 1253794 h 4498522"/>
              <a:gd name="connsiteX1168" fmla="*/ 797254 w 5163152"/>
              <a:gd name="connsiteY1168" fmla="*/ 1247573 h 4498522"/>
              <a:gd name="connsiteX1169" fmla="*/ 777766 w 5163152"/>
              <a:gd name="connsiteY1169" fmla="*/ 1234958 h 4498522"/>
              <a:gd name="connsiteX1170" fmla="*/ 762897 w 5163152"/>
              <a:gd name="connsiteY1170" fmla="*/ 1217334 h 4498522"/>
              <a:gd name="connsiteX1171" fmla="*/ 753680 w 5163152"/>
              <a:gd name="connsiteY1171" fmla="*/ 1196404 h 4498522"/>
              <a:gd name="connsiteX1172" fmla="*/ 751324 w 5163152"/>
              <a:gd name="connsiteY1172" fmla="*/ 1173870 h 4498522"/>
              <a:gd name="connsiteX1173" fmla="*/ 756077 w 5163152"/>
              <a:gd name="connsiteY1173" fmla="*/ 1152199 h 4498522"/>
              <a:gd name="connsiteX1174" fmla="*/ 765363 w 5163152"/>
              <a:gd name="connsiteY1174" fmla="*/ 1135521 h 4498522"/>
              <a:gd name="connsiteX1175" fmla="*/ 778261 w 5163152"/>
              <a:gd name="connsiteY1175" fmla="*/ 1122076 h 4498522"/>
              <a:gd name="connsiteX1176" fmla="*/ 793025 w 5163152"/>
              <a:gd name="connsiteY1176" fmla="*/ 1112188 h 4498522"/>
              <a:gd name="connsiteX1177" fmla="*/ 807010 w 5163152"/>
              <a:gd name="connsiteY1177" fmla="*/ 1104447 h 4498522"/>
              <a:gd name="connsiteX1178" fmla="*/ 862414 w 5163152"/>
              <a:gd name="connsiteY1178" fmla="*/ 1076835 h 4498522"/>
              <a:gd name="connsiteX1179" fmla="*/ 916869 w 5163152"/>
              <a:gd name="connsiteY1179" fmla="*/ 1053688 h 4498522"/>
              <a:gd name="connsiteX1180" fmla="*/ 943753 w 5163152"/>
              <a:gd name="connsiteY1180" fmla="*/ 1043474 h 4498522"/>
              <a:gd name="connsiteX1181" fmla="*/ 962627 w 5163152"/>
              <a:gd name="connsiteY1181" fmla="*/ 1036557 h 4498522"/>
              <a:gd name="connsiteX1182" fmla="*/ 970294 w 5163152"/>
              <a:gd name="connsiteY1182" fmla="*/ 1007278 h 4498522"/>
              <a:gd name="connsiteX1183" fmla="*/ 1006178 w 5163152"/>
              <a:gd name="connsiteY1183" fmla="*/ 878847 h 4498522"/>
              <a:gd name="connsiteX1184" fmla="*/ 1047371 w 5163152"/>
              <a:gd name="connsiteY1184" fmla="*/ 744034 h 4498522"/>
              <a:gd name="connsiteX1185" fmla="*/ 1096325 w 5163152"/>
              <a:gd name="connsiteY1185" fmla="*/ 596105 h 4498522"/>
              <a:gd name="connsiteX1186" fmla="*/ 1122677 w 5163152"/>
              <a:gd name="connsiteY1186" fmla="*/ 518289 h 4498522"/>
              <a:gd name="connsiteX1187" fmla="*/ 1147126 w 5163152"/>
              <a:gd name="connsiteY1187" fmla="*/ 437675 h 4498522"/>
              <a:gd name="connsiteX1188" fmla="*/ 1164242 w 5163152"/>
              <a:gd name="connsiteY1188" fmla="*/ 382790 h 4498522"/>
              <a:gd name="connsiteX1189" fmla="*/ 1100213 w 5163152"/>
              <a:gd name="connsiteY1189" fmla="*/ 373043 h 4498522"/>
              <a:gd name="connsiteX1190" fmla="*/ 1018641 w 5163152"/>
              <a:gd name="connsiteY1190" fmla="*/ 361014 h 4498522"/>
              <a:gd name="connsiteX1191" fmla="*/ 939193 w 5163152"/>
              <a:gd name="connsiteY1191" fmla="*/ 349301 h 4498522"/>
              <a:gd name="connsiteX1192" fmla="*/ 907343 w 5163152"/>
              <a:gd name="connsiteY1192" fmla="*/ 344836 h 4498522"/>
              <a:gd name="connsiteX1193" fmla="*/ 891779 w 5163152"/>
              <a:gd name="connsiteY1193" fmla="*/ 342729 h 4498522"/>
              <a:gd name="connsiteX1194" fmla="*/ 883846 w 5163152"/>
              <a:gd name="connsiteY1194" fmla="*/ 341695 h 4498522"/>
              <a:gd name="connsiteX1195" fmla="*/ 879850 w 5163152"/>
              <a:gd name="connsiteY1195" fmla="*/ 341177 h 4498522"/>
              <a:gd name="connsiteX1196" fmla="*/ 877852 w 5163152"/>
              <a:gd name="connsiteY1196" fmla="*/ 340927 h 4498522"/>
              <a:gd name="connsiteX1197" fmla="*/ 877091 w 5163152"/>
              <a:gd name="connsiteY1197" fmla="*/ 342499 h 4498522"/>
              <a:gd name="connsiteX1198" fmla="*/ 860435 w 5163152"/>
              <a:gd name="connsiteY1198" fmla="*/ 388774 h 4498522"/>
              <a:gd name="connsiteX1199" fmla="*/ 843339 w 5163152"/>
              <a:gd name="connsiteY1199" fmla="*/ 436774 h 4498522"/>
              <a:gd name="connsiteX1200" fmla="*/ 797789 w 5163152"/>
              <a:gd name="connsiteY1200" fmla="*/ 572995 h 4498522"/>
              <a:gd name="connsiteX1201" fmla="*/ 795886 w 5163152"/>
              <a:gd name="connsiteY1201" fmla="*/ 578879 h 4498522"/>
              <a:gd name="connsiteX1202" fmla="*/ 786449 w 5163152"/>
              <a:gd name="connsiteY1202" fmla="*/ 609840 h 4498522"/>
              <a:gd name="connsiteX1203" fmla="*/ 777754 w 5163152"/>
              <a:gd name="connsiteY1203" fmla="*/ 638356 h 4498522"/>
              <a:gd name="connsiteX1204" fmla="*/ 770031 w 5163152"/>
              <a:gd name="connsiteY1204" fmla="*/ 665494 h 4498522"/>
              <a:gd name="connsiteX1205" fmla="*/ 761696 w 5163152"/>
              <a:gd name="connsiteY1205" fmla="*/ 694846 h 4498522"/>
              <a:gd name="connsiteX1206" fmla="*/ 742817 w 5163152"/>
              <a:gd name="connsiteY1206" fmla="*/ 761775 h 4498522"/>
              <a:gd name="connsiteX1207" fmla="*/ 719458 w 5163152"/>
              <a:gd name="connsiteY1207" fmla="*/ 844555 h 4498522"/>
              <a:gd name="connsiteX1208" fmla="*/ 684118 w 5163152"/>
              <a:gd name="connsiteY1208" fmla="*/ 960810 h 4498522"/>
              <a:gd name="connsiteX1209" fmla="*/ 632069 w 5163152"/>
              <a:gd name="connsiteY1209" fmla="*/ 1117190 h 4498522"/>
              <a:gd name="connsiteX1210" fmla="*/ 569717 w 5163152"/>
              <a:gd name="connsiteY1210" fmla="*/ 1286465 h 4498522"/>
              <a:gd name="connsiteX1211" fmla="*/ 499645 w 5163152"/>
              <a:gd name="connsiteY1211" fmla="*/ 1460280 h 4498522"/>
              <a:gd name="connsiteX1212" fmla="*/ 457482 w 5163152"/>
              <a:gd name="connsiteY1212" fmla="*/ 1554173 h 4498522"/>
              <a:gd name="connsiteX1213" fmla="*/ 446444 w 5163152"/>
              <a:gd name="connsiteY1213" fmla="*/ 1576899 h 4498522"/>
              <a:gd name="connsiteX1214" fmla="*/ 436590 w 5163152"/>
              <a:gd name="connsiteY1214" fmla="*/ 1597153 h 4498522"/>
              <a:gd name="connsiteX1215" fmla="*/ 420609 w 5163152"/>
              <a:gd name="connsiteY1215" fmla="*/ 1628521 h 4498522"/>
              <a:gd name="connsiteX1216" fmla="*/ 371388 w 5163152"/>
              <a:gd name="connsiteY1216" fmla="*/ 1721493 h 4498522"/>
              <a:gd name="connsiteX1217" fmla="*/ 362457 w 5163152"/>
              <a:gd name="connsiteY1217" fmla="*/ 1738205 h 4498522"/>
              <a:gd name="connsiteX1218" fmla="*/ 354853 w 5163152"/>
              <a:gd name="connsiteY1218" fmla="*/ 1752459 h 4498522"/>
              <a:gd name="connsiteX1219" fmla="*/ 352306 w 5163152"/>
              <a:gd name="connsiteY1219" fmla="*/ 1756593 h 4498522"/>
              <a:gd name="connsiteX1220" fmla="*/ 349659 w 5163152"/>
              <a:gd name="connsiteY1220" fmla="*/ 1760871 h 4498522"/>
              <a:gd name="connsiteX1221" fmla="*/ 335789 w 5163152"/>
              <a:gd name="connsiteY1221" fmla="*/ 1783500 h 4498522"/>
              <a:gd name="connsiteX1222" fmla="*/ 318834 w 5163152"/>
              <a:gd name="connsiteY1222" fmla="*/ 1811441 h 4498522"/>
              <a:gd name="connsiteX1223" fmla="*/ 296043 w 5163152"/>
              <a:gd name="connsiteY1223" fmla="*/ 1847846 h 4498522"/>
              <a:gd name="connsiteX1224" fmla="*/ 265432 w 5163152"/>
              <a:gd name="connsiteY1224" fmla="*/ 1892007 h 4498522"/>
              <a:gd name="connsiteX1225" fmla="*/ 222391 w 5163152"/>
              <a:gd name="connsiteY1225" fmla="*/ 1941758 h 4498522"/>
              <a:gd name="connsiteX1226" fmla="*/ 206543 w 5163152"/>
              <a:gd name="connsiteY1226" fmla="*/ 1956263 h 4498522"/>
              <a:gd name="connsiteX1227" fmla="*/ 190028 w 5163152"/>
              <a:gd name="connsiteY1227" fmla="*/ 1969159 h 4498522"/>
              <a:gd name="connsiteX1228" fmla="*/ 181592 w 5163152"/>
              <a:gd name="connsiteY1228" fmla="*/ 1974968 h 4498522"/>
              <a:gd name="connsiteX1229" fmla="*/ 172771 w 5163152"/>
              <a:gd name="connsiteY1229" fmla="*/ 1979698 h 4498522"/>
              <a:gd name="connsiteX1230" fmla="*/ 153059 w 5163152"/>
              <a:gd name="connsiteY1230" fmla="*/ 1981192 h 4498522"/>
              <a:gd name="connsiteX1231" fmla="*/ 140145 w 5163152"/>
              <a:gd name="connsiteY1231" fmla="*/ 1975986 h 4498522"/>
              <a:gd name="connsiteX1232" fmla="*/ 131939 w 5163152"/>
              <a:gd name="connsiteY1232" fmla="*/ 1965173 h 4498522"/>
              <a:gd name="connsiteX1233" fmla="*/ 126745 w 5163152"/>
              <a:gd name="connsiteY1233" fmla="*/ 1938136 h 4498522"/>
              <a:gd name="connsiteX1234" fmla="*/ 125342 w 5163152"/>
              <a:gd name="connsiteY1234" fmla="*/ 1909025 h 4498522"/>
              <a:gd name="connsiteX1235" fmla="*/ 126023 w 5163152"/>
              <a:gd name="connsiteY1235" fmla="*/ 1882012 h 4498522"/>
              <a:gd name="connsiteX1236" fmla="*/ 138504 w 5163152"/>
              <a:gd name="connsiteY1236" fmla="*/ 1790557 h 4498522"/>
              <a:gd name="connsiteX1237" fmla="*/ 157550 w 5163152"/>
              <a:gd name="connsiteY1237" fmla="*/ 1708099 h 4498522"/>
              <a:gd name="connsiteX1238" fmla="*/ 177128 w 5163152"/>
              <a:gd name="connsiteY1238" fmla="*/ 1627984 h 4498522"/>
              <a:gd name="connsiteX1239" fmla="*/ 185670 w 5163152"/>
              <a:gd name="connsiteY1239" fmla="*/ 1586825 h 4498522"/>
              <a:gd name="connsiteX1240" fmla="*/ 194195 w 5163152"/>
              <a:gd name="connsiteY1240" fmla="*/ 1542657 h 4498522"/>
              <a:gd name="connsiteX1241" fmla="*/ 215033 w 5163152"/>
              <a:gd name="connsiteY1241" fmla="*/ 1447449 h 4498522"/>
              <a:gd name="connsiteX1242" fmla="*/ 240695 w 5163152"/>
              <a:gd name="connsiteY1242" fmla="*/ 1345732 h 4498522"/>
              <a:gd name="connsiteX1243" fmla="*/ 275587 w 5163152"/>
              <a:gd name="connsiteY1243" fmla="*/ 1222819 h 4498522"/>
              <a:gd name="connsiteX1244" fmla="*/ 315089 w 5163152"/>
              <a:gd name="connsiteY1244" fmla="*/ 1097836 h 4498522"/>
              <a:gd name="connsiteX1245" fmla="*/ 324487 w 5163152"/>
              <a:gd name="connsiteY1245" fmla="*/ 1069840 h 4498522"/>
              <a:gd name="connsiteX1246" fmla="*/ 329662 w 5163152"/>
              <a:gd name="connsiteY1246" fmla="*/ 1039584 h 4498522"/>
              <a:gd name="connsiteX1247" fmla="*/ 338130 w 5163152"/>
              <a:gd name="connsiteY1247" fmla="*/ 993769 h 4498522"/>
              <a:gd name="connsiteX1248" fmla="*/ 342905 w 5163152"/>
              <a:gd name="connsiteY1248" fmla="*/ 969587 h 4498522"/>
              <a:gd name="connsiteX1249" fmla="*/ 342639 w 5163152"/>
              <a:gd name="connsiteY1249" fmla="*/ 964221 h 4498522"/>
              <a:gd name="connsiteX1250" fmla="*/ 342046 w 5163152"/>
              <a:gd name="connsiteY1250" fmla="*/ 960458 h 4498522"/>
              <a:gd name="connsiteX1251" fmla="*/ 341383 w 5163152"/>
              <a:gd name="connsiteY1251" fmla="*/ 954640 h 4498522"/>
              <a:gd name="connsiteX1252" fmla="*/ 317866 w 5163152"/>
              <a:gd name="connsiteY1252" fmla="*/ 860652 h 4498522"/>
              <a:gd name="connsiteX1253" fmla="*/ 265230 w 5163152"/>
              <a:gd name="connsiteY1253" fmla="*/ 771025 h 4498522"/>
              <a:gd name="connsiteX1254" fmla="*/ 186907 w 5163152"/>
              <a:gd name="connsiteY1254" fmla="*/ 678711 h 4498522"/>
              <a:gd name="connsiteX1255" fmla="*/ 141396 w 5163152"/>
              <a:gd name="connsiteY1255" fmla="*/ 626092 h 4498522"/>
              <a:gd name="connsiteX1256" fmla="*/ 118260 w 5163152"/>
              <a:gd name="connsiteY1256" fmla="*/ 596718 h 4498522"/>
              <a:gd name="connsiteX1257" fmla="*/ 96645 w 5163152"/>
              <a:gd name="connsiteY1257" fmla="*/ 567535 h 4498522"/>
              <a:gd name="connsiteX1258" fmla="*/ 52719 w 5163152"/>
              <a:gd name="connsiteY1258" fmla="*/ 503893 h 4498522"/>
              <a:gd name="connsiteX1259" fmla="*/ 14642 w 5163152"/>
              <a:gd name="connsiteY1259" fmla="*/ 427002 h 4498522"/>
              <a:gd name="connsiteX1260" fmla="*/ 2748 w 5163152"/>
              <a:gd name="connsiteY1260" fmla="*/ 381558 h 4498522"/>
              <a:gd name="connsiteX1261" fmla="*/ 543 w 5163152"/>
              <a:gd name="connsiteY1261" fmla="*/ 332363 h 4498522"/>
              <a:gd name="connsiteX1262" fmla="*/ 10230 w 5163152"/>
              <a:gd name="connsiteY1262" fmla="*/ 283931 h 4498522"/>
              <a:gd name="connsiteX1263" fmla="*/ 30377 w 5163152"/>
              <a:gd name="connsiteY1263" fmla="*/ 241823 h 4498522"/>
              <a:gd name="connsiteX1264" fmla="*/ 55982 w 5163152"/>
              <a:gd name="connsiteY1264" fmla="*/ 208000 h 4498522"/>
              <a:gd name="connsiteX1265" fmla="*/ 83384 w 5163152"/>
              <a:gd name="connsiteY1265" fmla="*/ 181693 h 4498522"/>
              <a:gd name="connsiteX1266" fmla="*/ 135365 w 5163152"/>
              <a:gd name="connsiteY1266" fmla="*/ 145094 h 4498522"/>
              <a:gd name="connsiteX1267" fmla="*/ 240438 w 5163152"/>
              <a:gd name="connsiteY1267" fmla="*/ 97676 h 4498522"/>
              <a:gd name="connsiteX1268" fmla="*/ 328844 w 5163152"/>
              <a:gd name="connsiteY1268" fmla="*/ 76917 h 4498522"/>
              <a:gd name="connsiteX1269" fmla="*/ 364926 w 5163152"/>
              <a:gd name="connsiteY1269" fmla="*/ 73267 h 4498522"/>
              <a:gd name="connsiteX1270" fmla="*/ 395627 w 5163152"/>
              <a:gd name="connsiteY1270" fmla="*/ 72375 h 4498522"/>
              <a:gd name="connsiteX1271" fmla="*/ 423539 w 5163152"/>
              <a:gd name="connsiteY1271" fmla="*/ 72855 h 4498522"/>
              <a:gd name="connsiteX1272" fmla="*/ 437580 w 5163152"/>
              <a:gd name="connsiteY1272" fmla="*/ 72950 h 4498522"/>
              <a:gd name="connsiteX1273" fmla="*/ 445495 w 5163152"/>
              <a:gd name="connsiteY1273" fmla="*/ 72950 h 4498522"/>
              <a:gd name="connsiteX1274" fmla="*/ 447774 w 5163152"/>
              <a:gd name="connsiteY1274" fmla="*/ 73011 h 4498522"/>
              <a:gd name="connsiteX1275" fmla="*/ 447797 w 5163152"/>
              <a:gd name="connsiteY1275" fmla="*/ 73257 h 4498522"/>
              <a:gd name="connsiteX1276" fmla="*/ 618686 w 5163152"/>
              <a:gd name="connsiteY1276" fmla="*/ 55209 h 4498522"/>
              <a:gd name="connsiteX1277" fmla="*/ 789188 w 5163152"/>
              <a:gd name="connsiteY1277" fmla="*/ 51604 h 4498522"/>
              <a:gd name="connsiteX1278" fmla="*/ 961999 w 5163152"/>
              <a:gd name="connsiteY1278" fmla="*/ 56342 h 4498522"/>
              <a:gd name="connsiteX1279" fmla="*/ 1134424 w 5163152"/>
              <a:gd name="connsiteY1279" fmla="*/ 69156 h 4498522"/>
              <a:gd name="connsiteX1280" fmla="*/ 1202918 w 5163152"/>
              <a:gd name="connsiteY1280" fmla="*/ 76668 h 4498522"/>
              <a:gd name="connsiteX1281" fmla="*/ 1251988 w 5163152"/>
              <a:gd name="connsiteY1281" fmla="*/ 75442 h 4498522"/>
              <a:gd name="connsiteX1282" fmla="*/ 1298983 w 5163152"/>
              <a:gd name="connsiteY1282" fmla="*/ 70958 h 4498522"/>
              <a:gd name="connsiteX1283" fmla="*/ 1319946 w 5163152"/>
              <a:gd name="connsiteY1283" fmla="*/ 67144 h 4498522"/>
              <a:gd name="connsiteX1284" fmla="*/ 1340194 w 5163152"/>
              <a:gd name="connsiteY1284" fmla="*/ 61664 h 4498522"/>
              <a:gd name="connsiteX1285" fmla="*/ 1356669 w 5163152"/>
              <a:gd name="connsiteY1285" fmla="*/ 58153 h 4498522"/>
              <a:gd name="connsiteX1286" fmla="*/ 1382204 w 5163152"/>
              <a:gd name="connsiteY1286" fmla="*/ 53750 h 4498522"/>
              <a:gd name="connsiteX1287" fmla="*/ 1408350 w 5163152"/>
              <a:gd name="connsiteY1287" fmla="*/ 50490 h 4498522"/>
              <a:gd name="connsiteX1288" fmla="*/ 1418590 w 5163152"/>
              <a:gd name="connsiteY1288" fmla="*/ 50008 h 4498522"/>
              <a:gd name="connsiteX1289" fmla="*/ 3155439 w 5163152"/>
              <a:gd name="connsiteY1289" fmla="*/ 126 h 4498522"/>
              <a:gd name="connsiteX1290" fmla="*/ 3193085 w 5163152"/>
              <a:gd name="connsiteY1290" fmla="*/ 1074 h 4498522"/>
              <a:gd name="connsiteX1291" fmla="*/ 3230577 w 5163152"/>
              <a:gd name="connsiteY1291" fmla="*/ 6509 h 4498522"/>
              <a:gd name="connsiteX1292" fmla="*/ 3263273 w 5163152"/>
              <a:gd name="connsiteY1292" fmla="*/ 15752 h 4498522"/>
              <a:gd name="connsiteX1293" fmla="*/ 3287912 w 5163152"/>
              <a:gd name="connsiteY1293" fmla="*/ 25851 h 4498522"/>
              <a:gd name="connsiteX1294" fmla="*/ 3311391 w 5163152"/>
              <a:gd name="connsiteY1294" fmla="*/ 38420 h 4498522"/>
              <a:gd name="connsiteX1295" fmla="*/ 3349594 w 5163152"/>
              <a:gd name="connsiteY1295" fmla="*/ 66857 h 4498522"/>
              <a:gd name="connsiteX1296" fmla="*/ 3378764 w 5163152"/>
              <a:gd name="connsiteY1296" fmla="*/ 97248 h 4498522"/>
              <a:gd name="connsiteX1297" fmla="*/ 3400625 w 5163152"/>
              <a:gd name="connsiteY1297" fmla="*/ 126751 h 4498522"/>
              <a:gd name="connsiteX1298" fmla="*/ 3416836 w 5163152"/>
              <a:gd name="connsiteY1298" fmla="*/ 154215 h 4498522"/>
              <a:gd name="connsiteX1299" fmla="*/ 3428276 w 5163152"/>
              <a:gd name="connsiteY1299" fmla="*/ 180117 h 4498522"/>
              <a:gd name="connsiteX1300" fmla="*/ 3435976 w 5163152"/>
              <a:gd name="connsiteY1300" fmla="*/ 202828 h 4498522"/>
              <a:gd name="connsiteX1301" fmla="*/ 3437622 w 5163152"/>
              <a:gd name="connsiteY1301" fmla="*/ 209830 h 4498522"/>
              <a:gd name="connsiteX1302" fmla="*/ 3439325 w 5163152"/>
              <a:gd name="connsiteY1302" fmla="*/ 217047 h 4498522"/>
              <a:gd name="connsiteX1303" fmla="*/ 3444747 w 5163152"/>
              <a:gd name="connsiteY1303" fmla="*/ 255485 h 4498522"/>
              <a:gd name="connsiteX1304" fmla="*/ 3446065 w 5163152"/>
              <a:gd name="connsiteY1304" fmla="*/ 302710 h 4498522"/>
              <a:gd name="connsiteX1305" fmla="*/ 3439306 w 5163152"/>
              <a:gd name="connsiteY1305" fmla="*/ 363788 h 4498522"/>
              <a:gd name="connsiteX1306" fmla="*/ 3419530 w 5163152"/>
              <a:gd name="connsiteY1306" fmla="*/ 437471 h 4498522"/>
              <a:gd name="connsiteX1307" fmla="*/ 3382417 w 5163152"/>
              <a:gd name="connsiteY1307" fmla="*/ 521259 h 4498522"/>
              <a:gd name="connsiteX1308" fmla="*/ 3355523 w 5163152"/>
              <a:gd name="connsiteY1308" fmla="*/ 569551 h 4498522"/>
              <a:gd name="connsiteX1309" fmla="*/ 3325376 w 5163152"/>
              <a:gd name="connsiteY1309" fmla="*/ 614538 h 4498522"/>
              <a:gd name="connsiteX1310" fmla="*/ 3274974 w 5163152"/>
              <a:gd name="connsiteY1310" fmla="*/ 670887 h 4498522"/>
              <a:gd name="connsiteX1311" fmla="*/ 3214756 w 5163152"/>
              <a:gd name="connsiteY1311" fmla="*/ 711745 h 4498522"/>
              <a:gd name="connsiteX1312" fmla="*/ 3198609 w 5163152"/>
              <a:gd name="connsiteY1312" fmla="*/ 718589 h 4498522"/>
              <a:gd name="connsiteX1313" fmla="*/ 3182164 w 5163152"/>
              <a:gd name="connsiteY1313" fmla="*/ 724125 h 4498522"/>
              <a:gd name="connsiteX1314" fmla="*/ 3165402 w 5163152"/>
              <a:gd name="connsiteY1314" fmla="*/ 727673 h 4498522"/>
              <a:gd name="connsiteX1315" fmla="*/ 3148011 w 5163152"/>
              <a:gd name="connsiteY1315" fmla="*/ 729815 h 4498522"/>
              <a:gd name="connsiteX1316" fmla="*/ 3113649 w 5163152"/>
              <a:gd name="connsiteY1316" fmla="*/ 725712 h 4498522"/>
              <a:gd name="connsiteX1317" fmla="*/ 3082312 w 5163152"/>
              <a:gd name="connsiteY1317" fmla="*/ 711822 h 4498522"/>
              <a:gd name="connsiteX1318" fmla="*/ 3056969 w 5163152"/>
              <a:gd name="connsiteY1318" fmla="*/ 687410 h 4498522"/>
              <a:gd name="connsiteX1319" fmla="*/ 3048883 w 5163152"/>
              <a:gd name="connsiteY1319" fmla="*/ 672388 h 4498522"/>
              <a:gd name="connsiteX1320" fmla="*/ 3042662 w 5163152"/>
              <a:gd name="connsiteY1320" fmla="*/ 657958 h 4498522"/>
              <a:gd name="connsiteX1321" fmla="*/ 3028849 w 5163152"/>
              <a:gd name="connsiteY1321" fmla="*/ 596181 h 4498522"/>
              <a:gd name="connsiteX1322" fmla="*/ 3036595 w 5163152"/>
              <a:gd name="connsiteY1322" fmla="*/ 533323 h 4498522"/>
              <a:gd name="connsiteX1323" fmla="*/ 3060509 w 5163152"/>
              <a:gd name="connsiteY1323" fmla="*/ 475481 h 4498522"/>
              <a:gd name="connsiteX1324" fmla="*/ 3068248 w 5163152"/>
              <a:gd name="connsiteY1324" fmla="*/ 461618 h 4498522"/>
              <a:gd name="connsiteX1325" fmla="*/ 3077042 w 5163152"/>
              <a:gd name="connsiteY1325" fmla="*/ 447926 h 4498522"/>
              <a:gd name="connsiteX1326" fmla="*/ 3094775 w 5163152"/>
              <a:gd name="connsiteY1326" fmla="*/ 422767 h 4498522"/>
              <a:gd name="connsiteX1327" fmla="*/ 3111494 w 5163152"/>
              <a:gd name="connsiteY1327" fmla="*/ 397931 h 4498522"/>
              <a:gd name="connsiteX1328" fmla="*/ 3125104 w 5163152"/>
              <a:gd name="connsiteY1328" fmla="*/ 372793 h 4498522"/>
              <a:gd name="connsiteX1329" fmla="*/ 3127557 w 5163152"/>
              <a:gd name="connsiteY1329" fmla="*/ 366719 h 4498522"/>
              <a:gd name="connsiteX1330" fmla="*/ 3128889 w 5163152"/>
              <a:gd name="connsiteY1330" fmla="*/ 362216 h 4498522"/>
              <a:gd name="connsiteX1331" fmla="*/ 3130107 w 5163152"/>
              <a:gd name="connsiteY1331" fmla="*/ 352980 h 4498522"/>
              <a:gd name="connsiteX1332" fmla="*/ 3123390 w 5163152"/>
              <a:gd name="connsiteY1332" fmla="*/ 335811 h 4498522"/>
              <a:gd name="connsiteX1333" fmla="*/ 3106191 w 5163152"/>
              <a:gd name="connsiteY1333" fmla="*/ 328286 h 4498522"/>
              <a:gd name="connsiteX1334" fmla="*/ 3079288 w 5163152"/>
              <a:gd name="connsiteY1334" fmla="*/ 329239 h 4498522"/>
              <a:gd name="connsiteX1335" fmla="*/ 3014253 w 5163152"/>
              <a:gd name="connsiteY1335" fmla="*/ 346322 h 4498522"/>
              <a:gd name="connsiteX1336" fmla="*/ 2947720 w 5163152"/>
              <a:gd name="connsiteY1336" fmla="*/ 373579 h 4498522"/>
              <a:gd name="connsiteX1337" fmla="*/ 2795452 w 5163152"/>
              <a:gd name="connsiteY1337" fmla="*/ 458820 h 4498522"/>
              <a:gd name="connsiteX1338" fmla="*/ 2658081 w 5163152"/>
              <a:gd name="connsiteY1338" fmla="*/ 573378 h 4498522"/>
              <a:gd name="connsiteX1339" fmla="*/ 2629883 w 5163152"/>
              <a:gd name="connsiteY1339" fmla="*/ 604171 h 4498522"/>
              <a:gd name="connsiteX1340" fmla="*/ 2607927 w 5163152"/>
              <a:gd name="connsiteY1340" fmla="*/ 637858 h 4498522"/>
              <a:gd name="connsiteX1341" fmla="*/ 2575746 w 5163152"/>
              <a:gd name="connsiteY1341" fmla="*/ 692702 h 4498522"/>
              <a:gd name="connsiteX1342" fmla="*/ 2548375 w 5163152"/>
              <a:gd name="connsiteY1342" fmla="*/ 751870 h 4498522"/>
              <a:gd name="connsiteX1343" fmla="*/ 2539703 w 5163152"/>
              <a:gd name="connsiteY1343" fmla="*/ 782292 h 4498522"/>
              <a:gd name="connsiteX1344" fmla="*/ 2537168 w 5163152"/>
              <a:gd name="connsiteY1344" fmla="*/ 811176 h 4498522"/>
              <a:gd name="connsiteX1345" fmla="*/ 2538585 w 5163152"/>
              <a:gd name="connsiteY1345" fmla="*/ 824869 h 4498522"/>
              <a:gd name="connsiteX1346" fmla="*/ 2541943 w 5163152"/>
              <a:gd name="connsiteY1346" fmla="*/ 836910 h 4498522"/>
              <a:gd name="connsiteX1347" fmla="*/ 2553796 w 5163152"/>
              <a:gd name="connsiteY1347" fmla="*/ 854481 h 4498522"/>
              <a:gd name="connsiteX1348" fmla="*/ 2573730 w 5163152"/>
              <a:gd name="connsiteY1348" fmla="*/ 866602 h 4498522"/>
              <a:gd name="connsiteX1349" fmla="*/ 2599042 w 5163152"/>
              <a:gd name="connsiteY1349" fmla="*/ 871306 h 4498522"/>
              <a:gd name="connsiteX1350" fmla="*/ 2612931 w 5163152"/>
              <a:gd name="connsiteY1350" fmla="*/ 870596 h 4498522"/>
              <a:gd name="connsiteX1351" fmla="*/ 2620016 w 5163152"/>
              <a:gd name="connsiteY1351" fmla="*/ 869437 h 4498522"/>
              <a:gd name="connsiteX1352" fmla="*/ 2629883 w 5163152"/>
              <a:gd name="connsiteY1352" fmla="*/ 867531 h 4498522"/>
              <a:gd name="connsiteX1353" fmla="*/ 2675338 w 5163152"/>
              <a:gd name="connsiteY1353" fmla="*/ 861188 h 4498522"/>
              <a:gd name="connsiteX1354" fmla="*/ 2722390 w 5163152"/>
              <a:gd name="connsiteY1354" fmla="*/ 859138 h 4498522"/>
              <a:gd name="connsiteX1355" fmla="*/ 2734886 w 5163152"/>
              <a:gd name="connsiteY1355" fmla="*/ 859487 h 4498522"/>
              <a:gd name="connsiteX1356" fmla="*/ 2749065 w 5163152"/>
              <a:gd name="connsiteY1356" fmla="*/ 860556 h 4498522"/>
              <a:gd name="connsiteX1357" fmla="*/ 2778860 w 5163152"/>
              <a:gd name="connsiteY1357" fmla="*/ 866898 h 4498522"/>
              <a:gd name="connsiteX1358" fmla="*/ 2809089 w 5163152"/>
              <a:gd name="connsiteY1358" fmla="*/ 880161 h 4498522"/>
              <a:gd name="connsiteX1359" fmla="*/ 2836777 w 5163152"/>
              <a:gd name="connsiteY1359" fmla="*/ 901657 h 4498522"/>
              <a:gd name="connsiteX1360" fmla="*/ 2858165 w 5163152"/>
              <a:gd name="connsiteY1360" fmla="*/ 929993 h 4498522"/>
              <a:gd name="connsiteX1361" fmla="*/ 2871463 w 5163152"/>
              <a:gd name="connsiteY1361" fmla="*/ 961635 h 4498522"/>
              <a:gd name="connsiteX1362" fmla="*/ 2878355 w 5163152"/>
              <a:gd name="connsiteY1362" fmla="*/ 1025563 h 4498522"/>
              <a:gd name="connsiteX1363" fmla="*/ 2866838 w 5163152"/>
              <a:gd name="connsiteY1363" fmla="*/ 1086070 h 4498522"/>
              <a:gd name="connsiteX1364" fmla="*/ 2840825 w 5163152"/>
              <a:gd name="connsiteY1364" fmla="*/ 1142437 h 4498522"/>
              <a:gd name="connsiteX1365" fmla="*/ 2798458 w 5163152"/>
              <a:gd name="connsiteY1365" fmla="*/ 1192667 h 4498522"/>
              <a:gd name="connsiteX1366" fmla="*/ 2769423 w 5163152"/>
              <a:gd name="connsiteY1366" fmla="*/ 1213324 h 4498522"/>
              <a:gd name="connsiteX1367" fmla="*/ 2752699 w 5163152"/>
              <a:gd name="connsiteY1367" fmla="*/ 1221679 h 4498522"/>
              <a:gd name="connsiteX1368" fmla="*/ 2748362 w 5163152"/>
              <a:gd name="connsiteY1368" fmla="*/ 1223575 h 4498522"/>
              <a:gd name="connsiteX1369" fmla="*/ 2745241 w 5163152"/>
              <a:gd name="connsiteY1369" fmla="*/ 1224783 h 4498522"/>
              <a:gd name="connsiteX1370" fmla="*/ 2739096 w 5163152"/>
              <a:gd name="connsiteY1370" fmla="*/ 1227159 h 4498522"/>
              <a:gd name="connsiteX1371" fmla="*/ 2690064 w 5163152"/>
              <a:gd name="connsiteY1371" fmla="*/ 1245764 h 4498522"/>
              <a:gd name="connsiteX1372" fmla="*/ 2642301 w 5163152"/>
              <a:gd name="connsiteY1372" fmla="*/ 1264244 h 4498522"/>
              <a:gd name="connsiteX1373" fmla="*/ 2597120 w 5163152"/>
              <a:gd name="connsiteY1373" fmla="*/ 1284088 h 4498522"/>
              <a:gd name="connsiteX1374" fmla="*/ 2465305 w 5163152"/>
              <a:gd name="connsiteY1374" fmla="*/ 1400055 h 4498522"/>
              <a:gd name="connsiteX1375" fmla="*/ 2430163 w 5163152"/>
              <a:gd name="connsiteY1375" fmla="*/ 1475660 h 4498522"/>
              <a:gd name="connsiteX1376" fmla="*/ 2411175 w 5163152"/>
              <a:gd name="connsiteY1376" fmla="*/ 1546049 h 4498522"/>
              <a:gd name="connsiteX1377" fmla="*/ 2404667 w 5163152"/>
              <a:gd name="connsiteY1377" fmla="*/ 1617311 h 4498522"/>
              <a:gd name="connsiteX1378" fmla="*/ 2413591 w 5163152"/>
              <a:gd name="connsiteY1378" fmla="*/ 1678111 h 4498522"/>
              <a:gd name="connsiteX1379" fmla="*/ 2437199 w 5163152"/>
              <a:gd name="connsiteY1379" fmla="*/ 1725753 h 4498522"/>
              <a:gd name="connsiteX1380" fmla="*/ 2472478 w 5163152"/>
              <a:gd name="connsiteY1380" fmla="*/ 1760430 h 4498522"/>
              <a:gd name="connsiteX1381" fmla="*/ 2510907 w 5163152"/>
              <a:gd name="connsiteY1381" fmla="*/ 1783025 h 4498522"/>
              <a:gd name="connsiteX1382" fmla="*/ 2548450 w 5163152"/>
              <a:gd name="connsiteY1382" fmla="*/ 1795975 h 4498522"/>
              <a:gd name="connsiteX1383" fmla="*/ 2566628 w 5163152"/>
              <a:gd name="connsiteY1383" fmla="*/ 1800182 h 4498522"/>
              <a:gd name="connsiteX1384" fmla="*/ 2585305 w 5163152"/>
              <a:gd name="connsiteY1384" fmla="*/ 1803180 h 4498522"/>
              <a:gd name="connsiteX1385" fmla="*/ 2604597 w 5163152"/>
              <a:gd name="connsiteY1385" fmla="*/ 1804541 h 4498522"/>
              <a:gd name="connsiteX1386" fmla="*/ 2615633 w 5163152"/>
              <a:gd name="connsiteY1386" fmla="*/ 1804905 h 4498522"/>
              <a:gd name="connsiteX1387" fmla="*/ 2618829 w 5163152"/>
              <a:gd name="connsiteY1387" fmla="*/ 1805046 h 4498522"/>
              <a:gd name="connsiteX1388" fmla="*/ 2618829 w 5163152"/>
              <a:gd name="connsiteY1388" fmla="*/ 1805288 h 4498522"/>
              <a:gd name="connsiteX1389" fmla="*/ 2753921 w 5163152"/>
              <a:gd name="connsiteY1389" fmla="*/ 1766691 h 4498522"/>
              <a:gd name="connsiteX1390" fmla="*/ 2869522 w 5163152"/>
              <a:gd name="connsiteY1390" fmla="*/ 1705877 h 4498522"/>
              <a:gd name="connsiteX1391" fmla="*/ 3025019 w 5163152"/>
              <a:gd name="connsiteY1391" fmla="*/ 1558453 h 4498522"/>
              <a:gd name="connsiteX1392" fmla="*/ 3127291 w 5163152"/>
              <a:gd name="connsiteY1392" fmla="*/ 1368821 h 4498522"/>
              <a:gd name="connsiteX1393" fmla="*/ 3176327 w 5163152"/>
              <a:gd name="connsiteY1393" fmla="*/ 1338924 h 4498522"/>
              <a:gd name="connsiteX1394" fmla="*/ 3201305 w 5163152"/>
              <a:gd name="connsiteY1394" fmla="*/ 1380625 h 4498522"/>
              <a:gd name="connsiteX1395" fmla="*/ 3156155 w 5163152"/>
              <a:gd name="connsiteY1395" fmla="*/ 1498063 h 4498522"/>
              <a:gd name="connsiteX1396" fmla="*/ 3094452 w 5163152"/>
              <a:gd name="connsiteY1396" fmla="*/ 1607999 h 4498522"/>
              <a:gd name="connsiteX1397" fmla="*/ 3060718 w 5163152"/>
              <a:gd name="connsiteY1397" fmla="*/ 1666786 h 4498522"/>
              <a:gd name="connsiteX1398" fmla="*/ 3023938 w 5163152"/>
              <a:gd name="connsiteY1398" fmla="*/ 1723910 h 4498522"/>
              <a:gd name="connsiteX1399" fmla="*/ 2986287 w 5163152"/>
              <a:gd name="connsiteY1399" fmla="*/ 1775932 h 4498522"/>
              <a:gd name="connsiteX1400" fmla="*/ 2968968 w 5163152"/>
              <a:gd name="connsiteY1400" fmla="*/ 1794734 h 4498522"/>
              <a:gd name="connsiteX1401" fmla="*/ 2941061 w 5163152"/>
              <a:gd name="connsiteY1401" fmla="*/ 1820924 h 4498522"/>
              <a:gd name="connsiteX1402" fmla="*/ 2911993 w 5163152"/>
              <a:gd name="connsiteY1402" fmla="*/ 1844557 h 4498522"/>
              <a:gd name="connsiteX1403" fmla="*/ 2892600 w 5163152"/>
              <a:gd name="connsiteY1403" fmla="*/ 1857255 h 4498522"/>
              <a:gd name="connsiteX1404" fmla="*/ 2879263 w 5163152"/>
              <a:gd name="connsiteY1404" fmla="*/ 1839261 h 4498522"/>
              <a:gd name="connsiteX1405" fmla="*/ 2861168 w 5163152"/>
              <a:gd name="connsiteY1405" fmla="*/ 1853001 h 4498522"/>
              <a:gd name="connsiteX1406" fmla="*/ 2860865 w 5163152"/>
              <a:gd name="connsiteY1406" fmla="*/ 1853211 h 4498522"/>
              <a:gd name="connsiteX1407" fmla="*/ 2853634 w 5163152"/>
              <a:gd name="connsiteY1407" fmla="*/ 1864976 h 4498522"/>
              <a:gd name="connsiteX1408" fmla="*/ 2832363 w 5163152"/>
              <a:gd name="connsiteY1408" fmla="*/ 1884637 h 4498522"/>
              <a:gd name="connsiteX1409" fmla="*/ 2794062 w 5163152"/>
              <a:gd name="connsiteY1409" fmla="*/ 1912728 h 4498522"/>
              <a:gd name="connsiteX1410" fmla="*/ 2737711 w 5163152"/>
              <a:gd name="connsiteY1410" fmla="*/ 1946241 h 4498522"/>
              <a:gd name="connsiteX1411" fmla="*/ 2663351 w 5163152"/>
              <a:gd name="connsiteY1411" fmla="*/ 1979755 h 4498522"/>
              <a:gd name="connsiteX1412" fmla="*/ 2570661 w 5163152"/>
              <a:gd name="connsiteY1412" fmla="*/ 2006649 h 4498522"/>
              <a:gd name="connsiteX1413" fmla="*/ 2465800 w 5163152"/>
              <a:gd name="connsiteY1413" fmla="*/ 2016182 h 4498522"/>
              <a:gd name="connsiteX1414" fmla="*/ 2355672 w 5163152"/>
              <a:gd name="connsiteY1414" fmla="*/ 1999373 h 4498522"/>
              <a:gd name="connsiteX1415" fmla="*/ 2256090 w 5163152"/>
              <a:gd name="connsiteY1415" fmla="*/ 1953389 h 4498522"/>
              <a:gd name="connsiteX1416" fmla="*/ 2177621 w 5163152"/>
              <a:gd name="connsiteY1416" fmla="*/ 1885240 h 4498522"/>
              <a:gd name="connsiteX1417" fmla="*/ 2126691 w 5163152"/>
              <a:gd name="connsiteY1417" fmla="*/ 1806744 h 4498522"/>
              <a:gd name="connsiteX1418" fmla="*/ 2101148 w 5163152"/>
              <a:gd name="connsiteY1418" fmla="*/ 1736835 h 4498522"/>
              <a:gd name="connsiteX1419" fmla="*/ 2087478 w 5163152"/>
              <a:gd name="connsiteY1419" fmla="*/ 1668664 h 4498522"/>
              <a:gd name="connsiteX1420" fmla="*/ 2086089 w 5163152"/>
              <a:gd name="connsiteY1420" fmla="*/ 1541027 h 4498522"/>
              <a:gd name="connsiteX1421" fmla="*/ 2094250 w 5163152"/>
              <a:gd name="connsiteY1421" fmla="*/ 1481589 h 4498522"/>
              <a:gd name="connsiteX1422" fmla="*/ 2106904 w 5163152"/>
              <a:gd name="connsiteY1422" fmla="*/ 1424563 h 4498522"/>
              <a:gd name="connsiteX1423" fmla="*/ 2114707 w 5163152"/>
              <a:gd name="connsiteY1423" fmla="*/ 1396786 h 4498522"/>
              <a:gd name="connsiteX1424" fmla="*/ 2123438 w 5163152"/>
              <a:gd name="connsiteY1424" fmla="*/ 1369396 h 4498522"/>
              <a:gd name="connsiteX1425" fmla="*/ 2133589 w 5163152"/>
              <a:gd name="connsiteY1425" fmla="*/ 1342524 h 4498522"/>
              <a:gd name="connsiteX1426" fmla="*/ 2144767 w 5163152"/>
              <a:gd name="connsiteY1426" fmla="*/ 1316012 h 4498522"/>
              <a:gd name="connsiteX1427" fmla="*/ 2200573 w 5163152"/>
              <a:gd name="connsiteY1427" fmla="*/ 1214662 h 4498522"/>
              <a:gd name="connsiteX1428" fmla="*/ 2272035 w 5163152"/>
              <a:gd name="connsiteY1428" fmla="*/ 1123531 h 4498522"/>
              <a:gd name="connsiteX1429" fmla="*/ 2349001 w 5163152"/>
              <a:gd name="connsiteY1429" fmla="*/ 1049030 h 4498522"/>
              <a:gd name="connsiteX1430" fmla="*/ 2436042 w 5163152"/>
              <a:gd name="connsiteY1430" fmla="*/ 987004 h 4498522"/>
              <a:gd name="connsiteX1431" fmla="*/ 2437659 w 5163152"/>
              <a:gd name="connsiteY1431" fmla="*/ 985970 h 4498522"/>
              <a:gd name="connsiteX1432" fmla="*/ 2445022 w 5163152"/>
              <a:gd name="connsiteY1432" fmla="*/ 981485 h 4498522"/>
              <a:gd name="connsiteX1433" fmla="*/ 2448447 w 5163152"/>
              <a:gd name="connsiteY1433" fmla="*/ 979378 h 4498522"/>
              <a:gd name="connsiteX1434" fmla="*/ 2449837 w 5163152"/>
              <a:gd name="connsiteY1434" fmla="*/ 978344 h 4498522"/>
              <a:gd name="connsiteX1435" fmla="*/ 2448391 w 5163152"/>
              <a:gd name="connsiteY1435" fmla="*/ 977079 h 4498522"/>
              <a:gd name="connsiteX1436" fmla="*/ 2421837 w 5163152"/>
              <a:gd name="connsiteY1436" fmla="*/ 951814 h 4498522"/>
              <a:gd name="connsiteX1437" fmla="*/ 2400521 w 5163152"/>
              <a:gd name="connsiteY1437" fmla="*/ 925456 h 4498522"/>
              <a:gd name="connsiteX1438" fmla="*/ 2379577 w 5163152"/>
              <a:gd name="connsiteY1438" fmla="*/ 891246 h 4498522"/>
              <a:gd name="connsiteX1439" fmla="*/ 2362600 w 5163152"/>
              <a:gd name="connsiteY1439" fmla="*/ 851243 h 4498522"/>
              <a:gd name="connsiteX1440" fmla="*/ 2351358 w 5163152"/>
              <a:gd name="connsiteY1440" fmla="*/ 805276 h 4498522"/>
              <a:gd name="connsiteX1441" fmla="*/ 2348407 w 5163152"/>
              <a:gd name="connsiteY1441" fmla="*/ 752484 h 4498522"/>
              <a:gd name="connsiteX1442" fmla="*/ 2351144 w 5163152"/>
              <a:gd name="connsiteY1442" fmla="*/ 723770 h 4498522"/>
              <a:gd name="connsiteX1443" fmla="*/ 2357120 w 5163152"/>
              <a:gd name="connsiteY1443" fmla="*/ 694194 h 4498522"/>
              <a:gd name="connsiteX1444" fmla="*/ 2374567 w 5163152"/>
              <a:gd name="connsiteY1444" fmla="*/ 631497 h 4498522"/>
              <a:gd name="connsiteX1445" fmla="*/ 2402598 w 5163152"/>
              <a:gd name="connsiteY1445" fmla="*/ 561302 h 4498522"/>
              <a:gd name="connsiteX1446" fmla="*/ 2449380 w 5163152"/>
              <a:gd name="connsiteY1446" fmla="*/ 474294 h 4498522"/>
              <a:gd name="connsiteX1447" fmla="*/ 2515927 w 5163152"/>
              <a:gd name="connsiteY1447" fmla="*/ 381471 h 4498522"/>
              <a:gd name="connsiteX1448" fmla="*/ 2598300 w 5163152"/>
              <a:gd name="connsiteY1448" fmla="*/ 291624 h 4498522"/>
              <a:gd name="connsiteX1449" fmla="*/ 2694086 w 5163152"/>
              <a:gd name="connsiteY1449" fmla="*/ 208399 h 4498522"/>
              <a:gd name="connsiteX1450" fmla="*/ 2801160 w 5163152"/>
              <a:gd name="connsiteY1450" fmla="*/ 133540 h 4498522"/>
              <a:gd name="connsiteX1451" fmla="*/ 2917310 w 5163152"/>
              <a:gd name="connsiteY1451" fmla="*/ 67841 h 4498522"/>
              <a:gd name="connsiteX1452" fmla="*/ 3043423 w 5163152"/>
              <a:gd name="connsiteY1452" fmla="*/ 18512 h 4498522"/>
              <a:gd name="connsiteX1453" fmla="*/ 3117797 w 5163152"/>
              <a:gd name="connsiteY1453" fmla="*/ 3046 h 4498522"/>
              <a:gd name="connsiteX1454" fmla="*/ 3155439 w 5163152"/>
              <a:gd name="connsiteY1454" fmla="*/ 126 h 44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Lst>
            <a:rect l="l" t="t" r="r" b="b"/>
            <a:pathLst>
              <a:path w="5163152" h="4498522">
                <a:moveTo>
                  <a:pt x="3568954" y="3774498"/>
                </a:moveTo>
                <a:cubicBezTo>
                  <a:pt x="3538262" y="3853818"/>
                  <a:pt x="3507445" y="3933089"/>
                  <a:pt x="3476505" y="4012314"/>
                </a:cubicBezTo>
                <a:cubicBezTo>
                  <a:pt x="3453091" y="4076697"/>
                  <a:pt x="3428917" y="4143046"/>
                  <a:pt x="3403983" y="4211362"/>
                </a:cubicBezTo>
                <a:cubicBezTo>
                  <a:pt x="3379049" y="4279677"/>
                  <a:pt x="3345833" y="4341112"/>
                  <a:pt x="3304335" y="4395664"/>
                </a:cubicBezTo>
                <a:cubicBezTo>
                  <a:pt x="3292943" y="4408206"/>
                  <a:pt x="3279043" y="4413522"/>
                  <a:pt x="3262633" y="4411612"/>
                </a:cubicBezTo>
                <a:cubicBezTo>
                  <a:pt x="3246224" y="4409700"/>
                  <a:pt x="3235320" y="4400215"/>
                  <a:pt x="3229923" y="4383151"/>
                </a:cubicBezTo>
                <a:cubicBezTo>
                  <a:pt x="3219143" y="4333267"/>
                  <a:pt x="3217118" y="4280883"/>
                  <a:pt x="3223844" y="4225997"/>
                </a:cubicBezTo>
                <a:cubicBezTo>
                  <a:pt x="3230569" y="4171111"/>
                  <a:pt x="3240511" y="4117040"/>
                  <a:pt x="3253667" y="4063782"/>
                </a:cubicBezTo>
                <a:cubicBezTo>
                  <a:pt x="3250558" y="4071917"/>
                  <a:pt x="3247259" y="4081037"/>
                  <a:pt x="3243769" y="4091143"/>
                </a:cubicBezTo>
                <a:cubicBezTo>
                  <a:pt x="3240279" y="4101249"/>
                  <a:pt x="3236533" y="4113028"/>
                  <a:pt x="3232529" y="4126480"/>
                </a:cubicBezTo>
                <a:cubicBezTo>
                  <a:pt x="3227109" y="4144424"/>
                  <a:pt x="3221386" y="4168214"/>
                  <a:pt x="3215360" y="4197850"/>
                </a:cubicBezTo>
                <a:cubicBezTo>
                  <a:pt x="3209333" y="4227485"/>
                  <a:pt x="3205842" y="4262912"/>
                  <a:pt x="3204883" y="4304128"/>
                </a:cubicBezTo>
                <a:cubicBezTo>
                  <a:pt x="3204937" y="4315475"/>
                  <a:pt x="3205419" y="4327081"/>
                  <a:pt x="3206329" y="4338945"/>
                </a:cubicBezTo>
                <a:cubicBezTo>
                  <a:pt x="3206977" y="4344885"/>
                  <a:pt x="3207623" y="4350864"/>
                  <a:pt x="3208270" y="4356881"/>
                </a:cubicBezTo>
                <a:cubicBezTo>
                  <a:pt x="3208618" y="4360305"/>
                  <a:pt x="3209178" y="4363953"/>
                  <a:pt x="3209951" y="4367822"/>
                </a:cubicBezTo>
                <a:cubicBezTo>
                  <a:pt x="3210725" y="4371692"/>
                  <a:pt x="3211451" y="4375531"/>
                  <a:pt x="3212132" y="4379338"/>
                </a:cubicBezTo>
                <a:cubicBezTo>
                  <a:pt x="3213294" y="4384150"/>
                  <a:pt x="3214604" y="4388903"/>
                  <a:pt x="3216064" y="4393597"/>
                </a:cubicBezTo>
                <a:cubicBezTo>
                  <a:pt x="3217523" y="4398291"/>
                  <a:pt x="3219695" y="4402628"/>
                  <a:pt x="3222578" y="4406605"/>
                </a:cubicBezTo>
                <a:cubicBezTo>
                  <a:pt x="3228385" y="4414756"/>
                  <a:pt x="3235969" y="4420817"/>
                  <a:pt x="3245334" y="4424790"/>
                </a:cubicBezTo>
                <a:cubicBezTo>
                  <a:pt x="3254685" y="4428546"/>
                  <a:pt x="3264436" y="4429978"/>
                  <a:pt x="3274586" y="4429082"/>
                </a:cubicBezTo>
                <a:cubicBezTo>
                  <a:pt x="3284737" y="4428188"/>
                  <a:pt x="3294203" y="4425019"/>
                  <a:pt x="3302984" y="4419578"/>
                </a:cubicBezTo>
                <a:cubicBezTo>
                  <a:pt x="3307400" y="4416903"/>
                  <a:pt x="3311258" y="4413630"/>
                  <a:pt x="3314559" y="4409757"/>
                </a:cubicBezTo>
                <a:cubicBezTo>
                  <a:pt x="3317860" y="4405886"/>
                  <a:pt x="3321048" y="4401941"/>
                  <a:pt x="3324122" y="4397925"/>
                </a:cubicBezTo>
                <a:lnTo>
                  <a:pt x="3333616" y="4386045"/>
                </a:lnTo>
                <a:lnTo>
                  <a:pt x="3340638" y="4375755"/>
                </a:lnTo>
                <a:cubicBezTo>
                  <a:pt x="3349935" y="4362147"/>
                  <a:pt x="3358490" y="4348299"/>
                  <a:pt x="3366303" y="4334212"/>
                </a:cubicBezTo>
                <a:cubicBezTo>
                  <a:pt x="3387797" y="4294521"/>
                  <a:pt x="3405829" y="4254822"/>
                  <a:pt x="3420398" y="4215115"/>
                </a:cubicBezTo>
                <a:cubicBezTo>
                  <a:pt x="3434968" y="4175407"/>
                  <a:pt x="3448058" y="4137514"/>
                  <a:pt x="3459667" y="4101435"/>
                </a:cubicBezTo>
                <a:cubicBezTo>
                  <a:pt x="3469933" y="4069875"/>
                  <a:pt x="3479928" y="4040324"/>
                  <a:pt x="3489652" y="4012781"/>
                </a:cubicBezTo>
                <a:cubicBezTo>
                  <a:pt x="3499376" y="3985238"/>
                  <a:pt x="3508420" y="3959189"/>
                  <a:pt x="3516783" y="3934632"/>
                </a:cubicBezTo>
                <a:cubicBezTo>
                  <a:pt x="3533343" y="3885920"/>
                  <a:pt x="3547752" y="3842122"/>
                  <a:pt x="3560012" y="3803241"/>
                </a:cubicBezTo>
                <a:cubicBezTo>
                  <a:pt x="3563050" y="3793438"/>
                  <a:pt x="3566031" y="3783858"/>
                  <a:pt x="3568954" y="3774498"/>
                </a:cubicBezTo>
                <a:close/>
                <a:moveTo>
                  <a:pt x="2084742" y="3535186"/>
                </a:moveTo>
                <a:cubicBezTo>
                  <a:pt x="2077884" y="3534969"/>
                  <a:pt x="2069939" y="3535026"/>
                  <a:pt x="2060909" y="3535359"/>
                </a:cubicBezTo>
                <a:cubicBezTo>
                  <a:pt x="2054894" y="3535663"/>
                  <a:pt x="2047954" y="3536292"/>
                  <a:pt x="2040090" y="3537242"/>
                </a:cubicBezTo>
                <a:cubicBezTo>
                  <a:pt x="2032225" y="3538192"/>
                  <a:pt x="2023506" y="3539768"/>
                  <a:pt x="2013933" y="3541970"/>
                </a:cubicBezTo>
                <a:cubicBezTo>
                  <a:pt x="2004343" y="3544029"/>
                  <a:pt x="1994018" y="3547058"/>
                  <a:pt x="1982961" y="3551057"/>
                </a:cubicBezTo>
                <a:cubicBezTo>
                  <a:pt x="1971902" y="3555057"/>
                  <a:pt x="1960460" y="3560548"/>
                  <a:pt x="1948635" y="3567531"/>
                </a:cubicBezTo>
                <a:cubicBezTo>
                  <a:pt x="1936782" y="3574501"/>
                  <a:pt x="1925506" y="3583159"/>
                  <a:pt x="1914805" y="3593508"/>
                </a:cubicBezTo>
                <a:cubicBezTo>
                  <a:pt x="1904105" y="3603857"/>
                  <a:pt x="1894711" y="3615586"/>
                  <a:pt x="1886627" y="3628696"/>
                </a:cubicBezTo>
                <a:cubicBezTo>
                  <a:pt x="1882021" y="3635642"/>
                  <a:pt x="1878495" y="3643475"/>
                  <a:pt x="1876051" y="3652193"/>
                </a:cubicBezTo>
                <a:cubicBezTo>
                  <a:pt x="1873607" y="3660912"/>
                  <a:pt x="1872654" y="3669884"/>
                  <a:pt x="1873194" y="3679110"/>
                </a:cubicBezTo>
                <a:cubicBezTo>
                  <a:pt x="1873951" y="3688339"/>
                  <a:pt x="1876172" y="3697087"/>
                  <a:pt x="1879854" y="3705355"/>
                </a:cubicBezTo>
                <a:cubicBezTo>
                  <a:pt x="1883537" y="3713623"/>
                  <a:pt x="1888305" y="3720939"/>
                  <a:pt x="1894162" y="3727302"/>
                </a:cubicBezTo>
                <a:cubicBezTo>
                  <a:pt x="1899973" y="3733809"/>
                  <a:pt x="1906459" y="3739297"/>
                  <a:pt x="1913618" y="3743767"/>
                </a:cubicBezTo>
                <a:cubicBezTo>
                  <a:pt x="1920779" y="3748237"/>
                  <a:pt x="1928277" y="3751743"/>
                  <a:pt x="1936114" y="3754282"/>
                </a:cubicBezTo>
                <a:cubicBezTo>
                  <a:pt x="1951409" y="3758932"/>
                  <a:pt x="1966427" y="3761072"/>
                  <a:pt x="1981169" y="3760701"/>
                </a:cubicBezTo>
                <a:lnTo>
                  <a:pt x="1991596" y="3760261"/>
                </a:lnTo>
                <a:lnTo>
                  <a:pt x="1998484" y="3759475"/>
                </a:lnTo>
                <a:cubicBezTo>
                  <a:pt x="2002917" y="3758846"/>
                  <a:pt x="2007331" y="3758034"/>
                  <a:pt x="2011727" y="3757042"/>
                </a:cubicBezTo>
                <a:cubicBezTo>
                  <a:pt x="2020494" y="3754991"/>
                  <a:pt x="2029195" y="3752443"/>
                  <a:pt x="2037831" y="3749395"/>
                </a:cubicBezTo>
                <a:cubicBezTo>
                  <a:pt x="2047639" y="3745931"/>
                  <a:pt x="2057095" y="3742226"/>
                  <a:pt x="2066198" y="3738282"/>
                </a:cubicBezTo>
                <a:cubicBezTo>
                  <a:pt x="2069452" y="3736877"/>
                  <a:pt x="2072667" y="3735491"/>
                  <a:pt x="2075845" y="3734124"/>
                </a:cubicBezTo>
                <a:cubicBezTo>
                  <a:pt x="2076717" y="3733712"/>
                  <a:pt x="2077465" y="3733405"/>
                  <a:pt x="2078090" y="3733204"/>
                </a:cubicBezTo>
                <a:lnTo>
                  <a:pt x="2077176" y="3734910"/>
                </a:lnTo>
                <a:lnTo>
                  <a:pt x="2075369" y="3738302"/>
                </a:lnTo>
                <a:cubicBezTo>
                  <a:pt x="2072933" y="3742932"/>
                  <a:pt x="2070556" y="3747447"/>
                  <a:pt x="2068234" y="3751848"/>
                </a:cubicBezTo>
                <a:cubicBezTo>
                  <a:pt x="2063390" y="3761349"/>
                  <a:pt x="2058753" y="3770420"/>
                  <a:pt x="2054326" y="3779058"/>
                </a:cubicBezTo>
                <a:cubicBezTo>
                  <a:pt x="2044109" y="3799789"/>
                  <a:pt x="2034653" y="3818976"/>
                  <a:pt x="2025958" y="3836620"/>
                </a:cubicBezTo>
                <a:cubicBezTo>
                  <a:pt x="2023155" y="3842596"/>
                  <a:pt x="2020408" y="3848446"/>
                  <a:pt x="2017719" y="3854172"/>
                </a:cubicBezTo>
                <a:cubicBezTo>
                  <a:pt x="2046919" y="3806549"/>
                  <a:pt x="2076346" y="3759386"/>
                  <a:pt x="2106002" y="3712683"/>
                </a:cubicBezTo>
                <a:cubicBezTo>
                  <a:pt x="2077728" y="3724452"/>
                  <a:pt x="2049765" y="3733410"/>
                  <a:pt x="2022115" y="3739554"/>
                </a:cubicBezTo>
                <a:cubicBezTo>
                  <a:pt x="1994463" y="3745698"/>
                  <a:pt x="1968327" y="3745376"/>
                  <a:pt x="1943707" y="3738589"/>
                </a:cubicBezTo>
                <a:cubicBezTo>
                  <a:pt x="1921833" y="3731530"/>
                  <a:pt x="1906156" y="3718711"/>
                  <a:pt x="1896676" y="3700131"/>
                </a:cubicBezTo>
                <a:cubicBezTo>
                  <a:pt x="1887195" y="3681551"/>
                  <a:pt x="1888438" y="3661220"/>
                  <a:pt x="1900402" y="3639139"/>
                </a:cubicBezTo>
                <a:cubicBezTo>
                  <a:pt x="1922849" y="3603442"/>
                  <a:pt x="1952054" y="3578391"/>
                  <a:pt x="1988013" y="3563982"/>
                </a:cubicBezTo>
                <a:cubicBezTo>
                  <a:pt x="2023976" y="3549574"/>
                  <a:pt x="2062435" y="3540340"/>
                  <a:pt x="2103396" y="3536279"/>
                </a:cubicBezTo>
                <a:cubicBezTo>
                  <a:pt x="2097818" y="3535768"/>
                  <a:pt x="2091601" y="3535405"/>
                  <a:pt x="2084742" y="3535186"/>
                </a:cubicBezTo>
                <a:close/>
                <a:moveTo>
                  <a:pt x="4078044" y="3520394"/>
                </a:moveTo>
                <a:cubicBezTo>
                  <a:pt x="4078783" y="3529434"/>
                  <a:pt x="4079513" y="3538485"/>
                  <a:pt x="4080232" y="3547546"/>
                </a:cubicBezTo>
                <a:cubicBezTo>
                  <a:pt x="4080588" y="3545367"/>
                  <a:pt x="4081589" y="3542154"/>
                  <a:pt x="4083238" y="3537907"/>
                </a:cubicBezTo>
                <a:cubicBezTo>
                  <a:pt x="4081602" y="3533314"/>
                  <a:pt x="4079871" y="3527477"/>
                  <a:pt x="4078044" y="3520394"/>
                </a:cubicBezTo>
                <a:close/>
                <a:moveTo>
                  <a:pt x="1345801" y="3347459"/>
                </a:moveTo>
                <a:cubicBezTo>
                  <a:pt x="1392375" y="3355315"/>
                  <a:pt x="1420250" y="3377950"/>
                  <a:pt x="1429424" y="3415361"/>
                </a:cubicBezTo>
                <a:cubicBezTo>
                  <a:pt x="1438598" y="3452774"/>
                  <a:pt x="1434066" y="3491512"/>
                  <a:pt x="1415828" y="3531577"/>
                </a:cubicBezTo>
                <a:cubicBezTo>
                  <a:pt x="1397589" y="3571643"/>
                  <a:pt x="1370637" y="3599583"/>
                  <a:pt x="1334974" y="3615397"/>
                </a:cubicBezTo>
                <a:cubicBezTo>
                  <a:pt x="1267430" y="3638641"/>
                  <a:pt x="1206413" y="3664399"/>
                  <a:pt x="1151924" y="3692670"/>
                </a:cubicBezTo>
                <a:cubicBezTo>
                  <a:pt x="1097434" y="3720941"/>
                  <a:pt x="1052556" y="3768969"/>
                  <a:pt x="1017290" y="3836755"/>
                </a:cubicBezTo>
                <a:cubicBezTo>
                  <a:pt x="1015961" y="3839580"/>
                  <a:pt x="1014642" y="3842455"/>
                  <a:pt x="1013332" y="3845377"/>
                </a:cubicBezTo>
                <a:cubicBezTo>
                  <a:pt x="1016936" y="3840411"/>
                  <a:pt x="1020978" y="3834975"/>
                  <a:pt x="1025459" y="3829071"/>
                </a:cubicBezTo>
                <a:cubicBezTo>
                  <a:pt x="1029941" y="3823166"/>
                  <a:pt x="1035158" y="3816465"/>
                  <a:pt x="1041111" y="3808970"/>
                </a:cubicBezTo>
                <a:cubicBezTo>
                  <a:pt x="1048886" y="3798753"/>
                  <a:pt x="1059725" y="3786420"/>
                  <a:pt x="1073630" y="3771969"/>
                </a:cubicBezTo>
                <a:cubicBezTo>
                  <a:pt x="1087534" y="3757516"/>
                  <a:pt x="1105341" y="3742692"/>
                  <a:pt x="1127053" y="3727494"/>
                </a:cubicBezTo>
                <a:cubicBezTo>
                  <a:pt x="1149063" y="3712525"/>
                  <a:pt x="1173725" y="3699027"/>
                  <a:pt x="1201043" y="3686998"/>
                </a:cubicBezTo>
                <a:cubicBezTo>
                  <a:pt x="1228360" y="3674969"/>
                  <a:pt x="1256248" y="3663736"/>
                  <a:pt x="1284706" y="3653300"/>
                </a:cubicBezTo>
                <a:cubicBezTo>
                  <a:pt x="1298916" y="3647822"/>
                  <a:pt x="1313002" y="3642393"/>
                  <a:pt x="1326964" y="3637012"/>
                </a:cubicBezTo>
                <a:cubicBezTo>
                  <a:pt x="1333698" y="3634581"/>
                  <a:pt x="1340903" y="3631559"/>
                  <a:pt x="1348576" y="3627946"/>
                </a:cubicBezTo>
                <a:cubicBezTo>
                  <a:pt x="1356250" y="3624333"/>
                  <a:pt x="1363372" y="3620061"/>
                  <a:pt x="1369944" y="3615129"/>
                </a:cubicBezTo>
                <a:cubicBezTo>
                  <a:pt x="1383038" y="3605228"/>
                  <a:pt x="1394182" y="3594190"/>
                  <a:pt x="1403379" y="3582016"/>
                </a:cubicBezTo>
                <a:cubicBezTo>
                  <a:pt x="1412577" y="3569841"/>
                  <a:pt x="1420153" y="3557304"/>
                  <a:pt x="1426111" y="3544403"/>
                </a:cubicBezTo>
                <a:cubicBezTo>
                  <a:pt x="1436426" y="3521556"/>
                  <a:pt x="1442680" y="3499111"/>
                  <a:pt x="1444873" y="3477069"/>
                </a:cubicBezTo>
                <a:cubicBezTo>
                  <a:pt x="1447067" y="3455027"/>
                  <a:pt x="1445182" y="3434517"/>
                  <a:pt x="1439220" y="3415540"/>
                </a:cubicBezTo>
                <a:cubicBezTo>
                  <a:pt x="1436306" y="3406121"/>
                  <a:pt x="1432316" y="3397520"/>
                  <a:pt x="1427251" y="3389737"/>
                </a:cubicBezTo>
                <a:cubicBezTo>
                  <a:pt x="1422183" y="3381954"/>
                  <a:pt x="1416344" y="3375283"/>
                  <a:pt x="1409729" y="3369724"/>
                </a:cubicBezTo>
                <a:cubicBezTo>
                  <a:pt x="1403135" y="3364187"/>
                  <a:pt x="1396226" y="3359809"/>
                  <a:pt x="1388997" y="3356592"/>
                </a:cubicBezTo>
                <a:cubicBezTo>
                  <a:pt x="1381769" y="3353375"/>
                  <a:pt x="1374569" y="3351090"/>
                  <a:pt x="1367396" y="3349739"/>
                </a:cubicBezTo>
                <a:lnTo>
                  <a:pt x="1367394" y="3349739"/>
                </a:lnTo>
                <a:cubicBezTo>
                  <a:pt x="1360016" y="3348328"/>
                  <a:pt x="1352818" y="3347568"/>
                  <a:pt x="1345801" y="3347459"/>
                </a:cubicBezTo>
                <a:close/>
                <a:moveTo>
                  <a:pt x="2773867" y="3014332"/>
                </a:moveTo>
                <a:cubicBezTo>
                  <a:pt x="2724218" y="3068266"/>
                  <a:pt x="2676005" y="3123502"/>
                  <a:pt x="2629228" y="3180043"/>
                </a:cubicBezTo>
                <a:lnTo>
                  <a:pt x="2629229" y="3180043"/>
                </a:lnTo>
                <a:cubicBezTo>
                  <a:pt x="2633170" y="3179043"/>
                  <a:pt x="2637807" y="3177249"/>
                  <a:pt x="2643137" y="3174659"/>
                </a:cubicBezTo>
                <a:cubicBezTo>
                  <a:pt x="2650596" y="3171024"/>
                  <a:pt x="2660318" y="3163730"/>
                  <a:pt x="2672304" y="3152776"/>
                </a:cubicBezTo>
                <a:cubicBezTo>
                  <a:pt x="2678200" y="3147249"/>
                  <a:pt x="2684118" y="3141210"/>
                  <a:pt x="2690059" y="3134661"/>
                </a:cubicBezTo>
                <a:cubicBezTo>
                  <a:pt x="2695999" y="3128110"/>
                  <a:pt x="2701808" y="3121503"/>
                  <a:pt x="2707485" y="3114836"/>
                </a:cubicBezTo>
                <a:cubicBezTo>
                  <a:pt x="2718973" y="3101268"/>
                  <a:pt x="2729254" y="3088201"/>
                  <a:pt x="2738326" y="3075630"/>
                </a:cubicBezTo>
                <a:cubicBezTo>
                  <a:pt x="2746160" y="3064760"/>
                  <a:pt x="2752719" y="3054745"/>
                  <a:pt x="2758004" y="3045585"/>
                </a:cubicBezTo>
                <a:cubicBezTo>
                  <a:pt x="2763289" y="3036424"/>
                  <a:pt x="2767726" y="3027923"/>
                  <a:pt x="2771318" y="3020080"/>
                </a:cubicBezTo>
                <a:cubicBezTo>
                  <a:pt x="2772178" y="3018164"/>
                  <a:pt x="2773027" y="3016248"/>
                  <a:pt x="2773867" y="3014332"/>
                </a:cubicBezTo>
                <a:close/>
                <a:moveTo>
                  <a:pt x="174902" y="2830629"/>
                </a:moveTo>
                <a:cubicBezTo>
                  <a:pt x="182097" y="2847438"/>
                  <a:pt x="192445" y="2865058"/>
                  <a:pt x="205950" y="2883486"/>
                </a:cubicBezTo>
                <a:cubicBezTo>
                  <a:pt x="219454" y="2901915"/>
                  <a:pt x="232787" y="2918939"/>
                  <a:pt x="245946" y="2934561"/>
                </a:cubicBezTo>
                <a:cubicBezTo>
                  <a:pt x="246574" y="2931579"/>
                  <a:pt x="246840" y="2928098"/>
                  <a:pt x="246745" y="2924119"/>
                </a:cubicBezTo>
                <a:cubicBezTo>
                  <a:pt x="246609" y="2918571"/>
                  <a:pt x="244484" y="2911577"/>
                  <a:pt x="240371" y="2903136"/>
                </a:cubicBezTo>
                <a:cubicBezTo>
                  <a:pt x="238260" y="2898983"/>
                  <a:pt x="235790" y="2894858"/>
                  <a:pt x="232958" y="2890760"/>
                </a:cubicBezTo>
                <a:cubicBezTo>
                  <a:pt x="230127" y="2886662"/>
                  <a:pt x="227213" y="2882676"/>
                  <a:pt x="224218" y="2878801"/>
                </a:cubicBezTo>
                <a:cubicBezTo>
                  <a:pt x="218177" y="2870947"/>
                  <a:pt x="212184" y="2863890"/>
                  <a:pt x="206238" y="2857627"/>
                </a:cubicBezTo>
                <a:cubicBezTo>
                  <a:pt x="201128" y="2852228"/>
                  <a:pt x="196255" y="2847578"/>
                  <a:pt x="191623" y="2843680"/>
                </a:cubicBezTo>
                <a:cubicBezTo>
                  <a:pt x="186990" y="2839782"/>
                  <a:pt x="182495" y="2836268"/>
                  <a:pt x="178136" y="2833139"/>
                </a:cubicBezTo>
                <a:cubicBezTo>
                  <a:pt x="177067" y="2832292"/>
                  <a:pt x="175989" y="2831455"/>
                  <a:pt x="174902" y="2830629"/>
                </a:cubicBezTo>
                <a:close/>
                <a:moveTo>
                  <a:pt x="438189" y="2738384"/>
                </a:moveTo>
                <a:cubicBezTo>
                  <a:pt x="432123" y="2738211"/>
                  <a:pt x="426199" y="2738306"/>
                  <a:pt x="420418" y="2738671"/>
                </a:cubicBezTo>
                <a:cubicBezTo>
                  <a:pt x="412087" y="2739571"/>
                  <a:pt x="404185" y="2740702"/>
                  <a:pt x="396711" y="2742063"/>
                </a:cubicBezTo>
                <a:cubicBezTo>
                  <a:pt x="382321" y="2744636"/>
                  <a:pt x="369073" y="2747307"/>
                  <a:pt x="356965" y="2750072"/>
                </a:cubicBezTo>
                <a:cubicBezTo>
                  <a:pt x="344383" y="2752944"/>
                  <a:pt x="331648" y="2755843"/>
                  <a:pt x="318760" y="2758772"/>
                </a:cubicBezTo>
                <a:cubicBezTo>
                  <a:pt x="312129" y="2760315"/>
                  <a:pt x="304752" y="2761702"/>
                  <a:pt x="296627" y="2762932"/>
                </a:cubicBezTo>
                <a:cubicBezTo>
                  <a:pt x="288504" y="2764162"/>
                  <a:pt x="280489" y="2765113"/>
                  <a:pt x="272584" y="2765785"/>
                </a:cubicBezTo>
                <a:cubicBezTo>
                  <a:pt x="263054" y="2766571"/>
                  <a:pt x="253820" y="2767394"/>
                  <a:pt x="244883" y="2768255"/>
                </a:cubicBezTo>
                <a:cubicBezTo>
                  <a:pt x="235945" y="2769115"/>
                  <a:pt x="227116" y="2770412"/>
                  <a:pt x="218396" y="2772147"/>
                </a:cubicBezTo>
                <a:cubicBezTo>
                  <a:pt x="216449" y="2772597"/>
                  <a:pt x="214578" y="2773057"/>
                  <a:pt x="212783" y="2773527"/>
                </a:cubicBezTo>
                <a:cubicBezTo>
                  <a:pt x="211549" y="2775327"/>
                  <a:pt x="210420" y="2777147"/>
                  <a:pt x="209396" y="2778988"/>
                </a:cubicBezTo>
                <a:cubicBezTo>
                  <a:pt x="206663" y="2784410"/>
                  <a:pt x="205537" y="2789157"/>
                  <a:pt x="206017" y="2793227"/>
                </a:cubicBezTo>
                <a:cubicBezTo>
                  <a:pt x="206497" y="2797296"/>
                  <a:pt x="207630" y="2800573"/>
                  <a:pt x="209416" y="2803055"/>
                </a:cubicBezTo>
                <a:cubicBezTo>
                  <a:pt x="210243" y="2804080"/>
                  <a:pt x="211042" y="2804922"/>
                  <a:pt x="211813" y="2805583"/>
                </a:cubicBezTo>
                <a:cubicBezTo>
                  <a:pt x="212610" y="2806143"/>
                  <a:pt x="213384" y="2806629"/>
                  <a:pt x="214134" y="2807045"/>
                </a:cubicBezTo>
                <a:cubicBezTo>
                  <a:pt x="214884" y="2807460"/>
                  <a:pt x="215905" y="2808704"/>
                  <a:pt x="217197" y="2810777"/>
                </a:cubicBezTo>
                <a:cubicBezTo>
                  <a:pt x="220276" y="2815215"/>
                  <a:pt x="223346" y="2819636"/>
                  <a:pt x="226405" y="2824036"/>
                </a:cubicBezTo>
                <a:cubicBezTo>
                  <a:pt x="237543" y="2839318"/>
                  <a:pt x="249137" y="2855222"/>
                  <a:pt x="261186" y="2871749"/>
                </a:cubicBezTo>
                <a:cubicBezTo>
                  <a:pt x="267744" y="2880852"/>
                  <a:pt x="273955" y="2889995"/>
                  <a:pt x="279818" y="2899182"/>
                </a:cubicBezTo>
                <a:cubicBezTo>
                  <a:pt x="285681" y="2908367"/>
                  <a:pt x="290494" y="2916904"/>
                  <a:pt x="294254" y="2924789"/>
                </a:cubicBezTo>
                <a:cubicBezTo>
                  <a:pt x="296389" y="2929330"/>
                  <a:pt x="298341" y="2933891"/>
                  <a:pt x="300114" y="2938471"/>
                </a:cubicBezTo>
                <a:cubicBezTo>
                  <a:pt x="301548" y="2942590"/>
                  <a:pt x="302734" y="2946575"/>
                  <a:pt x="303672" y="2950428"/>
                </a:cubicBezTo>
                <a:cubicBezTo>
                  <a:pt x="305619" y="2958201"/>
                  <a:pt x="306919" y="2965668"/>
                  <a:pt x="307572" y="2972827"/>
                </a:cubicBezTo>
                <a:cubicBezTo>
                  <a:pt x="308096" y="2979930"/>
                  <a:pt x="308096" y="2986477"/>
                  <a:pt x="307572" y="2992469"/>
                </a:cubicBezTo>
                <a:lnTo>
                  <a:pt x="307040" y="3001263"/>
                </a:lnTo>
                <a:cubicBezTo>
                  <a:pt x="307027" y="3002733"/>
                  <a:pt x="307014" y="3004163"/>
                  <a:pt x="307002" y="3005556"/>
                </a:cubicBezTo>
                <a:cubicBezTo>
                  <a:pt x="306990" y="3006226"/>
                  <a:pt x="307053" y="3006993"/>
                  <a:pt x="307192" y="3007855"/>
                </a:cubicBezTo>
                <a:cubicBezTo>
                  <a:pt x="307285" y="3008436"/>
                  <a:pt x="307253" y="3008712"/>
                  <a:pt x="307098" y="3008679"/>
                </a:cubicBezTo>
                <a:cubicBezTo>
                  <a:pt x="326660" y="3030908"/>
                  <a:pt x="345894" y="3053358"/>
                  <a:pt x="364799" y="3076028"/>
                </a:cubicBezTo>
                <a:cubicBezTo>
                  <a:pt x="383705" y="3098698"/>
                  <a:pt x="400895" y="3122556"/>
                  <a:pt x="416366" y="3147602"/>
                </a:cubicBezTo>
                <a:cubicBezTo>
                  <a:pt x="422930" y="3151620"/>
                  <a:pt x="429247" y="3155101"/>
                  <a:pt x="435316" y="3158045"/>
                </a:cubicBezTo>
                <a:cubicBezTo>
                  <a:pt x="435380" y="3157231"/>
                  <a:pt x="435462" y="3156406"/>
                  <a:pt x="435563" y="3155573"/>
                </a:cubicBezTo>
                <a:cubicBezTo>
                  <a:pt x="436984" y="3145564"/>
                  <a:pt x="439204" y="3134943"/>
                  <a:pt x="442223" y="3123707"/>
                </a:cubicBezTo>
                <a:cubicBezTo>
                  <a:pt x="445281" y="3112260"/>
                  <a:pt x="448863" y="3101234"/>
                  <a:pt x="452966" y="3090629"/>
                </a:cubicBezTo>
                <a:cubicBezTo>
                  <a:pt x="457069" y="3080025"/>
                  <a:pt x="461434" y="3070637"/>
                  <a:pt x="466063" y="3062466"/>
                </a:cubicBezTo>
                <a:cubicBezTo>
                  <a:pt x="474234" y="3048349"/>
                  <a:pt x="481728" y="3035572"/>
                  <a:pt x="488545" y="3024133"/>
                </a:cubicBezTo>
                <a:cubicBezTo>
                  <a:pt x="495363" y="3012694"/>
                  <a:pt x="501739" y="3001411"/>
                  <a:pt x="507674" y="2990284"/>
                </a:cubicBezTo>
                <a:cubicBezTo>
                  <a:pt x="513245" y="2979867"/>
                  <a:pt x="518331" y="2969181"/>
                  <a:pt x="522933" y="2958227"/>
                </a:cubicBezTo>
                <a:cubicBezTo>
                  <a:pt x="527321" y="2945250"/>
                  <a:pt x="531711" y="2932285"/>
                  <a:pt x="536099" y="2919328"/>
                </a:cubicBezTo>
                <a:cubicBezTo>
                  <a:pt x="537056" y="2915017"/>
                  <a:pt x="537901" y="2910935"/>
                  <a:pt x="538630" y="2907083"/>
                </a:cubicBezTo>
                <a:cubicBezTo>
                  <a:pt x="539260" y="2902826"/>
                  <a:pt x="539826" y="2898196"/>
                  <a:pt x="540324" y="2893191"/>
                </a:cubicBezTo>
                <a:cubicBezTo>
                  <a:pt x="541280" y="2883271"/>
                  <a:pt x="542486" y="2870919"/>
                  <a:pt x="543938" y="2856133"/>
                </a:cubicBezTo>
                <a:cubicBezTo>
                  <a:pt x="544652" y="2849046"/>
                  <a:pt x="546059" y="2839555"/>
                  <a:pt x="548162" y="2827658"/>
                </a:cubicBezTo>
                <a:cubicBezTo>
                  <a:pt x="549332" y="2821680"/>
                  <a:pt x="550531" y="2815548"/>
                  <a:pt x="551758" y="2809263"/>
                </a:cubicBezTo>
                <a:lnTo>
                  <a:pt x="553889" y="2799586"/>
                </a:lnTo>
                <a:lnTo>
                  <a:pt x="554955" y="2793588"/>
                </a:lnTo>
                <a:cubicBezTo>
                  <a:pt x="556152" y="2786344"/>
                  <a:pt x="557781" y="2779301"/>
                  <a:pt x="559844" y="2772463"/>
                </a:cubicBezTo>
                <a:cubicBezTo>
                  <a:pt x="561907" y="2765624"/>
                  <a:pt x="557848" y="2762511"/>
                  <a:pt x="547667" y="2763122"/>
                </a:cubicBezTo>
                <a:lnTo>
                  <a:pt x="535547" y="2760305"/>
                </a:lnTo>
                <a:cubicBezTo>
                  <a:pt x="533302" y="2759723"/>
                  <a:pt x="531266" y="2759199"/>
                  <a:pt x="529439" y="2758733"/>
                </a:cubicBezTo>
                <a:cubicBezTo>
                  <a:pt x="528769" y="2758534"/>
                  <a:pt x="527713" y="2758301"/>
                  <a:pt x="526272" y="2758031"/>
                </a:cubicBezTo>
                <a:cubicBezTo>
                  <a:pt x="524831" y="2757762"/>
                  <a:pt x="523490" y="2757505"/>
                  <a:pt x="522248" y="2757258"/>
                </a:cubicBezTo>
                <a:cubicBezTo>
                  <a:pt x="512262" y="2755278"/>
                  <a:pt x="504303" y="2753566"/>
                  <a:pt x="498370" y="2752122"/>
                </a:cubicBezTo>
                <a:cubicBezTo>
                  <a:pt x="495392" y="2751382"/>
                  <a:pt x="492747" y="2750718"/>
                  <a:pt x="490436" y="2750130"/>
                </a:cubicBezTo>
                <a:cubicBezTo>
                  <a:pt x="489735" y="2749765"/>
                  <a:pt x="489006" y="2749382"/>
                  <a:pt x="488248" y="2748981"/>
                </a:cubicBezTo>
                <a:cubicBezTo>
                  <a:pt x="486656" y="2748137"/>
                  <a:pt x="484683" y="2747237"/>
                  <a:pt x="482330" y="2746278"/>
                </a:cubicBezTo>
                <a:cubicBezTo>
                  <a:pt x="478230" y="2744587"/>
                  <a:pt x="472542" y="2742973"/>
                  <a:pt x="465269" y="2741440"/>
                </a:cubicBezTo>
                <a:cubicBezTo>
                  <a:pt x="457995" y="2739906"/>
                  <a:pt x="448969" y="2738888"/>
                  <a:pt x="438189" y="2738384"/>
                </a:cubicBezTo>
                <a:close/>
                <a:moveTo>
                  <a:pt x="3143988" y="2712726"/>
                </a:moveTo>
                <a:cubicBezTo>
                  <a:pt x="3141731" y="2713910"/>
                  <a:pt x="3139606" y="2715105"/>
                  <a:pt x="3137615" y="2716309"/>
                </a:cubicBezTo>
                <a:cubicBezTo>
                  <a:pt x="3126154" y="2723414"/>
                  <a:pt x="3116055" y="2730157"/>
                  <a:pt x="3107315" y="2736539"/>
                </a:cubicBezTo>
                <a:cubicBezTo>
                  <a:pt x="3098575" y="2742921"/>
                  <a:pt x="3090721" y="2748964"/>
                  <a:pt x="3083751" y="2754671"/>
                </a:cubicBezTo>
                <a:cubicBezTo>
                  <a:pt x="3070084" y="2766031"/>
                  <a:pt x="3058167" y="2776556"/>
                  <a:pt x="3048000" y="2786250"/>
                </a:cubicBezTo>
                <a:cubicBezTo>
                  <a:pt x="3028920" y="2802511"/>
                  <a:pt x="3008631" y="2819808"/>
                  <a:pt x="2987134" y="2838139"/>
                </a:cubicBezTo>
                <a:cubicBezTo>
                  <a:pt x="2974248" y="2849074"/>
                  <a:pt x="2961369" y="2859997"/>
                  <a:pt x="2948502" y="2870909"/>
                </a:cubicBezTo>
                <a:cubicBezTo>
                  <a:pt x="2935633" y="2881821"/>
                  <a:pt x="2922185" y="2893228"/>
                  <a:pt x="2908156" y="2905129"/>
                </a:cubicBezTo>
                <a:cubicBezTo>
                  <a:pt x="2905093" y="2907703"/>
                  <a:pt x="2902010" y="2910277"/>
                  <a:pt x="2898909" y="2912851"/>
                </a:cubicBezTo>
                <a:cubicBezTo>
                  <a:pt x="2896921" y="2916530"/>
                  <a:pt x="2894904" y="2920247"/>
                  <a:pt x="2892859" y="2924003"/>
                </a:cubicBezTo>
                <a:cubicBezTo>
                  <a:pt x="2880565" y="2945963"/>
                  <a:pt x="2865483" y="2969474"/>
                  <a:pt x="2847614" y="2994538"/>
                </a:cubicBezTo>
                <a:cubicBezTo>
                  <a:pt x="2829989" y="3019042"/>
                  <a:pt x="2810100" y="3044879"/>
                  <a:pt x="2787947" y="3072047"/>
                </a:cubicBezTo>
                <a:cubicBezTo>
                  <a:pt x="2776718" y="3085880"/>
                  <a:pt x="2764777" y="3100246"/>
                  <a:pt x="2752127" y="3115145"/>
                </a:cubicBezTo>
                <a:cubicBezTo>
                  <a:pt x="2739477" y="3130043"/>
                  <a:pt x="2726373" y="3145084"/>
                  <a:pt x="2712811" y="3160268"/>
                </a:cubicBezTo>
                <a:cubicBezTo>
                  <a:pt x="2699112" y="3175643"/>
                  <a:pt x="2685657" y="3190244"/>
                  <a:pt x="2672445" y="3204074"/>
                </a:cubicBezTo>
                <a:cubicBezTo>
                  <a:pt x="2659233" y="3217903"/>
                  <a:pt x="2647352" y="3229598"/>
                  <a:pt x="2636801" y="3239156"/>
                </a:cubicBezTo>
                <a:cubicBezTo>
                  <a:pt x="2612695" y="3260994"/>
                  <a:pt x="2591005" y="3277410"/>
                  <a:pt x="2571731" y="3288402"/>
                </a:cubicBezTo>
                <a:cubicBezTo>
                  <a:pt x="2562186" y="3293819"/>
                  <a:pt x="2553459" y="3298066"/>
                  <a:pt x="2545550" y="3301145"/>
                </a:cubicBezTo>
                <a:lnTo>
                  <a:pt x="2533944" y="3306012"/>
                </a:lnTo>
                <a:cubicBezTo>
                  <a:pt x="2532007" y="3306928"/>
                  <a:pt x="2530116" y="3307816"/>
                  <a:pt x="2528274" y="3308675"/>
                </a:cubicBezTo>
                <a:cubicBezTo>
                  <a:pt x="2527393" y="3309062"/>
                  <a:pt x="2526378" y="3309612"/>
                  <a:pt x="2525230" y="3310323"/>
                </a:cubicBezTo>
                <a:cubicBezTo>
                  <a:pt x="2524424" y="3310828"/>
                  <a:pt x="2524056" y="3310950"/>
                  <a:pt x="2524127" y="3310688"/>
                </a:cubicBezTo>
                <a:cubicBezTo>
                  <a:pt x="2509841" y="3328927"/>
                  <a:pt x="2495641" y="3347213"/>
                  <a:pt x="2481526" y="3365547"/>
                </a:cubicBezTo>
                <a:cubicBezTo>
                  <a:pt x="2445785" y="3412114"/>
                  <a:pt x="2410701" y="3458957"/>
                  <a:pt x="2376272" y="3506080"/>
                </a:cubicBezTo>
                <a:cubicBezTo>
                  <a:pt x="2399073" y="3503633"/>
                  <a:pt x="2421892" y="3501398"/>
                  <a:pt x="2444729" y="3499373"/>
                </a:cubicBezTo>
                <a:cubicBezTo>
                  <a:pt x="2451943" y="3496994"/>
                  <a:pt x="2458292" y="3494624"/>
                  <a:pt x="2463775" y="3492264"/>
                </a:cubicBezTo>
                <a:cubicBezTo>
                  <a:pt x="2470970" y="3489115"/>
                  <a:pt x="2476938" y="3485985"/>
                  <a:pt x="2481679" y="3482875"/>
                </a:cubicBezTo>
                <a:cubicBezTo>
                  <a:pt x="2483994" y="3481332"/>
                  <a:pt x="2486156" y="3479789"/>
                  <a:pt x="2488164" y="3478245"/>
                </a:cubicBezTo>
                <a:cubicBezTo>
                  <a:pt x="2490172" y="3476700"/>
                  <a:pt x="2492805" y="3475095"/>
                  <a:pt x="2496062" y="3473429"/>
                </a:cubicBezTo>
                <a:cubicBezTo>
                  <a:pt x="2499593" y="3471780"/>
                  <a:pt x="2505556" y="3470550"/>
                  <a:pt x="2513953" y="3469737"/>
                </a:cubicBezTo>
                <a:cubicBezTo>
                  <a:pt x="2522349" y="3468924"/>
                  <a:pt x="2528093" y="3469280"/>
                  <a:pt x="2531185" y="3470803"/>
                </a:cubicBezTo>
                <a:lnTo>
                  <a:pt x="2531185" y="3470804"/>
                </a:lnTo>
                <a:cubicBezTo>
                  <a:pt x="2540143" y="3477852"/>
                  <a:pt x="2540493" y="3485312"/>
                  <a:pt x="2532231" y="3493184"/>
                </a:cubicBezTo>
                <a:cubicBezTo>
                  <a:pt x="2534410" y="3493028"/>
                  <a:pt x="2536579" y="3492881"/>
                  <a:pt x="2538739" y="3492744"/>
                </a:cubicBezTo>
                <a:cubicBezTo>
                  <a:pt x="2538761" y="3492744"/>
                  <a:pt x="2538793" y="3492744"/>
                  <a:pt x="2538834" y="3492744"/>
                </a:cubicBezTo>
                <a:cubicBezTo>
                  <a:pt x="2538664" y="3490425"/>
                  <a:pt x="2540508" y="3488024"/>
                  <a:pt x="2544366" y="3485539"/>
                </a:cubicBezTo>
                <a:cubicBezTo>
                  <a:pt x="2548224" y="3483054"/>
                  <a:pt x="2554606" y="3480536"/>
                  <a:pt x="2563511" y="3477988"/>
                </a:cubicBezTo>
                <a:cubicBezTo>
                  <a:pt x="2574293" y="3474903"/>
                  <a:pt x="2588061" y="3472164"/>
                  <a:pt x="2604818" y="3469768"/>
                </a:cubicBezTo>
                <a:cubicBezTo>
                  <a:pt x="2622046" y="3467268"/>
                  <a:pt x="2640768" y="3465409"/>
                  <a:pt x="2660984" y="3464193"/>
                </a:cubicBezTo>
                <a:cubicBezTo>
                  <a:pt x="2681573" y="3462939"/>
                  <a:pt x="2701784" y="3462476"/>
                  <a:pt x="2721616" y="3462805"/>
                </a:cubicBezTo>
                <a:cubicBezTo>
                  <a:pt x="2741449" y="3463135"/>
                  <a:pt x="2759405" y="3464249"/>
                  <a:pt x="2775484" y="3466147"/>
                </a:cubicBezTo>
                <a:cubicBezTo>
                  <a:pt x="2789457" y="3467964"/>
                  <a:pt x="2802724" y="3469695"/>
                  <a:pt x="2815288" y="3471340"/>
                </a:cubicBezTo>
                <a:cubicBezTo>
                  <a:pt x="2821969" y="3472202"/>
                  <a:pt x="2827519" y="3473064"/>
                  <a:pt x="2831936" y="3473926"/>
                </a:cubicBezTo>
                <a:cubicBezTo>
                  <a:pt x="2836785" y="3474789"/>
                  <a:pt x="2841547" y="3475632"/>
                  <a:pt x="2846225" y="3476456"/>
                </a:cubicBezTo>
                <a:cubicBezTo>
                  <a:pt x="2848529" y="3476838"/>
                  <a:pt x="2850908" y="3477272"/>
                  <a:pt x="2853362" y="3477761"/>
                </a:cubicBezTo>
                <a:cubicBezTo>
                  <a:pt x="2855816" y="3478251"/>
                  <a:pt x="2858162" y="3478518"/>
                  <a:pt x="2860399" y="3478564"/>
                </a:cubicBezTo>
                <a:cubicBezTo>
                  <a:pt x="2862432" y="3474731"/>
                  <a:pt x="2864437" y="3470937"/>
                  <a:pt x="2866412" y="3467182"/>
                </a:cubicBezTo>
                <a:cubicBezTo>
                  <a:pt x="2870901" y="3458128"/>
                  <a:pt x="2875336" y="3449179"/>
                  <a:pt x="2879711" y="3440337"/>
                </a:cubicBezTo>
                <a:cubicBezTo>
                  <a:pt x="2887655" y="3424074"/>
                  <a:pt x="2895266" y="3407524"/>
                  <a:pt x="2902544" y="3390688"/>
                </a:cubicBezTo>
                <a:cubicBezTo>
                  <a:pt x="2913220" y="3361520"/>
                  <a:pt x="2924021" y="3332401"/>
                  <a:pt x="2934945" y="3303329"/>
                </a:cubicBezTo>
                <a:cubicBezTo>
                  <a:pt x="2935607" y="3300998"/>
                  <a:pt x="2936281" y="3298686"/>
                  <a:pt x="2936962" y="3296393"/>
                </a:cubicBezTo>
                <a:cubicBezTo>
                  <a:pt x="2938709" y="3289344"/>
                  <a:pt x="2940637" y="3281559"/>
                  <a:pt x="2942745" y="3273034"/>
                </a:cubicBezTo>
                <a:cubicBezTo>
                  <a:pt x="2946577" y="3256578"/>
                  <a:pt x="2951397" y="3235858"/>
                  <a:pt x="2957205" y="3210875"/>
                </a:cubicBezTo>
                <a:cubicBezTo>
                  <a:pt x="2959991" y="3199013"/>
                  <a:pt x="2964220" y="3182998"/>
                  <a:pt x="2969891" y="3162831"/>
                </a:cubicBezTo>
                <a:cubicBezTo>
                  <a:pt x="2975564" y="3142662"/>
                  <a:pt x="2982067" y="3121216"/>
                  <a:pt x="2989399" y="3098490"/>
                </a:cubicBezTo>
                <a:cubicBezTo>
                  <a:pt x="2996701" y="3075903"/>
                  <a:pt x="3004662" y="3052742"/>
                  <a:pt x="3013284" y="3029003"/>
                </a:cubicBezTo>
                <a:cubicBezTo>
                  <a:pt x="3021906" y="3005264"/>
                  <a:pt x="3030928" y="2981608"/>
                  <a:pt x="3040351" y="2958034"/>
                </a:cubicBezTo>
                <a:cubicBezTo>
                  <a:pt x="3045755" y="2945008"/>
                  <a:pt x="3051063" y="2932201"/>
                  <a:pt x="3056277" y="2919615"/>
                </a:cubicBezTo>
                <a:cubicBezTo>
                  <a:pt x="3057573" y="2916626"/>
                  <a:pt x="3058919" y="2913512"/>
                  <a:pt x="3060315" y="2910274"/>
                </a:cubicBezTo>
                <a:cubicBezTo>
                  <a:pt x="3061711" y="2907036"/>
                  <a:pt x="3062915" y="2904247"/>
                  <a:pt x="3063926" y="2901909"/>
                </a:cubicBezTo>
                <a:lnTo>
                  <a:pt x="3069671" y="2888899"/>
                </a:lnTo>
                <a:cubicBezTo>
                  <a:pt x="3077006" y="2872506"/>
                  <a:pt x="3083019" y="2859495"/>
                  <a:pt x="3087708" y="2849866"/>
                </a:cubicBezTo>
                <a:cubicBezTo>
                  <a:pt x="3090125" y="2844955"/>
                  <a:pt x="3092237" y="2840675"/>
                  <a:pt x="3094044" y="2837029"/>
                </a:cubicBezTo>
                <a:cubicBezTo>
                  <a:pt x="3094779" y="2835939"/>
                  <a:pt x="3095553" y="2834802"/>
                  <a:pt x="3096365" y="2833618"/>
                </a:cubicBezTo>
                <a:cubicBezTo>
                  <a:pt x="3098056" y="2830957"/>
                  <a:pt x="3100021" y="2827885"/>
                  <a:pt x="3102264" y="2824401"/>
                </a:cubicBezTo>
                <a:cubicBezTo>
                  <a:pt x="3109266" y="2814772"/>
                  <a:pt x="3119179" y="2793598"/>
                  <a:pt x="3132002" y="2760879"/>
                </a:cubicBezTo>
                <a:cubicBezTo>
                  <a:pt x="3135299" y="2751887"/>
                  <a:pt x="3138083" y="2743410"/>
                  <a:pt x="3140355" y="2735452"/>
                </a:cubicBezTo>
                <a:cubicBezTo>
                  <a:pt x="3142041" y="2728528"/>
                  <a:pt x="3143177" y="2722428"/>
                  <a:pt x="3143761" y="2717152"/>
                </a:cubicBezTo>
                <a:cubicBezTo>
                  <a:pt x="3143841" y="2716310"/>
                  <a:pt x="3143965" y="2715450"/>
                  <a:pt x="3144131" y="2714573"/>
                </a:cubicBezTo>
                <a:cubicBezTo>
                  <a:pt x="3144298" y="2713695"/>
                  <a:pt x="3144250" y="2713079"/>
                  <a:pt x="3143988" y="2712726"/>
                </a:cubicBezTo>
                <a:close/>
                <a:moveTo>
                  <a:pt x="85325" y="2687375"/>
                </a:moveTo>
                <a:cubicBezTo>
                  <a:pt x="81754" y="2689975"/>
                  <a:pt x="77970" y="2693139"/>
                  <a:pt x="73975" y="2696865"/>
                </a:cubicBezTo>
                <a:cubicBezTo>
                  <a:pt x="69981" y="2700590"/>
                  <a:pt x="65742" y="2705315"/>
                  <a:pt x="61256" y="2711039"/>
                </a:cubicBezTo>
                <a:cubicBezTo>
                  <a:pt x="55026" y="2718557"/>
                  <a:pt x="49050" y="2729888"/>
                  <a:pt x="43329" y="2745035"/>
                </a:cubicBezTo>
                <a:cubicBezTo>
                  <a:pt x="37607" y="2760181"/>
                  <a:pt x="34990" y="2778761"/>
                  <a:pt x="35476" y="2800774"/>
                </a:cubicBezTo>
                <a:cubicBezTo>
                  <a:pt x="36748" y="2822810"/>
                  <a:pt x="41804" y="2844611"/>
                  <a:pt x="50645" y="2866176"/>
                </a:cubicBezTo>
                <a:cubicBezTo>
                  <a:pt x="59484" y="2887740"/>
                  <a:pt x="69954" y="2907859"/>
                  <a:pt x="82053" y="2926533"/>
                </a:cubicBezTo>
                <a:cubicBezTo>
                  <a:pt x="94250" y="2945387"/>
                  <a:pt x="106600" y="2963047"/>
                  <a:pt x="119102" y="2979513"/>
                </a:cubicBezTo>
                <a:cubicBezTo>
                  <a:pt x="131604" y="2995978"/>
                  <a:pt x="143848" y="3011660"/>
                  <a:pt x="155837" y="3026557"/>
                </a:cubicBezTo>
                <a:cubicBezTo>
                  <a:pt x="177584" y="3051882"/>
                  <a:pt x="197594" y="3073401"/>
                  <a:pt x="215866" y="3091115"/>
                </a:cubicBezTo>
                <a:cubicBezTo>
                  <a:pt x="234136" y="3108830"/>
                  <a:pt x="250607" y="3124625"/>
                  <a:pt x="265277" y="3138500"/>
                </a:cubicBezTo>
                <a:cubicBezTo>
                  <a:pt x="269066" y="3142192"/>
                  <a:pt x="272771" y="3145788"/>
                  <a:pt x="276388" y="3149288"/>
                </a:cubicBezTo>
                <a:cubicBezTo>
                  <a:pt x="256186" y="3124029"/>
                  <a:pt x="235459" y="3099141"/>
                  <a:pt x="214206" y="3074621"/>
                </a:cubicBezTo>
                <a:cubicBezTo>
                  <a:pt x="192952" y="3050103"/>
                  <a:pt x="172918" y="3024999"/>
                  <a:pt x="154105" y="2999309"/>
                </a:cubicBezTo>
                <a:cubicBezTo>
                  <a:pt x="128900" y="2966661"/>
                  <a:pt x="104670" y="2930486"/>
                  <a:pt x="81420" y="2890786"/>
                </a:cubicBezTo>
                <a:cubicBezTo>
                  <a:pt x="58169" y="2851087"/>
                  <a:pt x="48086" y="2809681"/>
                  <a:pt x="51173" y="2766570"/>
                </a:cubicBezTo>
                <a:cubicBezTo>
                  <a:pt x="53065" y="2751533"/>
                  <a:pt x="56985" y="2737436"/>
                  <a:pt x="62933" y="2724277"/>
                </a:cubicBezTo>
                <a:cubicBezTo>
                  <a:pt x="68881" y="2711121"/>
                  <a:pt x="76345" y="2698820"/>
                  <a:pt x="85325" y="2687375"/>
                </a:cubicBezTo>
                <a:close/>
                <a:moveTo>
                  <a:pt x="3251526" y="2485338"/>
                </a:moveTo>
                <a:cubicBezTo>
                  <a:pt x="3262288" y="2484412"/>
                  <a:pt x="3273013" y="2484525"/>
                  <a:pt x="3283699" y="2485678"/>
                </a:cubicBezTo>
                <a:cubicBezTo>
                  <a:pt x="3294369" y="2486778"/>
                  <a:pt x="3304962" y="2489100"/>
                  <a:pt x="3315478" y="2492643"/>
                </a:cubicBezTo>
                <a:cubicBezTo>
                  <a:pt x="3325995" y="2496186"/>
                  <a:pt x="3336008" y="2501307"/>
                  <a:pt x="3345516" y="2508001"/>
                </a:cubicBezTo>
                <a:cubicBezTo>
                  <a:pt x="3347945" y="2509300"/>
                  <a:pt x="3350828" y="2511629"/>
                  <a:pt x="3354169" y="2514989"/>
                </a:cubicBezTo>
                <a:cubicBezTo>
                  <a:pt x="3357510" y="2518348"/>
                  <a:pt x="3361298" y="2522311"/>
                  <a:pt x="3365532" y="2526876"/>
                </a:cubicBezTo>
                <a:cubicBezTo>
                  <a:pt x="3369017" y="2531986"/>
                  <a:pt x="3372721" y="2537421"/>
                  <a:pt x="3376644" y="2543183"/>
                </a:cubicBezTo>
                <a:cubicBezTo>
                  <a:pt x="3379982" y="2549234"/>
                  <a:pt x="3383027" y="2555526"/>
                  <a:pt x="3385776" y="2562056"/>
                </a:cubicBezTo>
                <a:cubicBezTo>
                  <a:pt x="3390869" y="2575524"/>
                  <a:pt x="3394212" y="2587882"/>
                  <a:pt x="3395806" y="2599132"/>
                </a:cubicBezTo>
                <a:cubicBezTo>
                  <a:pt x="3397400" y="2610383"/>
                  <a:pt x="3397798" y="2618081"/>
                  <a:pt x="3397002" y="2622225"/>
                </a:cubicBezTo>
                <a:cubicBezTo>
                  <a:pt x="3393352" y="2640167"/>
                  <a:pt x="3389237" y="2647455"/>
                  <a:pt x="3384654" y="2644088"/>
                </a:cubicBezTo>
                <a:cubicBezTo>
                  <a:pt x="3382377" y="2642492"/>
                  <a:pt x="3380005" y="2638480"/>
                  <a:pt x="3377538" y="2632054"/>
                </a:cubicBezTo>
                <a:cubicBezTo>
                  <a:pt x="3376692" y="2629656"/>
                  <a:pt x="3375778" y="2626961"/>
                  <a:pt x="3374798" y="2623969"/>
                </a:cubicBezTo>
                <a:cubicBezTo>
                  <a:pt x="3375451" y="2630653"/>
                  <a:pt x="3375820" y="2637615"/>
                  <a:pt x="3375902" y="2644855"/>
                </a:cubicBezTo>
                <a:cubicBezTo>
                  <a:pt x="3375902" y="2644969"/>
                  <a:pt x="3375902" y="2645084"/>
                  <a:pt x="3375902" y="2645200"/>
                </a:cubicBezTo>
                <a:cubicBezTo>
                  <a:pt x="3377753" y="2644998"/>
                  <a:pt x="3379511" y="2648908"/>
                  <a:pt x="3381172" y="2656926"/>
                </a:cubicBezTo>
                <a:cubicBezTo>
                  <a:pt x="3382539" y="2663044"/>
                  <a:pt x="3383619" y="2671878"/>
                  <a:pt x="3384413" y="2683425"/>
                </a:cubicBezTo>
                <a:cubicBezTo>
                  <a:pt x="3385207" y="2694973"/>
                  <a:pt x="3385332" y="2709549"/>
                  <a:pt x="3384787" y="2727154"/>
                </a:cubicBezTo>
                <a:cubicBezTo>
                  <a:pt x="3384067" y="2762683"/>
                  <a:pt x="3378562" y="2807151"/>
                  <a:pt x="3368272" y="2860558"/>
                </a:cubicBezTo>
                <a:cubicBezTo>
                  <a:pt x="3362859" y="2887780"/>
                  <a:pt x="3356310" y="2916025"/>
                  <a:pt x="3348624" y="2945295"/>
                </a:cubicBezTo>
                <a:cubicBezTo>
                  <a:pt x="3340940" y="2974564"/>
                  <a:pt x="3332407" y="3004557"/>
                  <a:pt x="3323027" y="3035276"/>
                </a:cubicBezTo>
                <a:cubicBezTo>
                  <a:pt x="3313471" y="3066415"/>
                  <a:pt x="3303697" y="3097339"/>
                  <a:pt x="3293703" y="3128042"/>
                </a:cubicBezTo>
                <a:cubicBezTo>
                  <a:pt x="3283709" y="3158746"/>
                  <a:pt x="3273982" y="3188816"/>
                  <a:pt x="3264521" y="3218251"/>
                </a:cubicBezTo>
                <a:cubicBezTo>
                  <a:pt x="3254730" y="3247823"/>
                  <a:pt x="3245153" y="3276210"/>
                  <a:pt x="3235789" y="3303411"/>
                </a:cubicBezTo>
                <a:cubicBezTo>
                  <a:pt x="3226425" y="3330612"/>
                  <a:pt x="3217450" y="3356076"/>
                  <a:pt x="3208868" y="3379804"/>
                </a:cubicBezTo>
                <a:cubicBezTo>
                  <a:pt x="3201243" y="3400840"/>
                  <a:pt x="3193834" y="3421254"/>
                  <a:pt x="3186646" y="3441045"/>
                </a:cubicBezTo>
                <a:cubicBezTo>
                  <a:pt x="3183164" y="3450530"/>
                  <a:pt x="3179740" y="3459881"/>
                  <a:pt x="3176371" y="3469098"/>
                </a:cubicBezTo>
                <a:cubicBezTo>
                  <a:pt x="3173841" y="3475667"/>
                  <a:pt x="3171349" y="3482150"/>
                  <a:pt x="3168894" y="3488547"/>
                </a:cubicBezTo>
                <a:lnTo>
                  <a:pt x="3165070" y="3498550"/>
                </a:lnTo>
                <a:lnTo>
                  <a:pt x="3163149" y="3503608"/>
                </a:lnTo>
                <a:cubicBezTo>
                  <a:pt x="3162801" y="3504142"/>
                  <a:pt x="3162801" y="3504473"/>
                  <a:pt x="3163149" y="3504600"/>
                </a:cubicBezTo>
                <a:cubicBezTo>
                  <a:pt x="3163495" y="3504727"/>
                  <a:pt x="3163876" y="3504837"/>
                  <a:pt x="3164290" y="3504930"/>
                </a:cubicBezTo>
                <a:lnTo>
                  <a:pt x="3166611" y="3505562"/>
                </a:lnTo>
                <a:cubicBezTo>
                  <a:pt x="3173042" y="3507312"/>
                  <a:pt x="3179397" y="3509044"/>
                  <a:pt x="3185676" y="3510755"/>
                </a:cubicBezTo>
                <a:cubicBezTo>
                  <a:pt x="3202004" y="3514986"/>
                  <a:pt x="3218017" y="3519133"/>
                  <a:pt x="3233718" y="3523191"/>
                </a:cubicBezTo>
                <a:cubicBezTo>
                  <a:pt x="3242581" y="3525440"/>
                  <a:pt x="3251376" y="3527669"/>
                  <a:pt x="3260107" y="3529879"/>
                </a:cubicBezTo>
                <a:cubicBezTo>
                  <a:pt x="3264034" y="3530544"/>
                  <a:pt x="3268781" y="3532016"/>
                  <a:pt x="3274348" y="3534295"/>
                </a:cubicBezTo>
                <a:cubicBezTo>
                  <a:pt x="3279916" y="3536575"/>
                  <a:pt x="3284662" y="3540213"/>
                  <a:pt x="3288590" y="3545208"/>
                </a:cubicBezTo>
                <a:cubicBezTo>
                  <a:pt x="3295737" y="3555648"/>
                  <a:pt x="3298204" y="3566556"/>
                  <a:pt x="3295995" y="3577929"/>
                </a:cubicBezTo>
                <a:cubicBezTo>
                  <a:pt x="3293786" y="3589302"/>
                  <a:pt x="3287797" y="3598278"/>
                  <a:pt x="3278030" y="3604859"/>
                </a:cubicBezTo>
                <a:cubicBezTo>
                  <a:pt x="3273076" y="3607816"/>
                  <a:pt x="3267856" y="3609451"/>
                  <a:pt x="3262371" y="3609764"/>
                </a:cubicBezTo>
                <a:cubicBezTo>
                  <a:pt x="3259603" y="3610003"/>
                  <a:pt x="3257191" y="3610057"/>
                  <a:pt x="3255141" y="3609927"/>
                </a:cubicBezTo>
                <a:cubicBezTo>
                  <a:pt x="3253091" y="3609797"/>
                  <a:pt x="3250947" y="3609716"/>
                  <a:pt x="3248710" y="3609687"/>
                </a:cubicBezTo>
                <a:lnTo>
                  <a:pt x="3222796" y="3608863"/>
                </a:lnTo>
                <a:cubicBezTo>
                  <a:pt x="3205536" y="3608346"/>
                  <a:pt x="3188228" y="3607828"/>
                  <a:pt x="3170872" y="3607311"/>
                </a:cubicBezTo>
                <a:cubicBezTo>
                  <a:pt x="3154481" y="3606845"/>
                  <a:pt x="3138004" y="3606379"/>
                  <a:pt x="3121442" y="3605913"/>
                </a:cubicBezTo>
                <a:cubicBezTo>
                  <a:pt x="3118902" y="3605204"/>
                  <a:pt x="3117356" y="3605882"/>
                  <a:pt x="3116807" y="3607949"/>
                </a:cubicBezTo>
                <a:cubicBezTo>
                  <a:pt x="3116258" y="3610013"/>
                  <a:pt x="3115621" y="3611967"/>
                  <a:pt x="3114897" y="3613808"/>
                </a:cubicBezTo>
                <a:lnTo>
                  <a:pt x="3110959" y="3625515"/>
                </a:lnTo>
                <a:lnTo>
                  <a:pt x="3102968" y="3649467"/>
                </a:lnTo>
                <a:cubicBezTo>
                  <a:pt x="3092069" y="3682748"/>
                  <a:pt x="3081693" y="3716096"/>
                  <a:pt x="3071841" y="3749511"/>
                </a:cubicBezTo>
                <a:cubicBezTo>
                  <a:pt x="3069532" y="3757526"/>
                  <a:pt x="3067261" y="3765523"/>
                  <a:pt x="3065029" y="3773501"/>
                </a:cubicBezTo>
                <a:cubicBezTo>
                  <a:pt x="3050483" y="3826247"/>
                  <a:pt x="3037298" y="3879280"/>
                  <a:pt x="3025472" y="3932601"/>
                </a:cubicBezTo>
                <a:cubicBezTo>
                  <a:pt x="3024566" y="3936759"/>
                  <a:pt x="3023678" y="3940898"/>
                  <a:pt x="3022809" y="3945019"/>
                </a:cubicBezTo>
                <a:cubicBezTo>
                  <a:pt x="3019882" y="3959578"/>
                  <a:pt x="3017303" y="3973284"/>
                  <a:pt x="3015072" y="3986135"/>
                </a:cubicBezTo>
                <a:cubicBezTo>
                  <a:pt x="3012842" y="3998984"/>
                  <a:pt x="3010772" y="4011627"/>
                  <a:pt x="3008863" y="4024060"/>
                </a:cubicBezTo>
                <a:cubicBezTo>
                  <a:pt x="3007036" y="4035983"/>
                  <a:pt x="3005368" y="4048022"/>
                  <a:pt x="3003861" y="4060177"/>
                </a:cubicBezTo>
                <a:cubicBezTo>
                  <a:pt x="3002354" y="4072333"/>
                  <a:pt x="3000844" y="4085325"/>
                  <a:pt x="2999331" y="4099155"/>
                </a:cubicBezTo>
                <a:cubicBezTo>
                  <a:pt x="2996456" y="4125739"/>
                  <a:pt x="2994057" y="4155426"/>
                  <a:pt x="2992132" y="4188219"/>
                </a:cubicBezTo>
                <a:cubicBezTo>
                  <a:pt x="2990206" y="4221011"/>
                  <a:pt x="2989219" y="4257789"/>
                  <a:pt x="2989170" y="4298553"/>
                </a:cubicBezTo>
                <a:cubicBezTo>
                  <a:pt x="2989150" y="4303204"/>
                  <a:pt x="2989172" y="4308028"/>
                  <a:pt x="2989235" y="4313022"/>
                </a:cubicBezTo>
                <a:cubicBezTo>
                  <a:pt x="2989298" y="4318016"/>
                  <a:pt x="2989181" y="4323668"/>
                  <a:pt x="2988885" y="4329978"/>
                </a:cubicBezTo>
                <a:cubicBezTo>
                  <a:pt x="2988638" y="4342461"/>
                  <a:pt x="2986507" y="4355798"/>
                  <a:pt x="2982492" y="4369988"/>
                </a:cubicBezTo>
                <a:cubicBezTo>
                  <a:pt x="2978448" y="4384216"/>
                  <a:pt x="2971971" y="4398327"/>
                  <a:pt x="2963063" y="4412318"/>
                </a:cubicBezTo>
                <a:cubicBezTo>
                  <a:pt x="2954156" y="4426309"/>
                  <a:pt x="2942937" y="4439199"/>
                  <a:pt x="2929409" y="4450985"/>
                </a:cubicBezTo>
                <a:cubicBezTo>
                  <a:pt x="2915799" y="4462605"/>
                  <a:pt x="2900393" y="4472412"/>
                  <a:pt x="2883191" y="4480410"/>
                </a:cubicBezTo>
                <a:cubicBezTo>
                  <a:pt x="2865988" y="4488406"/>
                  <a:pt x="2847476" y="4493850"/>
                  <a:pt x="2827655" y="4496742"/>
                </a:cubicBezTo>
                <a:cubicBezTo>
                  <a:pt x="2807867" y="4499753"/>
                  <a:pt x="2787420" y="4498944"/>
                  <a:pt x="2766311" y="4494318"/>
                </a:cubicBezTo>
                <a:cubicBezTo>
                  <a:pt x="2745204" y="4489692"/>
                  <a:pt x="2725836" y="4479802"/>
                  <a:pt x="2708207" y="4464647"/>
                </a:cubicBezTo>
                <a:cubicBezTo>
                  <a:pt x="2699622" y="4456973"/>
                  <a:pt x="2692258" y="4448200"/>
                  <a:pt x="2686115" y="4438326"/>
                </a:cubicBezTo>
                <a:cubicBezTo>
                  <a:pt x="2679973" y="4428451"/>
                  <a:pt x="2675248" y="4418044"/>
                  <a:pt x="2671942" y="4407104"/>
                </a:cubicBezTo>
                <a:cubicBezTo>
                  <a:pt x="2668613" y="4396290"/>
                  <a:pt x="2666497" y="4385304"/>
                  <a:pt x="2665601" y="4374143"/>
                </a:cubicBezTo>
                <a:cubicBezTo>
                  <a:pt x="2664702" y="4362983"/>
                  <a:pt x="2664457" y="4352374"/>
                  <a:pt x="2664865" y="4342318"/>
                </a:cubicBezTo>
                <a:cubicBezTo>
                  <a:pt x="2665781" y="4302943"/>
                  <a:pt x="2667982" y="4263138"/>
                  <a:pt x="2671467" y="4222902"/>
                </a:cubicBezTo>
                <a:cubicBezTo>
                  <a:pt x="2674834" y="4182648"/>
                  <a:pt x="2679473" y="4142330"/>
                  <a:pt x="2685383" y="4101950"/>
                </a:cubicBezTo>
                <a:cubicBezTo>
                  <a:pt x="2691292" y="4061569"/>
                  <a:pt x="2698247" y="4021439"/>
                  <a:pt x="2706248" y="3981559"/>
                </a:cubicBezTo>
                <a:cubicBezTo>
                  <a:pt x="2715203" y="3936951"/>
                  <a:pt x="2725109" y="3893664"/>
                  <a:pt x="2735968" y="3851700"/>
                </a:cubicBezTo>
                <a:cubicBezTo>
                  <a:pt x="2738519" y="3841514"/>
                  <a:pt x="2741273" y="3830993"/>
                  <a:pt x="2744227" y="3820138"/>
                </a:cubicBezTo>
                <a:cubicBezTo>
                  <a:pt x="2747181" y="3809283"/>
                  <a:pt x="2749749" y="3799946"/>
                  <a:pt x="2751930" y="3792126"/>
                </a:cubicBezTo>
                <a:lnTo>
                  <a:pt x="2764525" y="3748533"/>
                </a:lnTo>
                <a:cubicBezTo>
                  <a:pt x="2772707" y="3721068"/>
                  <a:pt x="2780356" y="3696516"/>
                  <a:pt x="2787471" y="3674876"/>
                </a:cubicBezTo>
                <a:cubicBezTo>
                  <a:pt x="2790252" y="3666700"/>
                  <a:pt x="2792852" y="3659042"/>
                  <a:pt x="2795272" y="3651900"/>
                </a:cubicBezTo>
                <a:cubicBezTo>
                  <a:pt x="2797565" y="3645520"/>
                  <a:pt x="2799695" y="3639599"/>
                  <a:pt x="2801665" y="3634138"/>
                </a:cubicBezTo>
                <a:cubicBezTo>
                  <a:pt x="2802747" y="3631113"/>
                  <a:pt x="2803780" y="3628252"/>
                  <a:pt x="2804767" y="3625554"/>
                </a:cubicBezTo>
                <a:cubicBezTo>
                  <a:pt x="2805264" y="3624193"/>
                  <a:pt x="2805752" y="3622851"/>
                  <a:pt x="2806232" y="3621529"/>
                </a:cubicBezTo>
                <a:lnTo>
                  <a:pt x="2806954" y="3619575"/>
                </a:lnTo>
                <a:cubicBezTo>
                  <a:pt x="2807014" y="3619293"/>
                  <a:pt x="2806861" y="3619172"/>
                  <a:pt x="2806498" y="3619213"/>
                </a:cubicBezTo>
                <a:cubicBezTo>
                  <a:pt x="2806134" y="3619254"/>
                  <a:pt x="2805830" y="3619254"/>
                  <a:pt x="2805584" y="3619211"/>
                </a:cubicBezTo>
                <a:cubicBezTo>
                  <a:pt x="2800851" y="3619042"/>
                  <a:pt x="2796354" y="3618881"/>
                  <a:pt x="2792095" y="3618732"/>
                </a:cubicBezTo>
                <a:cubicBezTo>
                  <a:pt x="2790410" y="3618562"/>
                  <a:pt x="2789075" y="3618427"/>
                  <a:pt x="2788087" y="3618327"/>
                </a:cubicBezTo>
                <a:cubicBezTo>
                  <a:pt x="2787100" y="3618227"/>
                  <a:pt x="2785722" y="3618087"/>
                  <a:pt x="2783952" y="3617907"/>
                </a:cubicBezTo>
                <a:cubicBezTo>
                  <a:pt x="2777955" y="3617295"/>
                  <a:pt x="2769875" y="3616738"/>
                  <a:pt x="2759712" y="3616241"/>
                </a:cubicBezTo>
                <a:cubicBezTo>
                  <a:pt x="2737030" y="3615362"/>
                  <a:pt x="2705323" y="3615573"/>
                  <a:pt x="2664590" y="3616873"/>
                </a:cubicBezTo>
                <a:cubicBezTo>
                  <a:pt x="2623857" y="3618174"/>
                  <a:pt x="2573769" y="3622045"/>
                  <a:pt x="2514328" y="3628485"/>
                </a:cubicBezTo>
                <a:cubicBezTo>
                  <a:pt x="2480886" y="3632062"/>
                  <a:pt x="2448281" y="3636137"/>
                  <a:pt x="2416513" y="3640711"/>
                </a:cubicBezTo>
                <a:cubicBezTo>
                  <a:pt x="2394339" y="3644055"/>
                  <a:pt x="2372137" y="3647823"/>
                  <a:pt x="2349906" y="3652016"/>
                </a:cubicBezTo>
                <a:cubicBezTo>
                  <a:pt x="2327675" y="3656208"/>
                  <a:pt x="2306891" y="3660475"/>
                  <a:pt x="2287552" y="3664815"/>
                </a:cubicBezTo>
                <a:cubicBezTo>
                  <a:pt x="2283518" y="3665777"/>
                  <a:pt x="2279523" y="3666728"/>
                  <a:pt x="2275566" y="3667671"/>
                </a:cubicBezTo>
                <a:cubicBezTo>
                  <a:pt x="2274497" y="3667764"/>
                  <a:pt x="2273590" y="3668095"/>
                  <a:pt x="2272845" y="3668668"/>
                </a:cubicBezTo>
                <a:lnTo>
                  <a:pt x="2271170" y="3671254"/>
                </a:lnTo>
                <a:lnTo>
                  <a:pt x="2267880" y="3676370"/>
                </a:lnTo>
                <a:cubicBezTo>
                  <a:pt x="2262784" y="3684242"/>
                  <a:pt x="2257754" y="3692009"/>
                  <a:pt x="2252792" y="3699671"/>
                </a:cubicBezTo>
                <a:cubicBezTo>
                  <a:pt x="2242308" y="3715974"/>
                  <a:pt x="2232071" y="3731904"/>
                  <a:pt x="2222082" y="3747460"/>
                </a:cubicBezTo>
                <a:cubicBezTo>
                  <a:pt x="2202482" y="3778620"/>
                  <a:pt x="2183310" y="3809100"/>
                  <a:pt x="2164565" y="3838900"/>
                </a:cubicBezTo>
                <a:cubicBezTo>
                  <a:pt x="2146077" y="3868718"/>
                  <a:pt x="2127454" y="3899009"/>
                  <a:pt x="2108697" y="3929775"/>
                </a:cubicBezTo>
                <a:cubicBezTo>
                  <a:pt x="2089939" y="3960540"/>
                  <a:pt x="2070447" y="3992691"/>
                  <a:pt x="2050217" y="4026225"/>
                </a:cubicBezTo>
                <a:cubicBezTo>
                  <a:pt x="2029800" y="4060085"/>
                  <a:pt x="2008302" y="4095730"/>
                  <a:pt x="1985726" y="4133160"/>
                </a:cubicBezTo>
                <a:cubicBezTo>
                  <a:pt x="1963150" y="4170591"/>
                  <a:pt x="1940017" y="4208942"/>
                  <a:pt x="1916328" y="4248215"/>
                </a:cubicBezTo>
                <a:cubicBezTo>
                  <a:pt x="1887930" y="4295324"/>
                  <a:pt x="1859695" y="4342156"/>
                  <a:pt x="1831622" y="4388709"/>
                </a:cubicBezTo>
                <a:lnTo>
                  <a:pt x="1821024" y="4406319"/>
                </a:lnTo>
                <a:lnTo>
                  <a:pt x="1815697" y="4415152"/>
                </a:lnTo>
                <a:cubicBezTo>
                  <a:pt x="1814590" y="4416865"/>
                  <a:pt x="1813256" y="4418861"/>
                  <a:pt x="1811697" y="4421142"/>
                </a:cubicBezTo>
                <a:cubicBezTo>
                  <a:pt x="1810138" y="4423423"/>
                  <a:pt x="1808375" y="4425540"/>
                  <a:pt x="1806412" y="4427492"/>
                </a:cubicBezTo>
                <a:cubicBezTo>
                  <a:pt x="1802600" y="4431644"/>
                  <a:pt x="1798004" y="4435191"/>
                  <a:pt x="1792625" y="4438136"/>
                </a:cubicBezTo>
                <a:cubicBezTo>
                  <a:pt x="1787245" y="4441081"/>
                  <a:pt x="1781409" y="4442943"/>
                  <a:pt x="1775114" y="4443721"/>
                </a:cubicBezTo>
                <a:cubicBezTo>
                  <a:pt x="1768842" y="4444497"/>
                  <a:pt x="1762641" y="4444078"/>
                  <a:pt x="1756513" y="4442462"/>
                </a:cubicBezTo>
                <a:cubicBezTo>
                  <a:pt x="1750385" y="4440847"/>
                  <a:pt x="1744751" y="4438099"/>
                  <a:pt x="1739610" y="4434217"/>
                </a:cubicBezTo>
                <a:cubicBezTo>
                  <a:pt x="1734434" y="4430321"/>
                  <a:pt x="1730220" y="4425516"/>
                  <a:pt x="1726967" y="4419803"/>
                </a:cubicBezTo>
                <a:cubicBezTo>
                  <a:pt x="1723714" y="4414091"/>
                  <a:pt x="1721707" y="4408088"/>
                  <a:pt x="1720946" y="4401796"/>
                </a:cubicBezTo>
                <a:cubicBezTo>
                  <a:pt x="1720114" y="4395623"/>
                  <a:pt x="1720374" y="4389717"/>
                  <a:pt x="1721726" y="4384079"/>
                </a:cubicBezTo>
                <a:cubicBezTo>
                  <a:pt x="1723077" y="4378440"/>
                  <a:pt x="1724574" y="4373832"/>
                  <a:pt x="1726216" y="4370256"/>
                </a:cubicBezTo>
                <a:cubicBezTo>
                  <a:pt x="1731882" y="4357015"/>
                  <a:pt x="1737616" y="4343621"/>
                  <a:pt x="1743415" y="4330074"/>
                </a:cubicBezTo>
                <a:cubicBezTo>
                  <a:pt x="1748438" y="4318979"/>
                  <a:pt x="1753575" y="4307903"/>
                  <a:pt x="1758827" y="4296847"/>
                </a:cubicBezTo>
                <a:cubicBezTo>
                  <a:pt x="1762981" y="4284054"/>
                  <a:pt x="1767439" y="4270973"/>
                  <a:pt x="1772203" y="4257604"/>
                </a:cubicBezTo>
                <a:cubicBezTo>
                  <a:pt x="1784925" y="4221031"/>
                  <a:pt x="1800144" y="4182153"/>
                  <a:pt x="1817858" y="4140971"/>
                </a:cubicBezTo>
                <a:cubicBezTo>
                  <a:pt x="1835574" y="4099789"/>
                  <a:pt x="1855420" y="4057299"/>
                  <a:pt x="1877400" y="4013502"/>
                </a:cubicBezTo>
                <a:cubicBezTo>
                  <a:pt x="1899372" y="3969849"/>
                  <a:pt x="1923161" y="3925246"/>
                  <a:pt x="1948768" y="3879695"/>
                </a:cubicBezTo>
                <a:cubicBezTo>
                  <a:pt x="1961797" y="3856989"/>
                  <a:pt x="1975085" y="3833823"/>
                  <a:pt x="1988628" y="3810196"/>
                </a:cubicBezTo>
                <a:lnTo>
                  <a:pt x="1993822" y="3801362"/>
                </a:lnTo>
                <a:lnTo>
                  <a:pt x="1996219" y="3797300"/>
                </a:lnTo>
                <a:lnTo>
                  <a:pt x="1996314" y="3796936"/>
                </a:lnTo>
                <a:lnTo>
                  <a:pt x="1996582" y="3795709"/>
                </a:lnTo>
                <a:cubicBezTo>
                  <a:pt x="1996683" y="3795007"/>
                  <a:pt x="1996708" y="3794477"/>
                  <a:pt x="1996657" y="3794120"/>
                </a:cubicBezTo>
                <a:cubicBezTo>
                  <a:pt x="1996556" y="3793841"/>
                  <a:pt x="1996474" y="3793616"/>
                  <a:pt x="1996411" y="3793444"/>
                </a:cubicBezTo>
                <a:cubicBezTo>
                  <a:pt x="1996346" y="3793272"/>
                  <a:pt x="1995998" y="3793381"/>
                  <a:pt x="1995363" y="3793774"/>
                </a:cubicBezTo>
                <a:lnTo>
                  <a:pt x="1993537" y="3794943"/>
                </a:lnTo>
                <a:lnTo>
                  <a:pt x="1993366" y="3795097"/>
                </a:lnTo>
                <a:lnTo>
                  <a:pt x="1993309" y="3795154"/>
                </a:lnTo>
                <a:cubicBezTo>
                  <a:pt x="1993382" y="3795158"/>
                  <a:pt x="1993355" y="3795168"/>
                  <a:pt x="1993228" y="3795183"/>
                </a:cubicBezTo>
                <a:cubicBezTo>
                  <a:pt x="1993101" y="3795197"/>
                  <a:pt x="1991865" y="3795246"/>
                  <a:pt x="1989523" y="3795326"/>
                </a:cubicBezTo>
                <a:cubicBezTo>
                  <a:pt x="1982505" y="3795689"/>
                  <a:pt x="1974759" y="3795573"/>
                  <a:pt x="1966286" y="3794976"/>
                </a:cubicBezTo>
                <a:cubicBezTo>
                  <a:pt x="1957813" y="3794381"/>
                  <a:pt x="1949336" y="3793143"/>
                  <a:pt x="1940852" y="3791264"/>
                </a:cubicBezTo>
                <a:cubicBezTo>
                  <a:pt x="1922672" y="3787668"/>
                  <a:pt x="1904975" y="3779718"/>
                  <a:pt x="1887764" y="3767415"/>
                </a:cubicBezTo>
                <a:cubicBezTo>
                  <a:pt x="1870553" y="3755112"/>
                  <a:pt x="1857262" y="3738247"/>
                  <a:pt x="1847890" y="3716821"/>
                </a:cubicBezTo>
                <a:cubicBezTo>
                  <a:pt x="1843320" y="3706124"/>
                  <a:pt x="1840543" y="3694803"/>
                  <a:pt x="1839558" y="3682859"/>
                </a:cubicBezTo>
                <a:cubicBezTo>
                  <a:pt x="1838574" y="3670914"/>
                  <a:pt x="1839454" y="3659292"/>
                  <a:pt x="1842201" y="3647992"/>
                </a:cubicBezTo>
                <a:cubicBezTo>
                  <a:pt x="1844861" y="3636706"/>
                  <a:pt x="1848786" y="3626473"/>
                  <a:pt x="1853978" y="3617295"/>
                </a:cubicBezTo>
                <a:cubicBezTo>
                  <a:pt x="1855277" y="3614759"/>
                  <a:pt x="1856490" y="3612645"/>
                  <a:pt x="1857620" y="3610952"/>
                </a:cubicBezTo>
                <a:cubicBezTo>
                  <a:pt x="1858748" y="3609259"/>
                  <a:pt x="1859881" y="3607567"/>
                  <a:pt x="1861018" y="3605874"/>
                </a:cubicBezTo>
                <a:lnTo>
                  <a:pt x="1867905" y="3595776"/>
                </a:lnTo>
                <a:cubicBezTo>
                  <a:pt x="1880256" y="3578409"/>
                  <a:pt x="1894779" y="3563385"/>
                  <a:pt x="1911473" y="3550703"/>
                </a:cubicBezTo>
                <a:cubicBezTo>
                  <a:pt x="1928168" y="3538021"/>
                  <a:pt x="1945426" y="3527778"/>
                  <a:pt x="1963247" y="3519972"/>
                </a:cubicBezTo>
                <a:cubicBezTo>
                  <a:pt x="1981045" y="3512142"/>
                  <a:pt x="1998536" y="3506158"/>
                  <a:pt x="2015719" y="3502022"/>
                </a:cubicBezTo>
                <a:cubicBezTo>
                  <a:pt x="2032902" y="3497886"/>
                  <a:pt x="2049494" y="3494691"/>
                  <a:pt x="2065495" y="3492437"/>
                </a:cubicBezTo>
                <a:cubicBezTo>
                  <a:pt x="2081506" y="3490209"/>
                  <a:pt x="2096860" y="3488489"/>
                  <a:pt x="2111556" y="3487275"/>
                </a:cubicBezTo>
                <a:cubicBezTo>
                  <a:pt x="2126252" y="3486061"/>
                  <a:pt x="2140230" y="3485035"/>
                  <a:pt x="2153492" y="3484197"/>
                </a:cubicBezTo>
                <a:cubicBezTo>
                  <a:pt x="2166630" y="3483306"/>
                  <a:pt x="2179244" y="3482443"/>
                  <a:pt x="2191336" y="3481610"/>
                </a:cubicBezTo>
                <a:cubicBezTo>
                  <a:pt x="2194053" y="3481415"/>
                  <a:pt x="2196742" y="3481230"/>
                  <a:pt x="2199403" y="3481055"/>
                </a:cubicBezTo>
                <a:lnTo>
                  <a:pt x="2200601" y="3481285"/>
                </a:lnTo>
                <a:cubicBezTo>
                  <a:pt x="2201565" y="3481581"/>
                  <a:pt x="2202453" y="3481620"/>
                  <a:pt x="2203265" y="3481399"/>
                </a:cubicBezTo>
                <a:lnTo>
                  <a:pt x="2205700" y="3479407"/>
                </a:lnTo>
                <a:cubicBezTo>
                  <a:pt x="2209189" y="3474747"/>
                  <a:pt x="2212638" y="3470135"/>
                  <a:pt x="2216051" y="3465572"/>
                </a:cubicBezTo>
                <a:cubicBezTo>
                  <a:pt x="2223522" y="3455720"/>
                  <a:pt x="2230822" y="3446088"/>
                  <a:pt x="2237950" y="3436676"/>
                </a:cubicBezTo>
                <a:cubicBezTo>
                  <a:pt x="2252267" y="3418019"/>
                  <a:pt x="2266081" y="3400493"/>
                  <a:pt x="2279390" y="3384096"/>
                </a:cubicBezTo>
                <a:cubicBezTo>
                  <a:pt x="2305995" y="3351419"/>
                  <a:pt x="2330679" y="3322766"/>
                  <a:pt x="2353441" y="3298137"/>
                </a:cubicBezTo>
                <a:cubicBezTo>
                  <a:pt x="2364679" y="3285956"/>
                  <a:pt x="2375223" y="3274921"/>
                  <a:pt x="2385072" y="3265035"/>
                </a:cubicBezTo>
                <a:cubicBezTo>
                  <a:pt x="2394922" y="3255148"/>
                  <a:pt x="2404228" y="3246087"/>
                  <a:pt x="2412993" y="3237854"/>
                </a:cubicBezTo>
                <a:lnTo>
                  <a:pt x="2438774" y="3213365"/>
                </a:lnTo>
                <a:cubicBezTo>
                  <a:pt x="2443038" y="3209277"/>
                  <a:pt x="2447371" y="3205113"/>
                  <a:pt x="2451769" y="3200872"/>
                </a:cubicBezTo>
                <a:cubicBezTo>
                  <a:pt x="2453789" y="3198833"/>
                  <a:pt x="2456181" y="3196432"/>
                  <a:pt x="2458942" y="3193667"/>
                </a:cubicBezTo>
                <a:cubicBezTo>
                  <a:pt x="2460466" y="3192053"/>
                  <a:pt x="2461215" y="3191343"/>
                  <a:pt x="2461190" y="3191539"/>
                </a:cubicBezTo>
                <a:cubicBezTo>
                  <a:pt x="2461165" y="3191736"/>
                  <a:pt x="2461271" y="3191775"/>
                  <a:pt x="2461511" y="3191654"/>
                </a:cubicBezTo>
                <a:cubicBezTo>
                  <a:pt x="2527862" y="3103965"/>
                  <a:pt x="2597277" y="3018726"/>
                  <a:pt x="2669755" y="2935941"/>
                </a:cubicBezTo>
                <a:cubicBezTo>
                  <a:pt x="2737322" y="2856663"/>
                  <a:pt x="2810913" y="2779003"/>
                  <a:pt x="2890531" y="2702958"/>
                </a:cubicBezTo>
                <a:cubicBezTo>
                  <a:pt x="2970148" y="2626914"/>
                  <a:pt x="3056968" y="2565570"/>
                  <a:pt x="3150991" y="2518924"/>
                </a:cubicBezTo>
                <a:cubicBezTo>
                  <a:pt x="3154307" y="2517442"/>
                  <a:pt x="3157624" y="2516036"/>
                  <a:pt x="3160942" y="2514708"/>
                </a:cubicBezTo>
                <a:cubicBezTo>
                  <a:pt x="3180611" y="2504038"/>
                  <a:pt x="3200005" y="2496214"/>
                  <a:pt x="3219124" y="2491235"/>
                </a:cubicBezTo>
                <a:cubicBezTo>
                  <a:pt x="3229963" y="2488230"/>
                  <a:pt x="3240764" y="2486265"/>
                  <a:pt x="3251526" y="2485338"/>
                </a:cubicBezTo>
                <a:close/>
                <a:moveTo>
                  <a:pt x="5004465" y="2462153"/>
                </a:moveTo>
                <a:cubicBezTo>
                  <a:pt x="5012494" y="2462527"/>
                  <a:pt x="5020510" y="2463413"/>
                  <a:pt x="5028512" y="2464809"/>
                </a:cubicBezTo>
                <a:cubicBezTo>
                  <a:pt x="5060522" y="2470392"/>
                  <a:pt x="5088604" y="2483225"/>
                  <a:pt x="5112759" y="2503306"/>
                </a:cubicBezTo>
                <a:cubicBezTo>
                  <a:pt x="5124574" y="2513340"/>
                  <a:pt x="5134601" y="2524853"/>
                  <a:pt x="5142842" y="2537846"/>
                </a:cubicBezTo>
                <a:cubicBezTo>
                  <a:pt x="5151082" y="2550839"/>
                  <a:pt x="5156795" y="2564786"/>
                  <a:pt x="5159982" y="2579686"/>
                </a:cubicBezTo>
                <a:cubicBezTo>
                  <a:pt x="5163350" y="2594526"/>
                  <a:pt x="5164034" y="2609320"/>
                  <a:pt x="5162036" y="2624065"/>
                </a:cubicBezTo>
                <a:cubicBezTo>
                  <a:pt x="5161115" y="2631328"/>
                  <a:pt x="5159882" y="2638310"/>
                  <a:pt x="5158337" y="2645010"/>
                </a:cubicBezTo>
                <a:cubicBezTo>
                  <a:pt x="5156791" y="2651711"/>
                  <a:pt x="5155329" y="2658468"/>
                  <a:pt x="5153951" y="2665281"/>
                </a:cubicBezTo>
                <a:cubicBezTo>
                  <a:pt x="5147543" y="2692080"/>
                  <a:pt x="5140324" y="2718493"/>
                  <a:pt x="5132291" y="2744522"/>
                </a:cubicBezTo>
                <a:cubicBezTo>
                  <a:pt x="5124260" y="2770552"/>
                  <a:pt x="5115731" y="2796482"/>
                  <a:pt x="5106708" y="2822312"/>
                </a:cubicBezTo>
                <a:cubicBezTo>
                  <a:pt x="5087602" y="2875665"/>
                  <a:pt x="5067474" y="2929155"/>
                  <a:pt x="5046323" y="2982781"/>
                </a:cubicBezTo>
                <a:cubicBezTo>
                  <a:pt x="5025171" y="3036408"/>
                  <a:pt x="5003703" y="3089669"/>
                  <a:pt x="4981913" y="3142562"/>
                </a:cubicBezTo>
                <a:cubicBezTo>
                  <a:pt x="4963904" y="3187241"/>
                  <a:pt x="4945814" y="3231708"/>
                  <a:pt x="4927646" y="3275961"/>
                </a:cubicBezTo>
                <a:cubicBezTo>
                  <a:pt x="4909478" y="3320215"/>
                  <a:pt x="4891759" y="3363484"/>
                  <a:pt x="4874491" y="3405768"/>
                </a:cubicBezTo>
                <a:cubicBezTo>
                  <a:pt x="4872759" y="3410051"/>
                  <a:pt x="4871047" y="3414324"/>
                  <a:pt x="4869353" y="3418587"/>
                </a:cubicBezTo>
                <a:cubicBezTo>
                  <a:pt x="4860764" y="3440148"/>
                  <a:pt x="4852834" y="3460450"/>
                  <a:pt x="4845561" y="3479493"/>
                </a:cubicBezTo>
                <a:cubicBezTo>
                  <a:pt x="4838289" y="3498535"/>
                  <a:pt x="4831214" y="3517265"/>
                  <a:pt x="4824337" y="3535684"/>
                </a:cubicBezTo>
                <a:cubicBezTo>
                  <a:pt x="4817917" y="3553398"/>
                  <a:pt x="4811446" y="3571255"/>
                  <a:pt x="4804925" y="3589258"/>
                </a:cubicBezTo>
                <a:cubicBezTo>
                  <a:pt x="4798405" y="3607261"/>
                  <a:pt x="4791430" y="3626514"/>
                  <a:pt x="4784001" y="3647015"/>
                </a:cubicBezTo>
                <a:cubicBezTo>
                  <a:pt x="4769889" y="3686424"/>
                  <a:pt x="4754144" y="3730388"/>
                  <a:pt x="4736765" y="3778910"/>
                </a:cubicBezTo>
                <a:cubicBezTo>
                  <a:pt x="4719387" y="3827430"/>
                  <a:pt x="4699889" y="3881867"/>
                  <a:pt x="4678271" y="3942220"/>
                </a:cubicBezTo>
                <a:cubicBezTo>
                  <a:pt x="4668428" y="3969501"/>
                  <a:pt x="4656454" y="4002702"/>
                  <a:pt x="4642349" y="4041824"/>
                </a:cubicBezTo>
                <a:cubicBezTo>
                  <a:pt x="4629072" y="4081348"/>
                  <a:pt x="4614358" y="4125144"/>
                  <a:pt x="4598208" y="4173215"/>
                </a:cubicBezTo>
                <a:cubicBezTo>
                  <a:pt x="4589996" y="4197291"/>
                  <a:pt x="4580858" y="4222022"/>
                  <a:pt x="4570794" y="4247410"/>
                </a:cubicBezTo>
                <a:cubicBezTo>
                  <a:pt x="4560729" y="4272797"/>
                  <a:pt x="4549122" y="4298333"/>
                  <a:pt x="4535972" y="4324018"/>
                </a:cubicBezTo>
                <a:cubicBezTo>
                  <a:pt x="4529364" y="4336826"/>
                  <a:pt x="4522223" y="4349517"/>
                  <a:pt x="4514548" y="4362093"/>
                </a:cubicBezTo>
                <a:cubicBezTo>
                  <a:pt x="4510548" y="4368407"/>
                  <a:pt x="4506554" y="4374611"/>
                  <a:pt x="4502569" y="4380706"/>
                </a:cubicBezTo>
                <a:cubicBezTo>
                  <a:pt x="4498585" y="4386801"/>
                  <a:pt x="4493331" y="4393825"/>
                  <a:pt x="4486808" y="4401776"/>
                </a:cubicBezTo>
                <a:cubicBezTo>
                  <a:pt x="4475895" y="4419175"/>
                  <a:pt x="4460320" y="4429644"/>
                  <a:pt x="4440084" y="4433183"/>
                </a:cubicBezTo>
                <a:cubicBezTo>
                  <a:pt x="4419848" y="4436722"/>
                  <a:pt x="4401867" y="4431785"/>
                  <a:pt x="4386140" y="4418371"/>
                </a:cubicBezTo>
                <a:cubicBezTo>
                  <a:pt x="4381025" y="4413845"/>
                  <a:pt x="4377026" y="4408468"/>
                  <a:pt x="4374140" y="4402241"/>
                </a:cubicBezTo>
                <a:cubicBezTo>
                  <a:pt x="4371256" y="4396015"/>
                  <a:pt x="4368887" y="4389307"/>
                  <a:pt x="4367036" y="4382117"/>
                </a:cubicBezTo>
                <a:cubicBezTo>
                  <a:pt x="4366044" y="4377277"/>
                  <a:pt x="4365028" y="4372289"/>
                  <a:pt x="4363990" y="4367157"/>
                </a:cubicBezTo>
                <a:cubicBezTo>
                  <a:pt x="4362952" y="4362024"/>
                  <a:pt x="4362255" y="4357679"/>
                  <a:pt x="4361900" y="4354121"/>
                </a:cubicBezTo>
                <a:cubicBezTo>
                  <a:pt x="4360802" y="4346693"/>
                  <a:pt x="4359896" y="4339246"/>
                  <a:pt x="4359179" y="4331779"/>
                </a:cubicBezTo>
                <a:cubicBezTo>
                  <a:pt x="4357867" y="4316826"/>
                  <a:pt x="4357238" y="4301854"/>
                  <a:pt x="4357296" y="4286864"/>
                </a:cubicBezTo>
                <a:cubicBezTo>
                  <a:pt x="4357593" y="4256879"/>
                  <a:pt x="4359737" y="4227018"/>
                  <a:pt x="4363726" y="4197283"/>
                </a:cubicBezTo>
                <a:cubicBezTo>
                  <a:pt x="4367849" y="4167623"/>
                  <a:pt x="4372999" y="4138132"/>
                  <a:pt x="4379178" y="4108808"/>
                </a:cubicBezTo>
                <a:cubicBezTo>
                  <a:pt x="4385357" y="4079484"/>
                  <a:pt x="4391921" y="4050309"/>
                  <a:pt x="4398868" y="4021282"/>
                </a:cubicBezTo>
                <a:cubicBezTo>
                  <a:pt x="4405559" y="3992435"/>
                  <a:pt x="4412226" y="3963273"/>
                  <a:pt x="4418867" y="3933797"/>
                </a:cubicBezTo>
                <a:cubicBezTo>
                  <a:pt x="4425508" y="3904320"/>
                  <a:pt x="4432560" y="3874866"/>
                  <a:pt x="4440023" y="3845434"/>
                </a:cubicBezTo>
                <a:cubicBezTo>
                  <a:pt x="4454875" y="3786548"/>
                  <a:pt x="4470737" y="3728053"/>
                  <a:pt x="4487607" y="3669951"/>
                </a:cubicBezTo>
                <a:cubicBezTo>
                  <a:pt x="4507319" y="3602068"/>
                  <a:pt x="4527486" y="3536024"/>
                  <a:pt x="4548111" y="3471819"/>
                </a:cubicBezTo>
                <a:cubicBezTo>
                  <a:pt x="4553214" y="3456306"/>
                  <a:pt x="4558500" y="3440231"/>
                  <a:pt x="4563967" y="3423591"/>
                </a:cubicBezTo>
                <a:cubicBezTo>
                  <a:pt x="4569435" y="3406951"/>
                  <a:pt x="4574144" y="3392624"/>
                  <a:pt x="4578097" y="3380608"/>
                </a:cubicBezTo>
                <a:lnTo>
                  <a:pt x="4600910" y="3313734"/>
                </a:lnTo>
                <a:cubicBezTo>
                  <a:pt x="4630315" y="3229566"/>
                  <a:pt x="4654308" y="3162710"/>
                  <a:pt x="4672887" y="3113167"/>
                </a:cubicBezTo>
                <a:cubicBezTo>
                  <a:pt x="4676654" y="3103121"/>
                  <a:pt x="4680132" y="3093835"/>
                  <a:pt x="4683323" y="3085312"/>
                </a:cubicBezTo>
                <a:cubicBezTo>
                  <a:pt x="4686514" y="3076788"/>
                  <a:pt x="4689535" y="3068719"/>
                  <a:pt x="4692389" y="3061106"/>
                </a:cubicBezTo>
                <a:cubicBezTo>
                  <a:pt x="4667657" y="3089551"/>
                  <a:pt x="4638294" y="3125178"/>
                  <a:pt x="4604299" y="3167988"/>
                </a:cubicBezTo>
                <a:cubicBezTo>
                  <a:pt x="4570303" y="3210797"/>
                  <a:pt x="4531945" y="3261825"/>
                  <a:pt x="4489224" y="3321073"/>
                </a:cubicBezTo>
                <a:cubicBezTo>
                  <a:pt x="4458291" y="3363944"/>
                  <a:pt x="4428508" y="3406164"/>
                  <a:pt x="4399877" y="3447732"/>
                </a:cubicBezTo>
                <a:cubicBezTo>
                  <a:pt x="4379956" y="3476938"/>
                  <a:pt x="4360359" y="3506432"/>
                  <a:pt x="4341085" y="3536216"/>
                </a:cubicBezTo>
                <a:cubicBezTo>
                  <a:pt x="4321812" y="3566001"/>
                  <a:pt x="4303888" y="3594509"/>
                  <a:pt x="4287316" y="3621740"/>
                </a:cubicBezTo>
                <a:cubicBezTo>
                  <a:pt x="4253999" y="3676540"/>
                  <a:pt x="4224085" y="3729374"/>
                  <a:pt x="4197574" y="3780241"/>
                </a:cubicBezTo>
                <a:cubicBezTo>
                  <a:pt x="4171062" y="3831108"/>
                  <a:pt x="4147113" y="3881748"/>
                  <a:pt x="4125724" y="3932161"/>
                </a:cubicBezTo>
                <a:cubicBezTo>
                  <a:pt x="4120409" y="3944779"/>
                  <a:pt x="4115228" y="3957463"/>
                  <a:pt x="4110179" y="3970216"/>
                </a:cubicBezTo>
                <a:cubicBezTo>
                  <a:pt x="4108837" y="3973450"/>
                  <a:pt x="4107575" y="3976610"/>
                  <a:pt x="4106392" y="3979696"/>
                </a:cubicBezTo>
                <a:cubicBezTo>
                  <a:pt x="4105208" y="3982782"/>
                  <a:pt x="4103711" y="3986163"/>
                  <a:pt x="4101903" y="3989837"/>
                </a:cubicBezTo>
                <a:cubicBezTo>
                  <a:pt x="4100074" y="3993473"/>
                  <a:pt x="4098253" y="3997123"/>
                  <a:pt x="4096440" y="4000788"/>
                </a:cubicBezTo>
                <a:cubicBezTo>
                  <a:pt x="4094627" y="4004453"/>
                  <a:pt x="4092384" y="4007874"/>
                  <a:pt x="4089708" y="4011050"/>
                </a:cubicBezTo>
                <a:cubicBezTo>
                  <a:pt x="4079804" y="4024548"/>
                  <a:pt x="4067571" y="4035438"/>
                  <a:pt x="4053012" y="4043718"/>
                </a:cubicBezTo>
                <a:cubicBezTo>
                  <a:pt x="4038454" y="4051997"/>
                  <a:pt x="4022888" y="4056981"/>
                  <a:pt x="4006315" y="4058666"/>
                </a:cubicBezTo>
                <a:cubicBezTo>
                  <a:pt x="3989863" y="4060648"/>
                  <a:pt x="3973331" y="4059531"/>
                  <a:pt x="3956720" y="4055316"/>
                </a:cubicBezTo>
                <a:cubicBezTo>
                  <a:pt x="3940108" y="4051101"/>
                  <a:pt x="3924752" y="4043109"/>
                  <a:pt x="3910650" y="4031341"/>
                </a:cubicBezTo>
                <a:cubicBezTo>
                  <a:pt x="3907016" y="4028630"/>
                  <a:pt x="3903733" y="4025493"/>
                  <a:pt x="3900801" y="4021933"/>
                </a:cubicBezTo>
                <a:cubicBezTo>
                  <a:pt x="3897869" y="4018373"/>
                  <a:pt x="3894943" y="4014797"/>
                  <a:pt x="3892023" y="4011203"/>
                </a:cubicBezTo>
                <a:cubicBezTo>
                  <a:pt x="3889710" y="4007218"/>
                  <a:pt x="3887386" y="4003172"/>
                  <a:pt x="3885054" y="3999066"/>
                </a:cubicBezTo>
                <a:cubicBezTo>
                  <a:pt x="3882722" y="3994960"/>
                  <a:pt x="3880903" y="3990669"/>
                  <a:pt x="3879598" y="3986196"/>
                </a:cubicBezTo>
                <a:lnTo>
                  <a:pt x="3875584" y="3972706"/>
                </a:lnTo>
                <a:cubicBezTo>
                  <a:pt x="3874686" y="3968172"/>
                  <a:pt x="3874084" y="3963598"/>
                  <a:pt x="3873777" y="3958987"/>
                </a:cubicBezTo>
                <a:cubicBezTo>
                  <a:pt x="3873562" y="3956727"/>
                  <a:pt x="3873343" y="3954406"/>
                  <a:pt x="3873120" y="3952024"/>
                </a:cubicBezTo>
                <a:cubicBezTo>
                  <a:pt x="3872896" y="3949641"/>
                  <a:pt x="3872754" y="3947479"/>
                  <a:pt x="3872692" y="3945535"/>
                </a:cubicBezTo>
                <a:lnTo>
                  <a:pt x="3872349" y="3934000"/>
                </a:lnTo>
                <a:cubicBezTo>
                  <a:pt x="3870509" y="3872143"/>
                  <a:pt x="3868801" y="3806946"/>
                  <a:pt x="3867225" y="3738409"/>
                </a:cubicBezTo>
                <a:cubicBezTo>
                  <a:pt x="3865648" y="3669872"/>
                  <a:pt x="3864287" y="3599621"/>
                  <a:pt x="3863141" y="3527656"/>
                </a:cubicBezTo>
                <a:cubicBezTo>
                  <a:pt x="3862600" y="3484621"/>
                  <a:pt x="3862065" y="3441929"/>
                  <a:pt x="3861536" y="3399579"/>
                </a:cubicBezTo>
                <a:cubicBezTo>
                  <a:pt x="3861007" y="3357229"/>
                  <a:pt x="3860475" y="3314805"/>
                  <a:pt x="3859944" y="3272307"/>
                </a:cubicBezTo>
                <a:cubicBezTo>
                  <a:pt x="3858699" y="3243802"/>
                  <a:pt x="3857436" y="3214966"/>
                  <a:pt x="3856156" y="3185798"/>
                </a:cubicBezTo>
                <a:cubicBezTo>
                  <a:pt x="3854875" y="3156630"/>
                  <a:pt x="3853569" y="3126851"/>
                  <a:pt x="3852239" y="3096459"/>
                </a:cubicBezTo>
                <a:lnTo>
                  <a:pt x="3851839" y="3086553"/>
                </a:lnTo>
                <a:lnTo>
                  <a:pt x="3851744" y="3084061"/>
                </a:lnTo>
                <a:cubicBezTo>
                  <a:pt x="3851672" y="3084008"/>
                  <a:pt x="3851574" y="3084158"/>
                  <a:pt x="3851449" y="3084509"/>
                </a:cubicBezTo>
                <a:cubicBezTo>
                  <a:pt x="3851325" y="3084861"/>
                  <a:pt x="3851207" y="3085159"/>
                  <a:pt x="3851097" y="3085403"/>
                </a:cubicBezTo>
                <a:lnTo>
                  <a:pt x="3849708" y="3088852"/>
                </a:lnTo>
                <a:lnTo>
                  <a:pt x="3844019" y="3102898"/>
                </a:lnTo>
                <a:lnTo>
                  <a:pt x="3843049" y="3105293"/>
                </a:lnTo>
                <a:cubicBezTo>
                  <a:pt x="3838603" y="3120484"/>
                  <a:pt x="3834081" y="3135955"/>
                  <a:pt x="3829483" y="3151703"/>
                </a:cubicBezTo>
                <a:cubicBezTo>
                  <a:pt x="3824676" y="3169121"/>
                  <a:pt x="3819678" y="3187228"/>
                  <a:pt x="3814490" y="3206026"/>
                </a:cubicBezTo>
                <a:lnTo>
                  <a:pt x="3811504" y="3217389"/>
                </a:lnTo>
                <a:lnTo>
                  <a:pt x="3810133" y="3222735"/>
                </a:lnTo>
                <a:lnTo>
                  <a:pt x="3809467" y="3225322"/>
                </a:lnTo>
                <a:cubicBezTo>
                  <a:pt x="3809344" y="3225928"/>
                  <a:pt x="3808886" y="3227417"/>
                  <a:pt x="3808098" y="3229787"/>
                </a:cubicBezTo>
                <a:cubicBezTo>
                  <a:pt x="3802900" y="3245748"/>
                  <a:pt x="3797636" y="3261941"/>
                  <a:pt x="3792305" y="3278361"/>
                </a:cubicBezTo>
                <a:cubicBezTo>
                  <a:pt x="3770755" y="3344300"/>
                  <a:pt x="3747682" y="3413219"/>
                  <a:pt x="3723088" y="3485117"/>
                </a:cubicBezTo>
                <a:cubicBezTo>
                  <a:pt x="3698752" y="3556923"/>
                  <a:pt x="3672439" y="3630855"/>
                  <a:pt x="3644146" y="3706914"/>
                </a:cubicBezTo>
                <a:cubicBezTo>
                  <a:pt x="3615806" y="3783063"/>
                  <a:pt x="3586182" y="3862661"/>
                  <a:pt x="3555274" y="3945707"/>
                </a:cubicBezTo>
                <a:cubicBezTo>
                  <a:pt x="3547435" y="3966614"/>
                  <a:pt x="3539435" y="3987782"/>
                  <a:pt x="3531274" y="4009213"/>
                </a:cubicBezTo>
                <a:cubicBezTo>
                  <a:pt x="3523115" y="4030643"/>
                  <a:pt x="3515195" y="4052046"/>
                  <a:pt x="3507517" y="4073421"/>
                </a:cubicBezTo>
                <a:cubicBezTo>
                  <a:pt x="3499845" y="4095207"/>
                  <a:pt x="3492088" y="4117527"/>
                  <a:pt x="3484247" y="4140379"/>
                </a:cubicBezTo>
                <a:cubicBezTo>
                  <a:pt x="3476404" y="4163232"/>
                  <a:pt x="3468110" y="4186446"/>
                  <a:pt x="3459362" y="4210025"/>
                </a:cubicBezTo>
                <a:cubicBezTo>
                  <a:pt x="3450638" y="4233613"/>
                  <a:pt x="3441030" y="4257380"/>
                  <a:pt x="3430537" y="4281326"/>
                </a:cubicBezTo>
                <a:cubicBezTo>
                  <a:pt x="3420044" y="4305273"/>
                  <a:pt x="3408152" y="4329116"/>
                  <a:pt x="3394862" y="4352857"/>
                </a:cubicBezTo>
                <a:cubicBezTo>
                  <a:pt x="3388161" y="4364695"/>
                  <a:pt x="3380995" y="4376410"/>
                  <a:pt x="3373363" y="4387999"/>
                </a:cubicBezTo>
                <a:lnTo>
                  <a:pt x="3361642" y="4405283"/>
                </a:lnTo>
                <a:lnTo>
                  <a:pt x="3339705" y="4431363"/>
                </a:lnTo>
                <a:cubicBezTo>
                  <a:pt x="3332676" y="4440701"/>
                  <a:pt x="3323831" y="4447955"/>
                  <a:pt x="3313170" y="4453125"/>
                </a:cubicBezTo>
                <a:cubicBezTo>
                  <a:pt x="3302509" y="4458296"/>
                  <a:pt x="3291510" y="4461517"/>
                  <a:pt x="3280170" y="4462788"/>
                </a:cubicBezTo>
                <a:cubicBezTo>
                  <a:pt x="3268746" y="4464155"/>
                  <a:pt x="3257468" y="4463510"/>
                  <a:pt x="3246339" y="4460855"/>
                </a:cubicBezTo>
                <a:cubicBezTo>
                  <a:pt x="3235211" y="4458200"/>
                  <a:pt x="3224919" y="4453613"/>
                  <a:pt x="3215462" y="4447095"/>
                </a:cubicBezTo>
                <a:cubicBezTo>
                  <a:pt x="3206748" y="4440873"/>
                  <a:pt x="3199366" y="4433387"/>
                  <a:pt x="3193315" y="4424637"/>
                </a:cubicBezTo>
                <a:cubicBezTo>
                  <a:pt x="3190380" y="4420303"/>
                  <a:pt x="3187950" y="4415561"/>
                  <a:pt x="3186023" y="4410410"/>
                </a:cubicBezTo>
                <a:cubicBezTo>
                  <a:pt x="3184097" y="4405257"/>
                  <a:pt x="3182189" y="4400112"/>
                  <a:pt x="3180301" y="4394974"/>
                </a:cubicBezTo>
                <a:lnTo>
                  <a:pt x="3176877" y="4377384"/>
                </a:lnTo>
                <a:cubicBezTo>
                  <a:pt x="3176280" y="4374408"/>
                  <a:pt x="3175717" y="4371487"/>
                  <a:pt x="3175188" y="4368620"/>
                </a:cubicBezTo>
                <a:cubicBezTo>
                  <a:pt x="3174658" y="4365752"/>
                  <a:pt x="3174314" y="4363372"/>
                  <a:pt x="3174156" y="4361479"/>
                </a:cubicBezTo>
                <a:lnTo>
                  <a:pt x="3171739" y="4341169"/>
                </a:lnTo>
                <a:cubicBezTo>
                  <a:pt x="3170569" y="4327689"/>
                  <a:pt x="3169922" y="4314352"/>
                  <a:pt x="3169798" y="4301159"/>
                </a:cubicBezTo>
                <a:cubicBezTo>
                  <a:pt x="3169575" y="4287929"/>
                  <a:pt x="3169880" y="4274914"/>
                  <a:pt x="3170712" y="4262115"/>
                </a:cubicBezTo>
                <a:cubicBezTo>
                  <a:pt x="3171545" y="4249314"/>
                  <a:pt x="3172591" y="4236658"/>
                  <a:pt x="3173851" y="4224148"/>
                </a:cubicBezTo>
                <a:cubicBezTo>
                  <a:pt x="3176795" y="4199274"/>
                  <a:pt x="3180516" y="4175157"/>
                  <a:pt x="3185013" y="4151793"/>
                </a:cubicBezTo>
                <a:cubicBezTo>
                  <a:pt x="3189509" y="4128428"/>
                  <a:pt x="3194358" y="4105824"/>
                  <a:pt x="3199556" y="4083979"/>
                </a:cubicBezTo>
                <a:cubicBezTo>
                  <a:pt x="3210243" y="4041197"/>
                  <a:pt x="3220358" y="4000715"/>
                  <a:pt x="3229903" y="3962532"/>
                </a:cubicBezTo>
                <a:cubicBezTo>
                  <a:pt x="3239287" y="3924014"/>
                  <a:pt x="3248413" y="3888839"/>
                  <a:pt x="3257282" y="3857008"/>
                </a:cubicBezTo>
                <a:cubicBezTo>
                  <a:pt x="3279461" y="3778174"/>
                  <a:pt x="3301273" y="3707626"/>
                  <a:pt x="3322721" y="3645364"/>
                </a:cubicBezTo>
                <a:cubicBezTo>
                  <a:pt x="3344169" y="3583103"/>
                  <a:pt x="3364551" y="3527707"/>
                  <a:pt x="3383865" y="3479177"/>
                </a:cubicBezTo>
                <a:cubicBezTo>
                  <a:pt x="3393409" y="3455164"/>
                  <a:pt x="3402485" y="3433192"/>
                  <a:pt x="3411092" y="3413260"/>
                </a:cubicBezTo>
                <a:cubicBezTo>
                  <a:pt x="3419699" y="3393329"/>
                  <a:pt x="3427880" y="3374882"/>
                  <a:pt x="3435636" y="3357921"/>
                </a:cubicBezTo>
                <a:lnTo>
                  <a:pt x="3458601" y="3307679"/>
                </a:lnTo>
                <a:cubicBezTo>
                  <a:pt x="3462323" y="3299418"/>
                  <a:pt x="3466160" y="3290896"/>
                  <a:pt x="3470111" y="3282117"/>
                </a:cubicBezTo>
                <a:cubicBezTo>
                  <a:pt x="3471852" y="3278119"/>
                  <a:pt x="3473964" y="3273278"/>
                  <a:pt x="3476448" y="3267592"/>
                </a:cubicBezTo>
                <a:cubicBezTo>
                  <a:pt x="3477659" y="3264674"/>
                  <a:pt x="3478304" y="3263244"/>
                  <a:pt x="3478386" y="3263298"/>
                </a:cubicBezTo>
                <a:cubicBezTo>
                  <a:pt x="3478467" y="3263353"/>
                  <a:pt x="3478537" y="3263430"/>
                  <a:pt x="3478597" y="3263530"/>
                </a:cubicBezTo>
                <a:cubicBezTo>
                  <a:pt x="3515224" y="3155593"/>
                  <a:pt x="3552705" y="3047945"/>
                  <a:pt x="3591042" y="2940590"/>
                </a:cubicBezTo>
                <a:cubicBezTo>
                  <a:pt x="3629377" y="2833234"/>
                  <a:pt x="3667253" y="2725708"/>
                  <a:pt x="3704670" y="2618009"/>
                </a:cubicBezTo>
                <a:cubicBezTo>
                  <a:pt x="3717722" y="2580462"/>
                  <a:pt x="3739545" y="2549846"/>
                  <a:pt x="3770142" y="2526163"/>
                </a:cubicBezTo>
                <a:cubicBezTo>
                  <a:pt x="3800738" y="2502479"/>
                  <a:pt x="3837313" y="2492337"/>
                  <a:pt x="3879866" y="2495739"/>
                </a:cubicBezTo>
                <a:cubicBezTo>
                  <a:pt x="3926216" y="2503181"/>
                  <a:pt x="3960661" y="2537128"/>
                  <a:pt x="3983202" y="2597580"/>
                </a:cubicBezTo>
                <a:cubicBezTo>
                  <a:pt x="4005742" y="2658032"/>
                  <a:pt x="4020890" y="2730570"/>
                  <a:pt x="4028647" y="2815193"/>
                </a:cubicBezTo>
                <a:cubicBezTo>
                  <a:pt x="4036404" y="2899816"/>
                  <a:pt x="4041283" y="2982107"/>
                  <a:pt x="4043283" y="3062064"/>
                </a:cubicBezTo>
                <a:cubicBezTo>
                  <a:pt x="4046527" y="3097536"/>
                  <a:pt x="4049971" y="3130276"/>
                  <a:pt x="4053614" y="3160286"/>
                </a:cubicBezTo>
                <a:cubicBezTo>
                  <a:pt x="4055608" y="3177222"/>
                  <a:pt x="4057875" y="3193437"/>
                  <a:pt x="4060417" y="3208932"/>
                </a:cubicBezTo>
                <a:cubicBezTo>
                  <a:pt x="4062957" y="3224427"/>
                  <a:pt x="4065623" y="3239630"/>
                  <a:pt x="4068416" y="3254544"/>
                </a:cubicBezTo>
                <a:cubicBezTo>
                  <a:pt x="4073830" y="3284225"/>
                  <a:pt x="4079215" y="3313773"/>
                  <a:pt x="4084570" y="3343186"/>
                </a:cubicBezTo>
                <a:cubicBezTo>
                  <a:pt x="4087007" y="3357571"/>
                  <a:pt x="4089912" y="3382117"/>
                  <a:pt x="4093285" y="3416824"/>
                </a:cubicBezTo>
                <a:cubicBezTo>
                  <a:pt x="4096658" y="3451531"/>
                  <a:pt x="4098839" y="3480216"/>
                  <a:pt x="4099830" y="3502880"/>
                </a:cubicBezTo>
                <a:cubicBezTo>
                  <a:pt x="4108547" y="3486033"/>
                  <a:pt x="4120812" y="3464003"/>
                  <a:pt x="4136626" y="3436791"/>
                </a:cubicBezTo>
                <a:cubicBezTo>
                  <a:pt x="4164142" y="3389791"/>
                  <a:pt x="4201408" y="3331647"/>
                  <a:pt x="4248426" y="3262361"/>
                </a:cubicBezTo>
                <a:cubicBezTo>
                  <a:pt x="4272542" y="3227007"/>
                  <a:pt x="4298185" y="3190271"/>
                  <a:pt x="4325355" y="3152153"/>
                </a:cubicBezTo>
                <a:cubicBezTo>
                  <a:pt x="4352525" y="3114034"/>
                  <a:pt x="4380764" y="3074826"/>
                  <a:pt x="4410075" y="3034528"/>
                </a:cubicBezTo>
                <a:cubicBezTo>
                  <a:pt x="4439637" y="2993571"/>
                  <a:pt x="4469460" y="2952735"/>
                  <a:pt x="4499544" y="2912022"/>
                </a:cubicBezTo>
                <a:cubicBezTo>
                  <a:pt x="4529628" y="2871309"/>
                  <a:pt x="4559827" y="2831805"/>
                  <a:pt x="4590141" y="2793512"/>
                </a:cubicBezTo>
                <a:cubicBezTo>
                  <a:pt x="4620471" y="2755213"/>
                  <a:pt x="4650534" y="2719049"/>
                  <a:pt x="4680331" y="2685022"/>
                </a:cubicBezTo>
                <a:cubicBezTo>
                  <a:pt x="4710128" y="2650996"/>
                  <a:pt x="4739078" y="2619940"/>
                  <a:pt x="4767182" y="2591853"/>
                </a:cubicBezTo>
                <a:cubicBezTo>
                  <a:pt x="4791402" y="2566635"/>
                  <a:pt x="4816950" y="2543251"/>
                  <a:pt x="4843822" y="2521700"/>
                </a:cubicBezTo>
                <a:cubicBezTo>
                  <a:pt x="4870696" y="2500148"/>
                  <a:pt x="4900034" y="2483773"/>
                  <a:pt x="4931837" y="2472572"/>
                </a:cubicBezTo>
                <a:cubicBezTo>
                  <a:pt x="4956167" y="2464502"/>
                  <a:pt x="4980376" y="2461030"/>
                  <a:pt x="5004465" y="2462153"/>
                </a:cubicBezTo>
                <a:close/>
                <a:moveTo>
                  <a:pt x="1760812" y="2440140"/>
                </a:moveTo>
                <a:cubicBezTo>
                  <a:pt x="1773360" y="2439812"/>
                  <a:pt x="1785909" y="2440128"/>
                  <a:pt x="1798458" y="2441089"/>
                </a:cubicBezTo>
                <a:cubicBezTo>
                  <a:pt x="1810608" y="2441857"/>
                  <a:pt x="1823106" y="2443668"/>
                  <a:pt x="1835950" y="2446523"/>
                </a:cubicBezTo>
                <a:cubicBezTo>
                  <a:pt x="1848794" y="2449378"/>
                  <a:pt x="1859693" y="2452459"/>
                  <a:pt x="1868647" y="2455767"/>
                </a:cubicBezTo>
                <a:cubicBezTo>
                  <a:pt x="1877088" y="2458538"/>
                  <a:pt x="1885301" y="2461905"/>
                  <a:pt x="1893286" y="2465865"/>
                </a:cubicBezTo>
                <a:cubicBezTo>
                  <a:pt x="1901378" y="2469557"/>
                  <a:pt x="1909204" y="2473747"/>
                  <a:pt x="1916765" y="2478434"/>
                </a:cubicBezTo>
                <a:cubicBezTo>
                  <a:pt x="1931140" y="2487284"/>
                  <a:pt x="1943874" y="2496762"/>
                  <a:pt x="1954967" y="2506871"/>
                </a:cubicBezTo>
                <a:cubicBezTo>
                  <a:pt x="1966059" y="2516979"/>
                  <a:pt x="1975783" y="2527110"/>
                  <a:pt x="1984137" y="2537262"/>
                </a:cubicBezTo>
                <a:cubicBezTo>
                  <a:pt x="1992594" y="2547314"/>
                  <a:pt x="1999881" y="2557149"/>
                  <a:pt x="2005998" y="2566765"/>
                </a:cubicBezTo>
                <a:cubicBezTo>
                  <a:pt x="2012115" y="2576383"/>
                  <a:pt x="2017519" y="2585537"/>
                  <a:pt x="2022209" y="2594229"/>
                </a:cubicBezTo>
                <a:cubicBezTo>
                  <a:pt x="2026757" y="2603627"/>
                  <a:pt x="2030571" y="2612261"/>
                  <a:pt x="2033649" y="2620132"/>
                </a:cubicBezTo>
                <a:cubicBezTo>
                  <a:pt x="2036727" y="2628001"/>
                  <a:pt x="2039294" y="2635572"/>
                  <a:pt x="2041349" y="2642842"/>
                </a:cubicBezTo>
                <a:cubicBezTo>
                  <a:pt x="2042041" y="2645796"/>
                  <a:pt x="2042589" y="2648129"/>
                  <a:pt x="2042995" y="2649844"/>
                </a:cubicBezTo>
                <a:cubicBezTo>
                  <a:pt x="2043401" y="2651559"/>
                  <a:pt x="2043968" y="2653964"/>
                  <a:pt x="2044697" y="2657061"/>
                </a:cubicBezTo>
                <a:cubicBezTo>
                  <a:pt x="2046801" y="2667430"/>
                  <a:pt x="2048608" y="2680243"/>
                  <a:pt x="2050120" y="2695499"/>
                </a:cubicBezTo>
                <a:cubicBezTo>
                  <a:pt x="2051430" y="2708866"/>
                  <a:pt x="2051870" y="2724608"/>
                  <a:pt x="2051438" y="2742724"/>
                </a:cubicBezTo>
                <a:cubicBezTo>
                  <a:pt x="2051007" y="2760839"/>
                  <a:pt x="2048753" y="2781198"/>
                  <a:pt x="2044679" y="2803801"/>
                </a:cubicBezTo>
                <a:cubicBezTo>
                  <a:pt x="2040835" y="2826450"/>
                  <a:pt x="2034243" y="2851011"/>
                  <a:pt x="2024903" y="2877485"/>
                </a:cubicBezTo>
                <a:cubicBezTo>
                  <a:pt x="2015563" y="2903960"/>
                  <a:pt x="2003192" y="2931889"/>
                  <a:pt x="1987790" y="2961273"/>
                </a:cubicBezTo>
                <a:cubicBezTo>
                  <a:pt x="1979356" y="2977780"/>
                  <a:pt x="1970391" y="2993877"/>
                  <a:pt x="1960896" y="3009565"/>
                </a:cubicBezTo>
                <a:cubicBezTo>
                  <a:pt x="1951402" y="3025253"/>
                  <a:pt x="1941352" y="3040248"/>
                  <a:pt x="1930748" y="3054552"/>
                </a:cubicBezTo>
                <a:cubicBezTo>
                  <a:pt x="1915919" y="3074768"/>
                  <a:pt x="1899120" y="3093551"/>
                  <a:pt x="1880348" y="3110902"/>
                </a:cubicBezTo>
                <a:cubicBezTo>
                  <a:pt x="1861576" y="3128253"/>
                  <a:pt x="1841503" y="3141872"/>
                  <a:pt x="1820129" y="3151760"/>
                </a:cubicBezTo>
                <a:cubicBezTo>
                  <a:pt x="1814872" y="3154440"/>
                  <a:pt x="1809490" y="3156721"/>
                  <a:pt x="1803983" y="3158603"/>
                </a:cubicBezTo>
                <a:cubicBezTo>
                  <a:pt x="1798475" y="3160484"/>
                  <a:pt x="1792994" y="3162330"/>
                  <a:pt x="1787537" y="3164138"/>
                </a:cubicBezTo>
                <a:cubicBezTo>
                  <a:pt x="1781907" y="3165276"/>
                  <a:pt x="1776319" y="3166459"/>
                  <a:pt x="1770775" y="3167687"/>
                </a:cubicBezTo>
                <a:cubicBezTo>
                  <a:pt x="1765230" y="3168917"/>
                  <a:pt x="1759433" y="3169630"/>
                  <a:pt x="1753384" y="3169829"/>
                </a:cubicBezTo>
                <a:cubicBezTo>
                  <a:pt x="1741562" y="3170125"/>
                  <a:pt x="1730108" y="3168757"/>
                  <a:pt x="1719022" y="3165726"/>
                </a:cubicBezTo>
                <a:cubicBezTo>
                  <a:pt x="1707937" y="3162695"/>
                  <a:pt x="1697492" y="3158065"/>
                  <a:pt x="1687686" y="3151836"/>
                </a:cubicBezTo>
                <a:cubicBezTo>
                  <a:pt x="1677773" y="3145577"/>
                  <a:pt x="1669326" y="3137440"/>
                  <a:pt x="1662343" y="3127425"/>
                </a:cubicBezTo>
                <a:cubicBezTo>
                  <a:pt x="1658915" y="3122072"/>
                  <a:pt x="1656220" y="3117064"/>
                  <a:pt x="1654256" y="3112401"/>
                </a:cubicBezTo>
                <a:cubicBezTo>
                  <a:pt x="1651954" y="3107707"/>
                  <a:pt x="1649881" y="3102897"/>
                  <a:pt x="1648035" y="3097973"/>
                </a:cubicBezTo>
                <a:cubicBezTo>
                  <a:pt x="1640149" y="3078309"/>
                  <a:pt x="1635544" y="3057717"/>
                  <a:pt x="1634222" y="3036195"/>
                </a:cubicBezTo>
                <a:cubicBezTo>
                  <a:pt x="1633423" y="3014652"/>
                  <a:pt x="1636005" y="2993700"/>
                  <a:pt x="1641968" y="2973338"/>
                </a:cubicBezTo>
                <a:cubicBezTo>
                  <a:pt x="1647930" y="2952975"/>
                  <a:pt x="1655902" y="2933695"/>
                  <a:pt x="1665882" y="2915495"/>
                </a:cubicBezTo>
                <a:cubicBezTo>
                  <a:pt x="1668216" y="2911027"/>
                  <a:pt x="1670796" y="2906406"/>
                  <a:pt x="1673621" y="2901632"/>
                </a:cubicBezTo>
                <a:cubicBezTo>
                  <a:pt x="1676446" y="2896857"/>
                  <a:pt x="1679377" y="2892293"/>
                  <a:pt x="1682416" y="2887941"/>
                </a:cubicBezTo>
                <a:cubicBezTo>
                  <a:pt x="1688270" y="2879641"/>
                  <a:pt x="1694180" y="2871254"/>
                  <a:pt x="1700148" y="2862781"/>
                </a:cubicBezTo>
                <a:cubicBezTo>
                  <a:pt x="1706009" y="2854573"/>
                  <a:pt x="1711583" y="2846295"/>
                  <a:pt x="1716869" y="2837946"/>
                </a:cubicBezTo>
                <a:cubicBezTo>
                  <a:pt x="1722153" y="2829596"/>
                  <a:pt x="1726689" y="2821217"/>
                  <a:pt x="1730477" y="2812808"/>
                </a:cubicBezTo>
                <a:lnTo>
                  <a:pt x="1732931" y="2806733"/>
                </a:lnTo>
                <a:lnTo>
                  <a:pt x="1734262" y="2802230"/>
                </a:lnTo>
                <a:cubicBezTo>
                  <a:pt x="1735049" y="2799219"/>
                  <a:pt x="1735455" y="2796140"/>
                  <a:pt x="1735481" y="2792994"/>
                </a:cubicBezTo>
                <a:cubicBezTo>
                  <a:pt x="1735392" y="2786457"/>
                  <a:pt x="1733153" y="2780734"/>
                  <a:pt x="1728765" y="2775826"/>
                </a:cubicBezTo>
                <a:cubicBezTo>
                  <a:pt x="1724004" y="2771518"/>
                  <a:pt x="1718271" y="2769009"/>
                  <a:pt x="1711564" y="2768300"/>
                </a:cubicBezTo>
                <a:cubicBezTo>
                  <a:pt x="1704859" y="2767589"/>
                  <a:pt x="1695890" y="2767907"/>
                  <a:pt x="1684661" y="2769252"/>
                </a:cubicBezTo>
                <a:cubicBezTo>
                  <a:pt x="1663535" y="2772631"/>
                  <a:pt x="1641858" y="2778325"/>
                  <a:pt x="1619626" y="2786336"/>
                </a:cubicBezTo>
                <a:cubicBezTo>
                  <a:pt x="1597395" y="2794346"/>
                  <a:pt x="1575218" y="2803432"/>
                  <a:pt x="1553094" y="2813593"/>
                </a:cubicBezTo>
                <a:cubicBezTo>
                  <a:pt x="1499707" y="2837999"/>
                  <a:pt x="1448950" y="2866414"/>
                  <a:pt x="1400825" y="2898834"/>
                </a:cubicBezTo>
                <a:cubicBezTo>
                  <a:pt x="1352699" y="2931255"/>
                  <a:pt x="1306909" y="2969441"/>
                  <a:pt x="1263454" y="3013393"/>
                </a:cubicBezTo>
                <a:cubicBezTo>
                  <a:pt x="1253798" y="3023303"/>
                  <a:pt x="1244398" y="3033567"/>
                  <a:pt x="1235257" y="3044186"/>
                </a:cubicBezTo>
                <a:cubicBezTo>
                  <a:pt x="1227786" y="3055070"/>
                  <a:pt x="1220467" y="3066298"/>
                  <a:pt x="1213300" y="3077872"/>
                </a:cubicBezTo>
                <a:cubicBezTo>
                  <a:pt x="1202398" y="3095391"/>
                  <a:pt x="1191672" y="3113671"/>
                  <a:pt x="1181119" y="3132716"/>
                </a:cubicBezTo>
                <a:cubicBezTo>
                  <a:pt x="1170568" y="3151760"/>
                  <a:pt x="1161444" y="3171483"/>
                  <a:pt x="1153748" y="3191885"/>
                </a:cubicBezTo>
                <a:cubicBezTo>
                  <a:pt x="1150086" y="3202043"/>
                  <a:pt x="1147196" y="3212183"/>
                  <a:pt x="1145076" y="3222306"/>
                </a:cubicBezTo>
                <a:cubicBezTo>
                  <a:pt x="1142957" y="3232428"/>
                  <a:pt x="1142111" y="3242057"/>
                  <a:pt x="1142541" y="3251190"/>
                </a:cubicBezTo>
                <a:cubicBezTo>
                  <a:pt x="1142643" y="3255893"/>
                  <a:pt x="1143115" y="3260457"/>
                  <a:pt x="1143958" y="3264883"/>
                </a:cubicBezTo>
                <a:cubicBezTo>
                  <a:pt x="1144802" y="3269310"/>
                  <a:pt x="1145921" y="3273324"/>
                  <a:pt x="1147316" y="3276924"/>
                </a:cubicBezTo>
                <a:cubicBezTo>
                  <a:pt x="1150107" y="3283979"/>
                  <a:pt x="1154058" y="3289836"/>
                  <a:pt x="1159170" y="3294496"/>
                </a:cubicBezTo>
                <a:cubicBezTo>
                  <a:pt x="1164753" y="3299659"/>
                  <a:pt x="1171397" y="3303699"/>
                  <a:pt x="1179103" y="3306615"/>
                </a:cubicBezTo>
                <a:cubicBezTo>
                  <a:pt x="1186809" y="3309532"/>
                  <a:pt x="1195246" y="3311100"/>
                  <a:pt x="1204415" y="3311320"/>
                </a:cubicBezTo>
                <a:cubicBezTo>
                  <a:pt x="1208959" y="3311458"/>
                  <a:pt x="1213589" y="3311221"/>
                  <a:pt x="1218304" y="3310611"/>
                </a:cubicBezTo>
                <a:cubicBezTo>
                  <a:pt x="1220605" y="3310316"/>
                  <a:pt x="1222967" y="3309929"/>
                  <a:pt x="1225390" y="3309451"/>
                </a:cubicBezTo>
                <a:cubicBezTo>
                  <a:pt x="1227812" y="3308973"/>
                  <a:pt x="1231100" y="3308338"/>
                  <a:pt x="1235257" y="3307545"/>
                </a:cubicBezTo>
                <a:cubicBezTo>
                  <a:pt x="1250123" y="3304769"/>
                  <a:pt x="1265274" y="3302655"/>
                  <a:pt x="1280711" y="3301202"/>
                </a:cubicBezTo>
                <a:cubicBezTo>
                  <a:pt x="1296148" y="3299752"/>
                  <a:pt x="1311832" y="3299069"/>
                  <a:pt x="1327764" y="3299152"/>
                </a:cubicBezTo>
                <a:cubicBezTo>
                  <a:pt x="1331495" y="3299108"/>
                  <a:pt x="1335661" y="3299225"/>
                  <a:pt x="1340259" y="3299502"/>
                </a:cubicBezTo>
                <a:cubicBezTo>
                  <a:pt x="1344857" y="3299779"/>
                  <a:pt x="1349584" y="3300135"/>
                  <a:pt x="1354438" y="3300569"/>
                </a:cubicBezTo>
                <a:cubicBezTo>
                  <a:pt x="1364162" y="3301736"/>
                  <a:pt x="1374093" y="3303850"/>
                  <a:pt x="1384234" y="3306912"/>
                </a:cubicBezTo>
                <a:cubicBezTo>
                  <a:pt x="1394408" y="3309974"/>
                  <a:pt x="1404483" y="3314395"/>
                  <a:pt x="1414462" y="3320175"/>
                </a:cubicBezTo>
                <a:cubicBezTo>
                  <a:pt x="1424441" y="3325955"/>
                  <a:pt x="1433670" y="3333121"/>
                  <a:pt x="1442151" y="3341672"/>
                </a:cubicBezTo>
                <a:cubicBezTo>
                  <a:pt x="1450606" y="3350262"/>
                  <a:pt x="1457735" y="3359707"/>
                  <a:pt x="1463538" y="3370007"/>
                </a:cubicBezTo>
                <a:cubicBezTo>
                  <a:pt x="1469342" y="3380308"/>
                  <a:pt x="1473774" y="3390855"/>
                  <a:pt x="1476836" y="3401649"/>
                </a:cubicBezTo>
                <a:cubicBezTo>
                  <a:pt x="1482787" y="3423394"/>
                  <a:pt x="1485083" y="3444703"/>
                  <a:pt x="1483728" y="3465577"/>
                </a:cubicBezTo>
                <a:cubicBezTo>
                  <a:pt x="1482372" y="3486450"/>
                  <a:pt x="1478534" y="3506620"/>
                  <a:pt x="1472212" y="3526085"/>
                </a:cubicBezTo>
                <a:cubicBezTo>
                  <a:pt x="1465895" y="3545567"/>
                  <a:pt x="1457224" y="3564356"/>
                  <a:pt x="1446198" y="3582452"/>
                </a:cubicBezTo>
                <a:cubicBezTo>
                  <a:pt x="1435172" y="3600547"/>
                  <a:pt x="1421050" y="3617291"/>
                  <a:pt x="1403831" y="3632681"/>
                </a:cubicBezTo>
                <a:cubicBezTo>
                  <a:pt x="1395152" y="3640324"/>
                  <a:pt x="1385473" y="3647210"/>
                  <a:pt x="1374797" y="3653338"/>
                </a:cubicBezTo>
                <a:cubicBezTo>
                  <a:pt x="1369527" y="3656439"/>
                  <a:pt x="1363951" y="3659224"/>
                  <a:pt x="1358073" y="3661692"/>
                </a:cubicBezTo>
                <a:lnTo>
                  <a:pt x="1353735" y="3663589"/>
                </a:lnTo>
                <a:lnTo>
                  <a:pt x="1350614" y="3664797"/>
                </a:lnTo>
                <a:lnTo>
                  <a:pt x="1344469" y="3667173"/>
                </a:lnTo>
                <a:cubicBezTo>
                  <a:pt x="1328220" y="3673327"/>
                  <a:pt x="1311877" y="3679529"/>
                  <a:pt x="1295437" y="3685778"/>
                </a:cubicBezTo>
                <a:cubicBezTo>
                  <a:pt x="1279199" y="3691839"/>
                  <a:pt x="1263278" y="3697999"/>
                  <a:pt x="1247674" y="3704258"/>
                </a:cubicBezTo>
                <a:cubicBezTo>
                  <a:pt x="1232071" y="3710517"/>
                  <a:pt x="1217010" y="3717132"/>
                  <a:pt x="1202494" y="3724103"/>
                </a:cubicBezTo>
                <a:cubicBezTo>
                  <a:pt x="1143761" y="3751597"/>
                  <a:pt x="1099824" y="3790251"/>
                  <a:pt x="1070678" y="3840069"/>
                </a:cubicBezTo>
                <a:cubicBezTo>
                  <a:pt x="1055997" y="3865032"/>
                  <a:pt x="1044282" y="3890234"/>
                  <a:pt x="1035536" y="3915674"/>
                </a:cubicBezTo>
                <a:cubicBezTo>
                  <a:pt x="1026791" y="3941115"/>
                  <a:pt x="1020461" y="3964577"/>
                  <a:pt x="1016548" y="3986063"/>
                </a:cubicBezTo>
                <a:cubicBezTo>
                  <a:pt x="1011630" y="4011292"/>
                  <a:pt x="1009461" y="4035046"/>
                  <a:pt x="1010041" y="4057325"/>
                </a:cubicBezTo>
                <a:cubicBezTo>
                  <a:pt x="1010276" y="4079700"/>
                  <a:pt x="1013250" y="4099967"/>
                  <a:pt x="1018965" y="4118126"/>
                </a:cubicBezTo>
                <a:cubicBezTo>
                  <a:pt x="1024212" y="4136489"/>
                  <a:pt x="1032081" y="4152369"/>
                  <a:pt x="1042571" y="4165767"/>
                </a:cubicBezTo>
                <a:cubicBezTo>
                  <a:pt x="1053062" y="4179163"/>
                  <a:pt x="1064821" y="4190722"/>
                  <a:pt x="1077851" y="4200444"/>
                </a:cubicBezTo>
                <a:cubicBezTo>
                  <a:pt x="1090652" y="4209742"/>
                  <a:pt x="1103460" y="4217274"/>
                  <a:pt x="1116280" y="4223039"/>
                </a:cubicBezTo>
                <a:cubicBezTo>
                  <a:pt x="1129099" y="4228803"/>
                  <a:pt x="1141613" y="4233120"/>
                  <a:pt x="1153824" y="4235990"/>
                </a:cubicBezTo>
                <a:cubicBezTo>
                  <a:pt x="1159770" y="4237849"/>
                  <a:pt x="1165829" y="4239251"/>
                  <a:pt x="1172001" y="4240196"/>
                </a:cubicBezTo>
                <a:cubicBezTo>
                  <a:pt x="1178173" y="4241140"/>
                  <a:pt x="1184399" y="4242140"/>
                  <a:pt x="1190678" y="4243195"/>
                </a:cubicBezTo>
                <a:cubicBezTo>
                  <a:pt x="1196795" y="4243945"/>
                  <a:pt x="1203226" y="4244398"/>
                  <a:pt x="1209971" y="4244555"/>
                </a:cubicBezTo>
                <a:cubicBezTo>
                  <a:pt x="1213069" y="4244657"/>
                  <a:pt x="1216747" y="4244779"/>
                  <a:pt x="1221006" y="4244919"/>
                </a:cubicBezTo>
                <a:cubicBezTo>
                  <a:pt x="1222962" y="4244934"/>
                  <a:pt x="1224027" y="4244981"/>
                  <a:pt x="1224202" y="4245060"/>
                </a:cubicBezTo>
                <a:cubicBezTo>
                  <a:pt x="1224379" y="4245140"/>
                  <a:pt x="1224379" y="4245220"/>
                  <a:pt x="1224202" y="4245302"/>
                </a:cubicBezTo>
                <a:cubicBezTo>
                  <a:pt x="1270506" y="4238434"/>
                  <a:pt x="1315536" y="4225568"/>
                  <a:pt x="1359295" y="4206705"/>
                </a:cubicBezTo>
                <a:cubicBezTo>
                  <a:pt x="1403053" y="4187842"/>
                  <a:pt x="1441587" y="4167571"/>
                  <a:pt x="1474895" y="4145891"/>
                </a:cubicBezTo>
                <a:cubicBezTo>
                  <a:pt x="1535784" y="4106075"/>
                  <a:pt x="1587617" y="4056934"/>
                  <a:pt x="1630392" y="3998468"/>
                </a:cubicBezTo>
                <a:cubicBezTo>
                  <a:pt x="1673169" y="3940001"/>
                  <a:pt x="1707259" y="3876790"/>
                  <a:pt x="1732665" y="3808835"/>
                </a:cubicBezTo>
                <a:cubicBezTo>
                  <a:pt x="1743954" y="3787014"/>
                  <a:pt x="1760299" y="3777048"/>
                  <a:pt x="1781700" y="3778939"/>
                </a:cubicBezTo>
                <a:cubicBezTo>
                  <a:pt x="1803102" y="3780829"/>
                  <a:pt x="1811428" y="3794729"/>
                  <a:pt x="1806678" y="3820640"/>
                </a:cubicBezTo>
                <a:cubicBezTo>
                  <a:pt x="1794565" y="3860889"/>
                  <a:pt x="1779515" y="3900035"/>
                  <a:pt x="1761528" y="3938077"/>
                </a:cubicBezTo>
                <a:cubicBezTo>
                  <a:pt x="1743541" y="3976118"/>
                  <a:pt x="1722973" y="4012764"/>
                  <a:pt x="1699825" y="4048013"/>
                </a:cubicBezTo>
                <a:cubicBezTo>
                  <a:pt x="1688200" y="4069362"/>
                  <a:pt x="1676955" y="4088958"/>
                  <a:pt x="1666092" y="4106801"/>
                </a:cubicBezTo>
                <a:cubicBezTo>
                  <a:pt x="1653659" y="4127144"/>
                  <a:pt x="1641398" y="4146185"/>
                  <a:pt x="1629311" y="4163924"/>
                </a:cubicBezTo>
                <a:cubicBezTo>
                  <a:pt x="1617223" y="4181664"/>
                  <a:pt x="1604673" y="4199004"/>
                  <a:pt x="1591660" y="4215946"/>
                </a:cubicBezTo>
                <a:cubicBezTo>
                  <a:pt x="1588367" y="4220087"/>
                  <a:pt x="1582595" y="4226354"/>
                  <a:pt x="1574341" y="4234748"/>
                </a:cubicBezTo>
                <a:cubicBezTo>
                  <a:pt x="1566088" y="4243143"/>
                  <a:pt x="1556785" y="4251873"/>
                  <a:pt x="1546434" y="4260938"/>
                </a:cubicBezTo>
                <a:cubicBezTo>
                  <a:pt x="1536039" y="4269952"/>
                  <a:pt x="1526349" y="4277830"/>
                  <a:pt x="1517367" y="4284571"/>
                </a:cubicBezTo>
                <a:cubicBezTo>
                  <a:pt x="1508384" y="4291314"/>
                  <a:pt x="1501919" y="4295546"/>
                  <a:pt x="1497973" y="4297269"/>
                </a:cubicBezTo>
                <a:cubicBezTo>
                  <a:pt x="1469269" y="4309330"/>
                  <a:pt x="1464823" y="4303333"/>
                  <a:pt x="1484637" y="4279276"/>
                </a:cubicBezTo>
                <a:cubicBezTo>
                  <a:pt x="1478662" y="4283942"/>
                  <a:pt x="1472630" y="4288521"/>
                  <a:pt x="1466543" y="4293015"/>
                </a:cubicBezTo>
                <a:cubicBezTo>
                  <a:pt x="1466441" y="4293085"/>
                  <a:pt x="1466339" y="4293155"/>
                  <a:pt x="1466238" y="4293225"/>
                </a:cubicBezTo>
                <a:cubicBezTo>
                  <a:pt x="1467491" y="4294608"/>
                  <a:pt x="1465081" y="4298530"/>
                  <a:pt x="1459008" y="4304991"/>
                </a:cubicBezTo>
                <a:cubicBezTo>
                  <a:pt x="1454353" y="4309887"/>
                  <a:pt x="1447261" y="4316440"/>
                  <a:pt x="1437736" y="4324651"/>
                </a:cubicBezTo>
                <a:cubicBezTo>
                  <a:pt x="1427928" y="4332462"/>
                  <a:pt x="1415161" y="4341826"/>
                  <a:pt x="1399435" y="4352743"/>
                </a:cubicBezTo>
                <a:cubicBezTo>
                  <a:pt x="1383575" y="4363496"/>
                  <a:pt x="1364791" y="4374668"/>
                  <a:pt x="1343085" y="4386256"/>
                </a:cubicBezTo>
                <a:cubicBezTo>
                  <a:pt x="1321378" y="4397844"/>
                  <a:pt x="1296591" y="4409015"/>
                  <a:pt x="1268724" y="4419770"/>
                </a:cubicBezTo>
                <a:cubicBezTo>
                  <a:pt x="1240131" y="4430660"/>
                  <a:pt x="1209235" y="4439624"/>
                  <a:pt x="1176034" y="4446663"/>
                </a:cubicBezTo>
                <a:cubicBezTo>
                  <a:pt x="1142835" y="4453702"/>
                  <a:pt x="1107881" y="4456880"/>
                  <a:pt x="1071173" y="4456196"/>
                </a:cubicBezTo>
                <a:cubicBezTo>
                  <a:pt x="1033894" y="4455493"/>
                  <a:pt x="997185" y="4449890"/>
                  <a:pt x="961045" y="4439386"/>
                </a:cubicBezTo>
                <a:cubicBezTo>
                  <a:pt x="924906" y="4428883"/>
                  <a:pt x="891712" y="4413555"/>
                  <a:pt x="861463" y="4393402"/>
                </a:cubicBezTo>
                <a:cubicBezTo>
                  <a:pt x="830981" y="4373690"/>
                  <a:pt x="804824" y="4350974"/>
                  <a:pt x="782994" y="4325254"/>
                </a:cubicBezTo>
                <a:cubicBezTo>
                  <a:pt x="761163" y="4299535"/>
                  <a:pt x="744187" y="4273369"/>
                  <a:pt x="732064" y="4246758"/>
                </a:cubicBezTo>
                <a:cubicBezTo>
                  <a:pt x="721237" y="4223312"/>
                  <a:pt x="712722" y="4200010"/>
                  <a:pt x="706521" y="4176849"/>
                </a:cubicBezTo>
                <a:cubicBezTo>
                  <a:pt x="700322" y="4153688"/>
                  <a:pt x="695764" y="4130965"/>
                  <a:pt x="692851" y="4108679"/>
                </a:cubicBezTo>
                <a:cubicBezTo>
                  <a:pt x="688231" y="4064064"/>
                  <a:pt x="687768" y="4021517"/>
                  <a:pt x="691463" y="3981042"/>
                </a:cubicBezTo>
                <a:cubicBezTo>
                  <a:pt x="693631" y="3960826"/>
                  <a:pt x="696351" y="3941013"/>
                  <a:pt x="699623" y="3921602"/>
                </a:cubicBezTo>
                <a:cubicBezTo>
                  <a:pt x="702893" y="3902191"/>
                  <a:pt x="707111" y="3883183"/>
                  <a:pt x="712278" y="3864577"/>
                </a:cubicBezTo>
                <a:cubicBezTo>
                  <a:pt x="714479" y="3855183"/>
                  <a:pt x="717080" y="3845923"/>
                  <a:pt x="720080" y="3836800"/>
                </a:cubicBezTo>
                <a:cubicBezTo>
                  <a:pt x="723079" y="3827676"/>
                  <a:pt x="725990" y="3818546"/>
                  <a:pt x="728811" y="3809410"/>
                </a:cubicBezTo>
                <a:cubicBezTo>
                  <a:pt x="732268" y="3800481"/>
                  <a:pt x="735652" y="3791524"/>
                  <a:pt x="738962" y="3782538"/>
                </a:cubicBezTo>
                <a:cubicBezTo>
                  <a:pt x="742272" y="3773553"/>
                  <a:pt x="745998" y="3764716"/>
                  <a:pt x="750140" y="3756026"/>
                </a:cubicBezTo>
                <a:cubicBezTo>
                  <a:pt x="765733" y="3720768"/>
                  <a:pt x="784334" y="3686986"/>
                  <a:pt x="805946" y="3654676"/>
                </a:cubicBezTo>
                <a:cubicBezTo>
                  <a:pt x="827558" y="3622368"/>
                  <a:pt x="851378" y="3591991"/>
                  <a:pt x="877408" y="3563546"/>
                </a:cubicBezTo>
                <a:cubicBezTo>
                  <a:pt x="901196" y="3536885"/>
                  <a:pt x="926852" y="3512051"/>
                  <a:pt x="954374" y="3489046"/>
                </a:cubicBezTo>
                <a:cubicBezTo>
                  <a:pt x="981896" y="3466039"/>
                  <a:pt x="1010911" y="3445363"/>
                  <a:pt x="1041416" y="3427018"/>
                </a:cubicBezTo>
                <a:cubicBezTo>
                  <a:pt x="1041945" y="3426664"/>
                  <a:pt x="1042484" y="3426320"/>
                  <a:pt x="1043033" y="3425984"/>
                </a:cubicBezTo>
                <a:cubicBezTo>
                  <a:pt x="1045554" y="3424441"/>
                  <a:pt x="1048008" y="3422946"/>
                  <a:pt x="1050396" y="3421500"/>
                </a:cubicBezTo>
                <a:cubicBezTo>
                  <a:pt x="1051567" y="3420778"/>
                  <a:pt x="1052708" y="3420076"/>
                  <a:pt x="1053821" y="3419392"/>
                </a:cubicBezTo>
                <a:cubicBezTo>
                  <a:pt x="1054474" y="3419056"/>
                  <a:pt x="1054936" y="3418712"/>
                  <a:pt x="1055210" y="3418358"/>
                </a:cubicBezTo>
                <a:lnTo>
                  <a:pt x="1053764" y="3417092"/>
                </a:lnTo>
                <a:cubicBezTo>
                  <a:pt x="1043749" y="3408602"/>
                  <a:pt x="1034897" y="3400179"/>
                  <a:pt x="1027210" y="3391828"/>
                </a:cubicBezTo>
                <a:cubicBezTo>
                  <a:pt x="1019523" y="3383476"/>
                  <a:pt x="1012418" y="3374690"/>
                  <a:pt x="1005893" y="3365471"/>
                </a:cubicBezTo>
                <a:cubicBezTo>
                  <a:pt x="998196" y="3354677"/>
                  <a:pt x="991215" y="3343273"/>
                  <a:pt x="984950" y="3331260"/>
                </a:cubicBezTo>
                <a:cubicBezTo>
                  <a:pt x="978685" y="3319247"/>
                  <a:pt x="973026" y="3305912"/>
                  <a:pt x="967974" y="3291257"/>
                </a:cubicBezTo>
                <a:cubicBezTo>
                  <a:pt x="963045" y="3277105"/>
                  <a:pt x="959298" y="3261783"/>
                  <a:pt x="956731" y="3245291"/>
                </a:cubicBezTo>
                <a:cubicBezTo>
                  <a:pt x="954165" y="3228799"/>
                  <a:pt x="953180" y="3211201"/>
                  <a:pt x="953780" y="3192498"/>
                </a:cubicBezTo>
                <a:cubicBezTo>
                  <a:pt x="954265" y="3183229"/>
                  <a:pt x="955178" y="3173657"/>
                  <a:pt x="956517" y="3163783"/>
                </a:cubicBezTo>
                <a:cubicBezTo>
                  <a:pt x="957856" y="3153910"/>
                  <a:pt x="959848" y="3144052"/>
                  <a:pt x="962494" y="3134208"/>
                </a:cubicBezTo>
                <a:cubicBezTo>
                  <a:pt x="966968" y="3114200"/>
                  <a:pt x="972784" y="3093300"/>
                  <a:pt x="979941" y="3071511"/>
                </a:cubicBezTo>
                <a:cubicBezTo>
                  <a:pt x="986383" y="3051832"/>
                  <a:pt x="995727" y="3028435"/>
                  <a:pt x="1007972" y="3001316"/>
                </a:cubicBezTo>
                <a:cubicBezTo>
                  <a:pt x="1020217" y="2974198"/>
                  <a:pt x="1035811" y="2945196"/>
                  <a:pt x="1054753" y="2914308"/>
                </a:cubicBezTo>
                <a:cubicBezTo>
                  <a:pt x="1073966" y="2883619"/>
                  <a:pt x="1096149" y="2852679"/>
                  <a:pt x="1121301" y="2821485"/>
                </a:cubicBezTo>
                <a:lnTo>
                  <a:pt x="1125499" y="2816906"/>
                </a:lnTo>
                <a:lnTo>
                  <a:pt x="1100213" y="2813057"/>
                </a:lnTo>
                <a:cubicBezTo>
                  <a:pt x="1072365" y="2808951"/>
                  <a:pt x="1045175" y="2804942"/>
                  <a:pt x="1018641" y="2801028"/>
                </a:cubicBezTo>
                <a:cubicBezTo>
                  <a:pt x="992107" y="2797115"/>
                  <a:pt x="965625" y="2793210"/>
                  <a:pt x="939193" y="2789315"/>
                </a:cubicBezTo>
                <a:cubicBezTo>
                  <a:pt x="928614" y="2787836"/>
                  <a:pt x="917997" y="2786348"/>
                  <a:pt x="907343" y="2784851"/>
                </a:cubicBezTo>
                <a:lnTo>
                  <a:pt x="891779" y="2782743"/>
                </a:lnTo>
                <a:lnTo>
                  <a:pt x="883846" y="2781708"/>
                </a:lnTo>
                <a:lnTo>
                  <a:pt x="879850" y="2781191"/>
                </a:lnTo>
                <a:lnTo>
                  <a:pt x="877852" y="2780941"/>
                </a:lnTo>
                <a:cubicBezTo>
                  <a:pt x="877437" y="2781235"/>
                  <a:pt x="877183" y="2781759"/>
                  <a:pt x="877091" y="2782513"/>
                </a:cubicBezTo>
                <a:cubicBezTo>
                  <a:pt x="871733" y="2797421"/>
                  <a:pt x="866182" y="2812846"/>
                  <a:pt x="860435" y="2828788"/>
                </a:cubicBezTo>
                <a:cubicBezTo>
                  <a:pt x="854691" y="2844731"/>
                  <a:pt x="848991" y="2860732"/>
                  <a:pt x="843339" y="2876789"/>
                </a:cubicBezTo>
                <a:cubicBezTo>
                  <a:pt x="828164" y="2922187"/>
                  <a:pt x="812982" y="2967593"/>
                  <a:pt x="797789" y="3013009"/>
                </a:cubicBezTo>
                <a:cubicBezTo>
                  <a:pt x="797155" y="3014971"/>
                  <a:pt x="796520" y="3016932"/>
                  <a:pt x="795886" y="3018893"/>
                </a:cubicBezTo>
                <a:cubicBezTo>
                  <a:pt x="792543" y="3029852"/>
                  <a:pt x="789397" y="3040172"/>
                  <a:pt x="786449" y="3049853"/>
                </a:cubicBezTo>
                <a:cubicBezTo>
                  <a:pt x="783501" y="3059533"/>
                  <a:pt x="780602" y="3069040"/>
                  <a:pt x="777754" y="3078370"/>
                </a:cubicBezTo>
                <a:cubicBezTo>
                  <a:pt x="775202" y="3087330"/>
                  <a:pt x="772628" y="3096376"/>
                  <a:pt x="770031" y="3105508"/>
                </a:cubicBezTo>
                <a:cubicBezTo>
                  <a:pt x="767435" y="3114640"/>
                  <a:pt x="764657" y="3124424"/>
                  <a:pt x="761696" y="3134859"/>
                </a:cubicBezTo>
                <a:cubicBezTo>
                  <a:pt x="756064" y="3154837"/>
                  <a:pt x="749771" y="3177147"/>
                  <a:pt x="742817" y="3201789"/>
                </a:cubicBezTo>
                <a:cubicBezTo>
                  <a:pt x="735863" y="3226431"/>
                  <a:pt x="728076" y="3254024"/>
                  <a:pt x="719458" y="3284570"/>
                </a:cubicBezTo>
                <a:cubicBezTo>
                  <a:pt x="711293" y="3313158"/>
                  <a:pt x="699514" y="3351910"/>
                  <a:pt x="684118" y="3400824"/>
                </a:cubicBezTo>
                <a:cubicBezTo>
                  <a:pt x="668722" y="3449739"/>
                  <a:pt x="651372" y="3501865"/>
                  <a:pt x="632069" y="3557204"/>
                </a:cubicBezTo>
                <a:cubicBezTo>
                  <a:pt x="612739" y="3612144"/>
                  <a:pt x="591954" y="3668569"/>
                  <a:pt x="569717" y="3726478"/>
                </a:cubicBezTo>
                <a:cubicBezTo>
                  <a:pt x="547479" y="3784388"/>
                  <a:pt x="524120" y="3842327"/>
                  <a:pt x="499645" y="3900294"/>
                </a:cubicBezTo>
                <a:cubicBezTo>
                  <a:pt x="485867" y="3932550"/>
                  <a:pt x="471812" y="3963848"/>
                  <a:pt x="457482" y="3994187"/>
                </a:cubicBezTo>
                <a:cubicBezTo>
                  <a:pt x="453937" y="4001494"/>
                  <a:pt x="450259" y="4009070"/>
                  <a:pt x="446444" y="4016913"/>
                </a:cubicBezTo>
                <a:cubicBezTo>
                  <a:pt x="442631" y="4024757"/>
                  <a:pt x="439347" y="4031508"/>
                  <a:pt x="436592" y="4037167"/>
                </a:cubicBezTo>
                <a:lnTo>
                  <a:pt x="420609" y="4068535"/>
                </a:lnTo>
                <a:cubicBezTo>
                  <a:pt x="400073" y="4107325"/>
                  <a:pt x="383666" y="4138316"/>
                  <a:pt x="371388" y="4161508"/>
                </a:cubicBezTo>
                <a:cubicBezTo>
                  <a:pt x="368105" y="4167645"/>
                  <a:pt x="365128" y="4173215"/>
                  <a:pt x="362457" y="4178219"/>
                </a:cubicBezTo>
                <a:cubicBezTo>
                  <a:pt x="359785" y="4183223"/>
                  <a:pt x="357251" y="4187975"/>
                  <a:pt x="354853" y="4192473"/>
                </a:cubicBezTo>
                <a:cubicBezTo>
                  <a:pt x="353796" y="4194191"/>
                  <a:pt x="352948" y="4195570"/>
                  <a:pt x="352306" y="4196607"/>
                </a:cubicBezTo>
                <a:cubicBezTo>
                  <a:pt x="351665" y="4197645"/>
                  <a:pt x="350783" y="4199071"/>
                  <a:pt x="349659" y="4200885"/>
                </a:cubicBezTo>
                <a:cubicBezTo>
                  <a:pt x="345854" y="4207106"/>
                  <a:pt x="341231" y="4214650"/>
                  <a:pt x="335789" y="4223515"/>
                </a:cubicBezTo>
                <a:cubicBezTo>
                  <a:pt x="330952" y="4231383"/>
                  <a:pt x="325300" y="4240696"/>
                  <a:pt x="318834" y="4251455"/>
                </a:cubicBezTo>
                <a:cubicBezTo>
                  <a:pt x="312369" y="4262215"/>
                  <a:pt x="304771" y="4274349"/>
                  <a:pt x="296043" y="4287861"/>
                </a:cubicBezTo>
                <a:cubicBezTo>
                  <a:pt x="287353" y="4301446"/>
                  <a:pt x="277149" y="4316166"/>
                  <a:pt x="265432" y="4332021"/>
                </a:cubicBezTo>
                <a:cubicBezTo>
                  <a:pt x="253714" y="4347875"/>
                  <a:pt x="239367" y="4364460"/>
                  <a:pt x="222391" y="4381773"/>
                </a:cubicBezTo>
                <a:cubicBezTo>
                  <a:pt x="217328" y="4386885"/>
                  <a:pt x="212045" y="4391720"/>
                  <a:pt x="206543" y="4396277"/>
                </a:cubicBezTo>
                <a:cubicBezTo>
                  <a:pt x="201267" y="4401266"/>
                  <a:pt x="195760" y="4405564"/>
                  <a:pt x="190028" y="4409173"/>
                </a:cubicBezTo>
                <a:cubicBezTo>
                  <a:pt x="187178" y="4411038"/>
                  <a:pt x="184367" y="4412975"/>
                  <a:pt x="181592" y="4414982"/>
                </a:cubicBezTo>
                <a:cubicBezTo>
                  <a:pt x="178817" y="4416988"/>
                  <a:pt x="175876" y="4418565"/>
                  <a:pt x="172771" y="4419713"/>
                </a:cubicBezTo>
                <a:cubicBezTo>
                  <a:pt x="166314" y="4421867"/>
                  <a:pt x="159744" y="4422366"/>
                  <a:pt x="153059" y="4421208"/>
                </a:cubicBezTo>
                <a:cubicBezTo>
                  <a:pt x="148377" y="4420533"/>
                  <a:pt x="144072" y="4418797"/>
                  <a:pt x="140145" y="4415999"/>
                </a:cubicBezTo>
                <a:cubicBezTo>
                  <a:pt x="136219" y="4413203"/>
                  <a:pt x="133484" y="4409599"/>
                  <a:pt x="131939" y="4405187"/>
                </a:cubicBezTo>
                <a:cubicBezTo>
                  <a:pt x="129828" y="4396424"/>
                  <a:pt x="128096" y="4387412"/>
                  <a:pt x="126745" y="4378151"/>
                </a:cubicBezTo>
                <a:cubicBezTo>
                  <a:pt x="125914" y="4368530"/>
                  <a:pt x="125447" y="4358826"/>
                  <a:pt x="125342" y="4349039"/>
                </a:cubicBezTo>
                <a:cubicBezTo>
                  <a:pt x="125238" y="4339252"/>
                  <a:pt x="125465" y="4330247"/>
                  <a:pt x="126023" y="4322026"/>
                </a:cubicBezTo>
                <a:cubicBezTo>
                  <a:pt x="128409" y="4289455"/>
                  <a:pt x="132569" y="4258969"/>
                  <a:pt x="138504" y="4230571"/>
                </a:cubicBezTo>
                <a:cubicBezTo>
                  <a:pt x="144438" y="4202173"/>
                  <a:pt x="150787" y="4174686"/>
                  <a:pt x="157550" y="4148114"/>
                </a:cubicBezTo>
                <a:cubicBezTo>
                  <a:pt x="164285" y="4121600"/>
                  <a:pt x="170811" y="4094895"/>
                  <a:pt x="177128" y="4067998"/>
                </a:cubicBezTo>
                <a:cubicBezTo>
                  <a:pt x="180185" y="4054518"/>
                  <a:pt x="183032" y="4040798"/>
                  <a:pt x="185670" y="4026839"/>
                </a:cubicBezTo>
                <a:cubicBezTo>
                  <a:pt x="188445" y="4012461"/>
                  <a:pt x="191287" y="3997739"/>
                  <a:pt x="194195" y="3982671"/>
                </a:cubicBezTo>
                <a:cubicBezTo>
                  <a:pt x="200261" y="3952431"/>
                  <a:pt x="207207" y="3920694"/>
                  <a:pt x="215033" y="3887463"/>
                </a:cubicBezTo>
                <a:cubicBezTo>
                  <a:pt x="222859" y="3854231"/>
                  <a:pt x="231414" y="3820325"/>
                  <a:pt x="240695" y="3785746"/>
                </a:cubicBezTo>
                <a:cubicBezTo>
                  <a:pt x="251929" y="3744331"/>
                  <a:pt x="263560" y="3703360"/>
                  <a:pt x="275587" y="3662833"/>
                </a:cubicBezTo>
                <a:cubicBezTo>
                  <a:pt x="287613" y="3622304"/>
                  <a:pt x="300780" y="3580643"/>
                  <a:pt x="315089" y="3537850"/>
                </a:cubicBezTo>
                <a:cubicBezTo>
                  <a:pt x="318211" y="3528547"/>
                  <a:pt x="321345" y="3519215"/>
                  <a:pt x="324487" y="3509854"/>
                </a:cubicBezTo>
                <a:cubicBezTo>
                  <a:pt x="326184" y="3499961"/>
                  <a:pt x="327909" y="3489875"/>
                  <a:pt x="329662" y="3479598"/>
                </a:cubicBezTo>
                <a:cubicBezTo>
                  <a:pt x="332399" y="3464758"/>
                  <a:pt x="335221" y="3449486"/>
                  <a:pt x="338130" y="3433783"/>
                </a:cubicBezTo>
                <a:cubicBezTo>
                  <a:pt x="339702" y="3425828"/>
                  <a:pt x="341294" y="3417767"/>
                  <a:pt x="342905" y="3409601"/>
                </a:cubicBezTo>
                <a:cubicBezTo>
                  <a:pt x="343121" y="3408205"/>
                  <a:pt x="343032" y="3406417"/>
                  <a:pt x="342639" y="3404235"/>
                </a:cubicBezTo>
                <a:cubicBezTo>
                  <a:pt x="342463" y="3403512"/>
                  <a:pt x="342267" y="3402257"/>
                  <a:pt x="342046" y="3400472"/>
                </a:cubicBezTo>
                <a:cubicBezTo>
                  <a:pt x="341826" y="3398688"/>
                  <a:pt x="341605" y="3396748"/>
                  <a:pt x="341383" y="3394655"/>
                </a:cubicBezTo>
                <a:cubicBezTo>
                  <a:pt x="337930" y="3362816"/>
                  <a:pt x="330090" y="3331487"/>
                  <a:pt x="317866" y="3300666"/>
                </a:cubicBezTo>
                <a:cubicBezTo>
                  <a:pt x="305361" y="3270265"/>
                  <a:pt x="287814" y="3240389"/>
                  <a:pt x="265230" y="3211039"/>
                </a:cubicBezTo>
                <a:cubicBezTo>
                  <a:pt x="242644" y="3181690"/>
                  <a:pt x="216537" y="3150918"/>
                  <a:pt x="186907" y="3118726"/>
                </a:cubicBezTo>
                <a:cubicBezTo>
                  <a:pt x="172146" y="3102374"/>
                  <a:pt x="156976" y="3084835"/>
                  <a:pt x="141396" y="3066106"/>
                </a:cubicBezTo>
                <a:cubicBezTo>
                  <a:pt x="133627" y="3056727"/>
                  <a:pt x="125915" y="3046936"/>
                  <a:pt x="118260" y="3036732"/>
                </a:cubicBezTo>
                <a:cubicBezTo>
                  <a:pt x="111112" y="3027090"/>
                  <a:pt x="103907" y="3017363"/>
                  <a:pt x="96645" y="3007548"/>
                </a:cubicBezTo>
                <a:cubicBezTo>
                  <a:pt x="81982" y="2988023"/>
                  <a:pt x="67339" y="2966810"/>
                  <a:pt x="52719" y="2943907"/>
                </a:cubicBezTo>
                <a:cubicBezTo>
                  <a:pt x="38098" y="2921005"/>
                  <a:pt x="25405" y="2895375"/>
                  <a:pt x="14642" y="2867017"/>
                </a:cubicBezTo>
                <a:cubicBezTo>
                  <a:pt x="9359" y="2852751"/>
                  <a:pt x="5394" y="2837602"/>
                  <a:pt x="2748" y="2821571"/>
                </a:cubicBezTo>
                <a:cubicBezTo>
                  <a:pt x="103" y="2805541"/>
                  <a:pt x="-633" y="2789142"/>
                  <a:pt x="543" y="2772377"/>
                </a:cubicBezTo>
                <a:cubicBezTo>
                  <a:pt x="1664" y="2755531"/>
                  <a:pt x="4893" y="2739387"/>
                  <a:pt x="10230" y="2723945"/>
                </a:cubicBezTo>
                <a:cubicBezTo>
                  <a:pt x="15567" y="2708503"/>
                  <a:pt x="22283" y="2694467"/>
                  <a:pt x="30377" y="2681837"/>
                </a:cubicBezTo>
                <a:cubicBezTo>
                  <a:pt x="38343" y="2669142"/>
                  <a:pt x="46878" y="2657867"/>
                  <a:pt x="55982" y="2648014"/>
                </a:cubicBezTo>
                <a:cubicBezTo>
                  <a:pt x="65085" y="2638161"/>
                  <a:pt x="74219" y="2629392"/>
                  <a:pt x="83384" y="2621707"/>
                </a:cubicBezTo>
                <a:cubicBezTo>
                  <a:pt x="101881" y="2606500"/>
                  <a:pt x="119208" y="2594300"/>
                  <a:pt x="135365" y="2585108"/>
                </a:cubicBezTo>
                <a:cubicBezTo>
                  <a:pt x="172934" y="2563922"/>
                  <a:pt x="207958" y="2548116"/>
                  <a:pt x="240438" y="2537690"/>
                </a:cubicBezTo>
                <a:cubicBezTo>
                  <a:pt x="272918" y="2527265"/>
                  <a:pt x="302386" y="2520346"/>
                  <a:pt x="328844" y="2516931"/>
                </a:cubicBezTo>
                <a:cubicBezTo>
                  <a:pt x="341886" y="2515111"/>
                  <a:pt x="353913" y="2513893"/>
                  <a:pt x="364926" y="2513281"/>
                </a:cubicBezTo>
                <a:cubicBezTo>
                  <a:pt x="375938" y="2512667"/>
                  <a:pt x="386172" y="2512370"/>
                  <a:pt x="395627" y="2512390"/>
                </a:cubicBezTo>
                <a:cubicBezTo>
                  <a:pt x="404950" y="2512377"/>
                  <a:pt x="414254" y="2512536"/>
                  <a:pt x="423539" y="2512869"/>
                </a:cubicBezTo>
                <a:cubicBezTo>
                  <a:pt x="428182" y="2512891"/>
                  <a:pt x="432862" y="2512924"/>
                  <a:pt x="437580" y="2512964"/>
                </a:cubicBezTo>
                <a:cubicBezTo>
                  <a:pt x="439867" y="2512964"/>
                  <a:pt x="442505" y="2512964"/>
                  <a:pt x="445495" y="2512964"/>
                </a:cubicBezTo>
                <a:cubicBezTo>
                  <a:pt x="446878" y="2512933"/>
                  <a:pt x="447637" y="2512953"/>
                  <a:pt x="447774" y="2513025"/>
                </a:cubicBezTo>
                <a:cubicBezTo>
                  <a:pt x="447910" y="2513096"/>
                  <a:pt x="447918" y="2513178"/>
                  <a:pt x="447797" y="2513271"/>
                </a:cubicBezTo>
                <a:cubicBezTo>
                  <a:pt x="504235" y="2503872"/>
                  <a:pt x="561198" y="2497856"/>
                  <a:pt x="618686" y="2495223"/>
                </a:cubicBezTo>
                <a:cubicBezTo>
                  <a:pt x="676173" y="2492590"/>
                  <a:pt x="733007" y="2491389"/>
                  <a:pt x="789188" y="2491618"/>
                </a:cubicBezTo>
                <a:cubicBezTo>
                  <a:pt x="846978" y="2491604"/>
                  <a:pt x="904581" y="2493183"/>
                  <a:pt x="961999" y="2496357"/>
                </a:cubicBezTo>
                <a:cubicBezTo>
                  <a:pt x="1019416" y="2499529"/>
                  <a:pt x="1076890" y="2503799"/>
                  <a:pt x="1134424" y="2509170"/>
                </a:cubicBezTo>
                <a:cubicBezTo>
                  <a:pt x="1157198" y="2511377"/>
                  <a:pt x="1180029" y="2513882"/>
                  <a:pt x="1202918" y="2516682"/>
                </a:cubicBezTo>
                <a:cubicBezTo>
                  <a:pt x="1220625" y="2516705"/>
                  <a:pt x="1236982" y="2516296"/>
                  <a:pt x="1251988" y="2515455"/>
                </a:cubicBezTo>
                <a:cubicBezTo>
                  <a:pt x="1268700" y="2514497"/>
                  <a:pt x="1284364" y="2513003"/>
                  <a:pt x="1298983" y="2510972"/>
                </a:cubicBezTo>
                <a:cubicBezTo>
                  <a:pt x="1306239" y="2509991"/>
                  <a:pt x="1313226" y="2508719"/>
                  <a:pt x="1319946" y="2507159"/>
                </a:cubicBezTo>
                <a:cubicBezTo>
                  <a:pt x="1326664" y="2505598"/>
                  <a:pt x="1333414" y="2503770"/>
                  <a:pt x="1340194" y="2501678"/>
                </a:cubicBezTo>
                <a:cubicBezTo>
                  <a:pt x="1343516" y="2500754"/>
                  <a:pt x="1349007" y="2499584"/>
                  <a:pt x="1356669" y="2498167"/>
                </a:cubicBezTo>
                <a:cubicBezTo>
                  <a:pt x="1364330" y="2496749"/>
                  <a:pt x="1372842" y="2495282"/>
                  <a:pt x="1382205" y="2493765"/>
                </a:cubicBezTo>
                <a:cubicBezTo>
                  <a:pt x="1391579" y="2492236"/>
                  <a:pt x="1400295" y="2491149"/>
                  <a:pt x="1408350" y="2490504"/>
                </a:cubicBezTo>
                <a:cubicBezTo>
                  <a:pt x="1416405" y="2489860"/>
                  <a:pt x="1422004" y="2489861"/>
                  <a:pt x="1425147" y="2490507"/>
                </a:cubicBezTo>
                <a:cubicBezTo>
                  <a:pt x="1436576" y="2493580"/>
                  <a:pt x="1442354" y="2496933"/>
                  <a:pt x="1442480" y="2500567"/>
                </a:cubicBezTo>
                <a:cubicBezTo>
                  <a:pt x="1442607" y="2504201"/>
                  <a:pt x="1437521" y="2508301"/>
                  <a:pt x="1427220" y="2512869"/>
                </a:cubicBezTo>
                <a:cubicBezTo>
                  <a:pt x="1432485" y="2512338"/>
                  <a:pt x="1437806" y="2511924"/>
                  <a:pt x="1443184" y="2511623"/>
                </a:cubicBezTo>
                <a:cubicBezTo>
                  <a:pt x="1443273" y="2511623"/>
                  <a:pt x="1443362" y="2511623"/>
                  <a:pt x="1443450" y="2511623"/>
                </a:cubicBezTo>
                <a:cubicBezTo>
                  <a:pt x="1443159" y="2509771"/>
                  <a:pt x="1446141" y="2507976"/>
                  <a:pt x="1452394" y="2506238"/>
                </a:cubicBezTo>
                <a:cubicBezTo>
                  <a:pt x="1457137" y="2504704"/>
                  <a:pt x="1464198" y="2503658"/>
                  <a:pt x="1473579" y="2503103"/>
                </a:cubicBezTo>
                <a:cubicBezTo>
                  <a:pt x="1482960" y="2502548"/>
                  <a:pt x="1494855" y="2504219"/>
                  <a:pt x="1509263" y="2508117"/>
                </a:cubicBezTo>
                <a:lnTo>
                  <a:pt x="1517487" y="2510614"/>
                </a:lnTo>
                <a:lnTo>
                  <a:pt x="1522685" y="2507855"/>
                </a:lnTo>
                <a:cubicBezTo>
                  <a:pt x="1562978" y="2487811"/>
                  <a:pt x="1605015" y="2471368"/>
                  <a:pt x="1648796" y="2458526"/>
                </a:cubicBezTo>
                <a:cubicBezTo>
                  <a:pt x="1673285" y="2451450"/>
                  <a:pt x="1698077" y="2446296"/>
                  <a:pt x="1723171" y="2443059"/>
                </a:cubicBezTo>
                <a:cubicBezTo>
                  <a:pt x="1735717" y="2441443"/>
                  <a:pt x="1748264" y="2440469"/>
                  <a:pt x="1760812" y="2440140"/>
                </a:cubicBezTo>
                <a:close/>
                <a:moveTo>
                  <a:pt x="2740427" y="907445"/>
                </a:moveTo>
                <a:cubicBezTo>
                  <a:pt x="2787002" y="915301"/>
                  <a:pt x="2814877" y="937936"/>
                  <a:pt x="2824051" y="975347"/>
                </a:cubicBezTo>
                <a:cubicBezTo>
                  <a:pt x="2833225" y="1012760"/>
                  <a:pt x="2828693" y="1051498"/>
                  <a:pt x="2810454" y="1091564"/>
                </a:cubicBezTo>
                <a:cubicBezTo>
                  <a:pt x="2792215" y="1131629"/>
                  <a:pt x="2765264" y="1159568"/>
                  <a:pt x="2729601" y="1175383"/>
                </a:cubicBezTo>
                <a:cubicBezTo>
                  <a:pt x="2662057" y="1198627"/>
                  <a:pt x="2601040" y="1224385"/>
                  <a:pt x="2546551" y="1252656"/>
                </a:cubicBezTo>
                <a:cubicBezTo>
                  <a:pt x="2492061" y="1280927"/>
                  <a:pt x="2447182" y="1328955"/>
                  <a:pt x="2411917" y="1396741"/>
                </a:cubicBezTo>
                <a:cubicBezTo>
                  <a:pt x="2410588" y="1399566"/>
                  <a:pt x="2409268" y="1402441"/>
                  <a:pt x="2407959" y="1405363"/>
                </a:cubicBezTo>
                <a:cubicBezTo>
                  <a:pt x="2411563" y="1400397"/>
                  <a:pt x="2415605" y="1394961"/>
                  <a:pt x="2420086" y="1389057"/>
                </a:cubicBezTo>
                <a:cubicBezTo>
                  <a:pt x="2424567" y="1383151"/>
                  <a:pt x="2429784" y="1376451"/>
                  <a:pt x="2435738" y="1368956"/>
                </a:cubicBezTo>
                <a:cubicBezTo>
                  <a:pt x="2443513" y="1358739"/>
                  <a:pt x="2454352" y="1346405"/>
                  <a:pt x="2468257" y="1331954"/>
                </a:cubicBezTo>
                <a:cubicBezTo>
                  <a:pt x="2482160" y="1317503"/>
                  <a:pt x="2499968" y="1302678"/>
                  <a:pt x="2521680" y="1287480"/>
                </a:cubicBezTo>
                <a:cubicBezTo>
                  <a:pt x="2543688" y="1272511"/>
                  <a:pt x="2568352" y="1259013"/>
                  <a:pt x="2595670" y="1246984"/>
                </a:cubicBezTo>
                <a:cubicBezTo>
                  <a:pt x="2622987" y="1234954"/>
                  <a:pt x="2650875" y="1223722"/>
                  <a:pt x="2679333" y="1213285"/>
                </a:cubicBezTo>
                <a:cubicBezTo>
                  <a:pt x="2693543" y="1207808"/>
                  <a:pt x="2707628" y="1202379"/>
                  <a:pt x="2721591" y="1196998"/>
                </a:cubicBezTo>
                <a:cubicBezTo>
                  <a:pt x="2728325" y="1194567"/>
                  <a:pt x="2735528" y="1191544"/>
                  <a:pt x="2743202" y="1187932"/>
                </a:cubicBezTo>
                <a:cubicBezTo>
                  <a:pt x="2750876" y="1184320"/>
                  <a:pt x="2757999" y="1180048"/>
                  <a:pt x="2764571" y="1175115"/>
                </a:cubicBezTo>
                <a:cubicBezTo>
                  <a:pt x="2777663" y="1165214"/>
                  <a:pt x="2788808" y="1154176"/>
                  <a:pt x="2798006" y="1142002"/>
                </a:cubicBezTo>
                <a:cubicBezTo>
                  <a:pt x="2807202" y="1129827"/>
                  <a:pt x="2814780" y="1117290"/>
                  <a:pt x="2820738" y="1104389"/>
                </a:cubicBezTo>
                <a:cubicBezTo>
                  <a:pt x="2831052" y="1081542"/>
                  <a:pt x="2837307" y="1059097"/>
                  <a:pt x="2839500" y="1037055"/>
                </a:cubicBezTo>
                <a:cubicBezTo>
                  <a:pt x="2841693" y="1015012"/>
                  <a:pt x="2839809" y="994503"/>
                  <a:pt x="2833846" y="975526"/>
                </a:cubicBezTo>
                <a:cubicBezTo>
                  <a:pt x="2830933" y="966108"/>
                  <a:pt x="2826943" y="957506"/>
                  <a:pt x="2821877" y="949723"/>
                </a:cubicBezTo>
                <a:cubicBezTo>
                  <a:pt x="2816810" y="941940"/>
                  <a:pt x="2810970" y="935268"/>
                  <a:pt x="2804356" y="929710"/>
                </a:cubicBezTo>
                <a:cubicBezTo>
                  <a:pt x="2797762" y="924172"/>
                  <a:pt x="2790853" y="919795"/>
                  <a:pt x="2783624" y="916578"/>
                </a:cubicBezTo>
                <a:cubicBezTo>
                  <a:pt x="2776396" y="913361"/>
                  <a:pt x="2769196" y="911077"/>
                  <a:pt x="2762022" y="909725"/>
                </a:cubicBezTo>
                <a:lnTo>
                  <a:pt x="2762021" y="909725"/>
                </a:lnTo>
                <a:cubicBezTo>
                  <a:pt x="2754643" y="908314"/>
                  <a:pt x="2747445" y="907554"/>
                  <a:pt x="2740427" y="907445"/>
                </a:cubicBezTo>
                <a:close/>
                <a:moveTo>
                  <a:pt x="1406799" y="615037"/>
                </a:moveTo>
                <a:cubicBezTo>
                  <a:pt x="1401738" y="629347"/>
                  <a:pt x="1396677" y="643649"/>
                  <a:pt x="1391617" y="657940"/>
                </a:cubicBezTo>
                <a:cubicBezTo>
                  <a:pt x="1352926" y="767673"/>
                  <a:pt x="1312038" y="876621"/>
                  <a:pt x="1268953" y="984782"/>
                </a:cubicBezTo>
                <a:cubicBezTo>
                  <a:pt x="1304323" y="979782"/>
                  <a:pt x="1339337" y="975402"/>
                  <a:pt x="1373995" y="971642"/>
                </a:cubicBezTo>
                <a:cubicBezTo>
                  <a:pt x="1408654" y="967882"/>
                  <a:pt x="1442617" y="964565"/>
                  <a:pt x="1475885" y="961693"/>
                </a:cubicBezTo>
                <a:cubicBezTo>
                  <a:pt x="1559176" y="954260"/>
                  <a:pt x="1642981" y="947778"/>
                  <a:pt x="1727299" y="942243"/>
                </a:cubicBezTo>
                <a:cubicBezTo>
                  <a:pt x="1721636" y="941731"/>
                  <a:pt x="1715435" y="941251"/>
                  <a:pt x="1708699" y="940803"/>
                </a:cubicBezTo>
                <a:cubicBezTo>
                  <a:pt x="1701962" y="940356"/>
                  <a:pt x="1694425" y="939968"/>
                  <a:pt x="1686089" y="939637"/>
                </a:cubicBezTo>
                <a:cubicBezTo>
                  <a:pt x="1671319" y="939010"/>
                  <a:pt x="1652140" y="938803"/>
                  <a:pt x="1628552" y="939019"/>
                </a:cubicBezTo>
                <a:cubicBezTo>
                  <a:pt x="1604964" y="939235"/>
                  <a:pt x="1577395" y="939958"/>
                  <a:pt x="1545844" y="941189"/>
                </a:cubicBezTo>
                <a:cubicBezTo>
                  <a:pt x="1530126" y="941893"/>
                  <a:pt x="1513902" y="942625"/>
                  <a:pt x="1497170" y="943385"/>
                </a:cubicBezTo>
                <a:cubicBezTo>
                  <a:pt x="1480439" y="944145"/>
                  <a:pt x="1463443" y="945534"/>
                  <a:pt x="1446184" y="947551"/>
                </a:cubicBezTo>
                <a:cubicBezTo>
                  <a:pt x="1412352" y="951242"/>
                  <a:pt x="1378681" y="954915"/>
                  <a:pt x="1345172" y="958569"/>
                </a:cubicBezTo>
                <a:cubicBezTo>
                  <a:pt x="1333789" y="959933"/>
                  <a:pt x="1322500" y="961287"/>
                  <a:pt x="1311306" y="962631"/>
                </a:cubicBezTo>
                <a:cubicBezTo>
                  <a:pt x="1308526" y="962937"/>
                  <a:pt x="1305670" y="963303"/>
                  <a:pt x="1302739" y="963730"/>
                </a:cubicBezTo>
                <a:cubicBezTo>
                  <a:pt x="1299807" y="964159"/>
                  <a:pt x="1297151" y="964366"/>
                  <a:pt x="1294771" y="964356"/>
                </a:cubicBezTo>
                <a:cubicBezTo>
                  <a:pt x="1296624" y="959141"/>
                  <a:pt x="1298456" y="953973"/>
                  <a:pt x="1300270" y="948854"/>
                </a:cubicBezTo>
                <a:cubicBezTo>
                  <a:pt x="1308972" y="923841"/>
                  <a:pt x="1317293" y="899941"/>
                  <a:pt x="1325233" y="877150"/>
                </a:cubicBezTo>
                <a:cubicBezTo>
                  <a:pt x="1342453" y="827160"/>
                  <a:pt x="1357234" y="782657"/>
                  <a:pt x="1369577" y="743643"/>
                </a:cubicBezTo>
                <a:cubicBezTo>
                  <a:pt x="1381919" y="704630"/>
                  <a:pt x="1392328" y="669483"/>
                  <a:pt x="1400805" y="638203"/>
                </a:cubicBezTo>
                <a:cubicBezTo>
                  <a:pt x="1402842" y="630318"/>
                  <a:pt x="1404840" y="622596"/>
                  <a:pt x="1406799" y="615037"/>
                </a:cubicBezTo>
                <a:close/>
                <a:moveTo>
                  <a:pt x="174902" y="390614"/>
                </a:moveTo>
                <a:cubicBezTo>
                  <a:pt x="182097" y="407424"/>
                  <a:pt x="192445" y="425043"/>
                  <a:pt x="205950" y="443471"/>
                </a:cubicBezTo>
                <a:cubicBezTo>
                  <a:pt x="219454" y="461901"/>
                  <a:pt x="232787" y="478926"/>
                  <a:pt x="245946" y="494547"/>
                </a:cubicBezTo>
                <a:cubicBezTo>
                  <a:pt x="246574" y="491565"/>
                  <a:pt x="246840" y="488084"/>
                  <a:pt x="246746" y="484104"/>
                </a:cubicBezTo>
                <a:cubicBezTo>
                  <a:pt x="246609" y="478557"/>
                  <a:pt x="244484" y="471563"/>
                  <a:pt x="240371" y="463122"/>
                </a:cubicBezTo>
                <a:cubicBezTo>
                  <a:pt x="238260" y="458970"/>
                  <a:pt x="235790" y="454844"/>
                  <a:pt x="232958" y="450746"/>
                </a:cubicBezTo>
                <a:cubicBezTo>
                  <a:pt x="230127" y="446648"/>
                  <a:pt x="227213" y="442662"/>
                  <a:pt x="224218" y="438786"/>
                </a:cubicBezTo>
                <a:cubicBezTo>
                  <a:pt x="218177" y="430933"/>
                  <a:pt x="212184" y="423876"/>
                  <a:pt x="206238" y="417613"/>
                </a:cubicBezTo>
                <a:cubicBezTo>
                  <a:pt x="201128" y="412213"/>
                  <a:pt x="196255" y="407564"/>
                  <a:pt x="191623" y="403665"/>
                </a:cubicBezTo>
                <a:cubicBezTo>
                  <a:pt x="186990" y="399768"/>
                  <a:pt x="182495" y="396253"/>
                  <a:pt x="178136" y="393124"/>
                </a:cubicBezTo>
                <a:cubicBezTo>
                  <a:pt x="177067" y="392279"/>
                  <a:pt x="175989" y="391441"/>
                  <a:pt x="174902" y="390614"/>
                </a:cubicBezTo>
                <a:close/>
                <a:moveTo>
                  <a:pt x="438189" y="298370"/>
                </a:moveTo>
                <a:cubicBezTo>
                  <a:pt x="432123" y="298197"/>
                  <a:pt x="426199" y="298293"/>
                  <a:pt x="420418" y="298657"/>
                </a:cubicBezTo>
                <a:cubicBezTo>
                  <a:pt x="412087" y="299558"/>
                  <a:pt x="404185" y="300688"/>
                  <a:pt x="396711" y="302049"/>
                </a:cubicBezTo>
                <a:cubicBezTo>
                  <a:pt x="382321" y="304622"/>
                  <a:pt x="369073" y="307293"/>
                  <a:pt x="356965" y="310058"/>
                </a:cubicBezTo>
                <a:cubicBezTo>
                  <a:pt x="344383" y="312929"/>
                  <a:pt x="331648" y="315829"/>
                  <a:pt x="318760" y="318758"/>
                </a:cubicBezTo>
                <a:cubicBezTo>
                  <a:pt x="312129" y="320301"/>
                  <a:pt x="304752" y="321689"/>
                  <a:pt x="296627" y="322918"/>
                </a:cubicBezTo>
                <a:cubicBezTo>
                  <a:pt x="288504" y="324148"/>
                  <a:pt x="280489" y="325099"/>
                  <a:pt x="272584" y="325771"/>
                </a:cubicBezTo>
                <a:cubicBezTo>
                  <a:pt x="263054" y="326557"/>
                  <a:pt x="253820" y="327380"/>
                  <a:pt x="244883" y="328240"/>
                </a:cubicBezTo>
                <a:cubicBezTo>
                  <a:pt x="235945" y="329100"/>
                  <a:pt x="227116" y="330398"/>
                  <a:pt x="218396" y="332132"/>
                </a:cubicBezTo>
                <a:cubicBezTo>
                  <a:pt x="216449" y="332582"/>
                  <a:pt x="214578" y="333043"/>
                  <a:pt x="212783" y="333512"/>
                </a:cubicBezTo>
                <a:cubicBezTo>
                  <a:pt x="211549" y="335313"/>
                  <a:pt x="210420" y="337134"/>
                  <a:pt x="209396" y="338974"/>
                </a:cubicBezTo>
                <a:cubicBezTo>
                  <a:pt x="206663" y="344396"/>
                  <a:pt x="205537" y="349143"/>
                  <a:pt x="206017" y="353213"/>
                </a:cubicBezTo>
                <a:cubicBezTo>
                  <a:pt x="206497" y="357283"/>
                  <a:pt x="207630" y="360559"/>
                  <a:pt x="209416" y="363041"/>
                </a:cubicBezTo>
                <a:cubicBezTo>
                  <a:pt x="210243" y="364065"/>
                  <a:pt x="211042" y="364909"/>
                  <a:pt x="211813" y="365570"/>
                </a:cubicBezTo>
                <a:cubicBezTo>
                  <a:pt x="212610" y="366129"/>
                  <a:pt x="213384" y="366616"/>
                  <a:pt x="214134" y="367031"/>
                </a:cubicBezTo>
                <a:cubicBezTo>
                  <a:pt x="214884" y="367446"/>
                  <a:pt x="215905" y="368690"/>
                  <a:pt x="217197" y="370762"/>
                </a:cubicBezTo>
                <a:cubicBezTo>
                  <a:pt x="220276" y="375201"/>
                  <a:pt x="223346" y="379622"/>
                  <a:pt x="226405" y="384023"/>
                </a:cubicBezTo>
                <a:cubicBezTo>
                  <a:pt x="237543" y="399304"/>
                  <a:pt x="249137" y="415209"/>
                  <a:pt x="261186" y="431735"/>
                </a:cubicBezTo>
                <a:cubicBezTo>
                  <a:pt x="267744" y="440838"/>
                  <a:pt x="273955" y="449982"/>
                  <a:pt x="279818" y="459168"/>
                </a:cubicBezTo>
                <a:cubicBezTo>
                  <a:pt x="285681" y="468353"/>
                  <a:pt x="290494" y="476890"/>
                  <a:pt x="294254" y="484775"/>
                </a:cubicBezTo>
                <a:cubicBezTo>
                  <a:pt x="296389" y="489316"/>
                  <a:pt x="298341" y="493877"/>
                  <a:pt x="300114" y="498456"/>
                </a:cubicBezTo>
                <a:cubicBezTo>
                  <a:pt x="301548" y="502577"/>
                  <a:pt x="302734" y="506562"/>
                  <a:pt x="303672" y="510414"/>
                </a:cubicBezTo>
                <a:cubicBezTo>
                  <a:pt x="305619" y="518187"/>
                  <a:pt x="306919" y="525653"/>
                  <a:pt x="307572" y="532813"/>
                </a:cubicBezTo>
                <a:cubicBezTo>
                  <a:pt x="308096" y="539916"/>
                  <a:pt x="308096" y="546463"/>
                  <a:pt x="307572" y="552454"/>
                </a:cubicBezTo>
                <a:lnTo>
                  <a:pt x="307040" y="561249"/>
                </a:lnTo>
                <a:cubicBezTo>
                  <a:pt x="307027" y="562718"/>
                  <a:pt x="307014" y="564149"/>
                  <a:pt x="307002" y="565542"/>
                </a:cubicBezTo>
                <a:cubicBezTo>
                  <a:pt x="306990" y="566212"/>
                  <a:pt x="307053" y="566979"/>
                  <a:pt x="307192" y="567841"/>
                </a:cubicBezTo>
                <a:cubicBezTo>
                  <a:pt x="307285" y="568423"/>
                  <a:pt x="307253" y="568697"/>
                  <a:pt x="307098" y="568665"/>
                </a:cubicBezTo>
                <a:cubicBezTo>
                  <a:pt x="326660" y="590895"/>
                  <a:pt x="345894" y="613344"/>
                  <a:pt x="364799" y="636014"/>
                </a:cubicBezTo>
                <a:cubicBezTo>
                  <a:pt x="383705" y="658684"/>
                  <a:pt x="400895" y="682542"/>
                  <a:pt x="416366" y="707588"/>
                </a:cubicBezTo>
                <a:cubicBezTo>
                  <a:pt x="422930" y="711606"/>
                  <a:pt x="429246" y="715086"/>
                  <a:pt x="435316" y="718031"/>
                </a:cubicBezTo>
                <a:cubicBezTo>
                  <a:pt x="435380" y="717216"/>
                  <a:pt x="435462" y="716393"/>
                  <a:pt x="435563" y="715559"/>
                </a:cubicBezTo>
                <a:cubicBezTo>
                  <a:pt x="436984" y="705550"/>
                  <a:pt x="439204" y="694929"/>
                  <a:pt x="442223" y="683694"/>
                </a:cubicBezTo>
                <a:cubicBezTo>
                  <a:pt x="445281" y="672246"/>
                  <a:pt x="448863" y="661220"/>
                  <a:pt x="452966" y="650615"/>
                </a:cubicBezTo>
                <a:cubicBezTo>
                  <a:pt x="457069" y="640010"/>
                  <a:pt x="461434" y="630624"/>
                  <a:pt x="466063" y="622452"/>
                </a:cubicBezTo>
                <a:cubicBezTo>
                  <a:pt x="474234" y="608336"/>
                  <a:pt x="481728" y="595558"/>
                  <a:pt x="488545" y="584119"/>
                </a:cubicBezTo>
                <a:cubicBezTo>
                  <a:pt x="495363" y="572681"/>
                  <a:pt x="501739" y="561398"/>
                  <a:pt x="507674" y="550269"/>
                </a:cubicBezTo>
                <a:cubicBezTo>
                  <a:pt x="513245" y="539853"/>
                  <a:pt x="518331" y="529167"/>
                  <a:pt x="522933" y="518213"/>
                </a:cubicBezTo>
                <a:cubicBezTo>
                  <a:pt x="527321" y="505236"/>
                  <a:pt x="531711" y="492271"/>
                  <a:pt x="536099" y="479314"/>
                </a:cubicBezTo>
                <a:cubicBezTo>
                  <a:pt x="537056" y="475003"/>
                  <a:pt x="537901" y="470921"/>
                  <a:pt x="538630" y="467069"/>
                </a:cubicBezTo>
                <a:cubicBezTo>
                  <a:pt x="539260" y="462812"/>
                  <a:pt x="539826" y="458182"/>
                  <a:pt x="540324" y="453177"/>
                </a:cubicBezTo>
                <a:cubicBezTo>
                  <a:pt x="541280" y="443257"/>
                  <a:pt x="542486" y="430905"/>
                  <a:pt x="543938" y="416118"/>
                </a:cubicBezTo>
                <a:cubicBezTo>
                  <a:pt x="544652" y="409032"/>
                  <a:pt x="546059" y="399541"/>
                  <a:pt x="548162" y="387644"/>
                </a:cubicBezTo>
                <a:cubicBezTo>
                  <a:pt x="549332" y="381666"/>
                  <a:pt x="550531" y="375534"/>
                  <a:pt x="551758" y="369249"/>
                </a:cubicBezTo>
                <a:lnTo>
                  <a:pt x="553889" y="359573"/>
                </a:lnTo>
                <a:lnTo>
                  <a:pt x="554955" y="353574"/>
                </a:lnTo>
                <a:cubicBezTo>
                  <a:pt x="556152" y="346329"/>
                  <a:pt x="557781" y="339287"/>
                  <a:pt x="559844" y="332449"/>
                </a:cubicBezTo>
                <a:cubicBezTo>
                  <a:pt x="561907" y="325611"/>
                  <a:pt x="557848" y="322496"/>
                  <a:pt x="547667" y="323107"/>
                </a:cubicBezTo>
                <a:lnTo>
                  <a:pt x="535547" y="320290"/>
                </a:lnTo>
                <a:cubicBezTo>
                  <a:pt x="533302" y="319709"/>
                  <a:pt x="531266" y="319185"/>
                  <a:pt x="529439" y="318719"/>
                </a:cubicBezTo>
                <a:cubicBezTo>
                  <a:pt x="528769" y="318520"/>
                  <a:pt x="527713" y="318286"/>
                  <a:pt x="526272" y="318017"/>
                </a:cubicBezTo>
                <a:cubicBezTo>
                  <a:pt x="524831" y="317749"/>
                  <a:pt x="523490" y="317491"/>
                  <a:pt x="522248" y="317243"/>
                </a:cubicBezTo>
                <a:cubicBezTo>
                  <a:pt x="512262" y="315264"/>
                  <a:pt x="504303" y="313553"/>
                  <a:pt x="498370" y="312108"/>
                </a:cubicBezTo>
                <a:cubicBezTo>
                  <a:pt x="495392" y="311368"/>
                  <a:pt x="492747" y="310704"/>
                  <a:pt x="490436" y="310116"/>
                </a:cubicBezTo>
                <a:cubicBezTo>
                  <a:pt x="489735" y="309752"/>
                  <a:pt x="489006" y="309369"/>
                  <a:pt x="488248" y="308966"/>
                </a:cubicBezTo>
                <a:cubicBezTo>
                  <a:pt x="486656" y="308123"/>
                  <a:pt x="484683" y="307223"/>
                  <a:pt x="482330" y="306265"/>
                </a:cubicBezTo>
                <a:cubicBezTo>
                  <a:pt x="478230" y="304573"/>
                  <a:pt x="472542" y="302959"/>
                  <a:pt x="465268" y="301425"/>
                </a:cubicBezTo>
                <a:cubicBezTo>
                  <a:pt x="457995" y="299892"/>
                  <a:pt x="448969" y="298873"/>
                  <a:pt x="438189" y="298370"/>
                </a:cubicBezTo>
                <a:close/>
                <a:moveTo>
                  <a:pt x="85325" y="247361"/>
                </a:moveTo>
                <a:cubicBezTo>
                  <a:pt x="81754" y="249961"/>
                  <a:pt x="77970" y="253125"/>
                  <a:pt x="73975" y="256851"/>
                </a:cubicBezTo>
                <a:cubicBezTo>
                  <a:pt x="69981" y="260577"/>
                  <a:pt x="65742" y="265301"/>
                  <a:pt x="61256" y="271025"/>
                </a:cubicBezTo>
                <a:cubicBezTo>
                  <a:pt x="55026" y="278543"/>
                  <a:pt x="49050" y="289874"/>
                  <a:pt x="43329" y="305021"/>
                </a:cubicBezTo>
                <a:cubicBezTo>
                  <a:pt x="37607" y="320167"/>
                  <a:pt x="34990" y="338747"/>
                  <a:pt x="35476" y="360760"/>
                </a:cubicBezTo>
                <a:cubicBezTo>
                  <a:pt x="36748" y="382797"/>
                  <a:pt x="41804" y="404597"/>
                  <a:pt x="50645" y="426162"/>
                </a:cubicBezTo>
                <a:cubicBezTo>
                  <a:pt x="59484" y="447726"/>
                  <a:pt x="69954" y="467845"/>
                  <a:pt x="82053" y="486519"/>
                </a:cubicBezTo>
                <a:cubicBezTo>
                  <a:pt x="94250" y="505373"/>
                  <a:pt x="106600" y="523033"/>
                  <a:pt x="119102" y="539498"/>
                </a:cubicBezTo>
                <a:cubicBezTo>
                  <a:pt x="131604" y="555964"/>
                  <a:pt x="143848" y="571646"/>
                  <a:pt x="155837" y="586543"/>
                </a:cubicBezTo>
                <a:cubicBezTo>
                  <a:pt x="177584" y="611867"/>
                  <a:pt x="197594" y="633387"/>
                  <a:pt x="215866" y="651101"/>
                </a:cubicBezTo>
                <a:cubicBezTo>
                  <a:pt x="234136" y="668816"/>
                  <a:pt x="250606" y="684611"/>
                  <a:pt x="265277" y="698486"/>
                </a:cubicBezTo>
                <a:cubicBezTo>
                  <a:pt x="269066" y="702178"/>
                  <a:pt x="272771" y="705774"/>
                  <a:pt x="276388" y="709274"/>
                </a:cubicBezTo>
                <a:cubicBezTo>
                  <a:pt x="256186" y="684016"/>
                  <a:pt x="235459" y="659126"/>
                  <a:pt x="214206" y="634607"/>
                </a:cubicBezTo>
                <a:cubicBezTo>
                  <a:pt x="192952" y="610089"/>
                  <a:pt x="172918" y="584985"/>
                  <a:pt x="154105" y="559296"/>
                </a:cubicBezTo>
                <a:cubicBezTo>
                  <a:pt x="128900" y="526647"/>
                  <a:pt x="104670" y="490472"/>
                  <a:pt x="81420" y="450772"/>
                </a:cubicBezTo>
                <a:cubicBezTo>
                  <a:pt x="58169" y="411073"/>
                  <a:pt x="48086" y="369667"/>
                  <a:pt x="51173" y="326556"/>
                </a:cubicBezTo>
                <a:cubicBezTo>
                  <a:pt x="53065" y="311518"/>
                  <a:pt x="56985" y="297422"/>
                  <a:pt x="62933" y="284264"/>
                </a:cubicBezTo>
                <a:cubicBezTo>
                  <a:pt x="68881" y="271107"/>
                  <a:pt x="76345" y="258806"/>
                  <a:pt x="85325" y="247361"/>
                </a:cubicBezTo>
                <a:close/>
                <a:moveTo>
                  <a:pt x="1418590" y="50008"/>
                </a:moveTo>
                <a:cubicBezTo>
                  <a:pt x="1421390" y="50008"/>
                  <a:pt x="1423575" y="50169"/>
                  <a:pt x="1425147" y="50492"/>
                </a:cubicBezTo>
                <a:cubicBezTo>
                  <a:pt x="1430862" y="52029"/>
                  <a:pt x="1435163" y="53636"/>
                  <a:pt x="1438052" y="55312"/>
                </a:cubicBezTo>
                <a:lnTo>
                  <a:pt x="1441170" y="59001"/>
                </a:lnTo>
                <a:lnTo>
                  <a:pt x="1462756" y="62719"/>
                </a:lnTo>
                <a:lnTo>
                  <a:pt x="1465771" y="63850"/>
                </a:lnTo>
                <a:lnTo>
                  <a:pt x="1473579" y="63089"/>
                </a:lnTo>
                <a:cubicBezTo>
                  <a:pt x="1482960" y="62533"/>
                  <a:pt x="1494855" y="64205"/>
                  <a:pt x="1509263" y="68102"/>
                </a:cubicBezTo>
                <a:cubicBezTo>
                  <a:pt x="1512881" y="69195"/>
                  <a:pt x="1516604" y="70325"/>
                  <a:pt x="1520432" y="71494"/>
                </a:cubicBezTo>
                <a:cubicBezTo>
                  <a:pt x="1524049" y="73416"/>
                  <a:pt x="1527773" y="75397"/>
                  <a:pt x="1531600" y="77434"/>
                </a:cubicBezTo>
                <a:cubicBezTo>
                  <a:pt x="1539458" y="81423"/>
                  <a:pt x="1547011" y="86955"/>
                  <a:pt x="1554261" y="94028"/>
                </a:cubicBezTo>
                <a:cubicBezTo>
                  <a:pt x="1561460" y="101012"/>
                  <a:pt x="1567985" y="109283"/>
                  <a:pt x="1573841" y="118843"/>
                </a:cubicBezTo>
                <a:cubicBezTo>
                  <a:pt x="1579696" y="128403"/>
                  <a:pt x="1584097" y="139031"/>
                  <a:pt x="1587043" y="150728"/>
                </a:cubicBezTo>
                <a:cubicBezTo>
                  <a:pt x="1593621" y="174870"/>
                  <a:pt x="1594378" y="200023"/>
                  <a:pt x="1589314" y="226187"/>
                </a:cubicBezTo>
                <a:cubicBezTo>
                  <a:pt x="1584251" y="252351"/>
                  <a:pt x="1573740" y="277178"/>
                  <a:pt x="1557780" y="300669"/>
                </a:cubicBezTo>
                <a:lnTo>
                  <a:pt x="1557247" y="301270"/>
                </a:lnTo>
                <a:lnTo>
                  <a:pt x="1532164" y="386476"/>
                </a:lnTo>
                <a:cubicBezTo>
                  <a:pt x="1527041" y="401053"/>
                  <a:pt x="1522057" y="415327"/>
                  <a:pt x="1517214" y="429299"/>
                </a:cubicBezTo>
                <a:cubicBezTo>
                  <a:pt x="1512371" y="443271"/>
                  <a:pt x="1507644" y="457598"/>
                  <a:pt x="1503035" y="472282"/>
                </a:cubicBezTo>
                <a:cubicBezTo>
                  <a:pt x="1493427" y="501903"/>
                  <a:pt x="1483647" y="532050"/>
                  <a:pt x="1473696" y="562725"/>
                </a:cubicBezTo>
                <a:cubicBezTo>
                  <a:pt x="1463745" y="593418"/>
                  <a:pt x="1453367" y="624732"/>
                  <a:pt x="1442561" y="656668"/>
                </a:cubicBezTo>
                <a:cubicBezTo>
                  <a:pt x="1431757" y="688604"/>
                  <a:pt x="1420242" y="721245"/>
                  <a:pt x="1408017" y="754591"/>
                </a:cubicBezTo>
                <a:cubicBezTo>
                  <a:pt x="1395866" y="788125"/>
                  <a:pt x="1383371" y="822578"/>
                  <a:pt x="1370535" y="857950"/>
                </a:cubicBezTo>
                <a:cubicBezTo>
                  <a:pt x="1364065" y="875621"/>
                  <a:pt x="1357521" y="893473"/>
                  <a:pt x="1350900" y="911507"/>
                </a:cubicBezTo>
                <a:lnTo>
                  <a:pt x="1346162" y="924365"/>
                </a:lnTo>
                <a:lnTo>
                  <a:pt x="1346276" y="924289"/>
                </a:lnTo>
                <a:lnTo>
                  <a:pt x="1346505" y="924058"/>
                </a:lnTo>
                <a:cubicBezTo>
                  <a:pt x="1346834" y="924013"/>
                  <a:pt x="1346802" y="923988"/>
                  <a:pt x="1346409" y="923982"/>
                </a:cubicBezTo>
                <a:cubicBezTo>
                  <a:pt x="1384221" y="919878"/>
                  <a:pt x="1422300" y="915746"/>
                  <a:pt x="1460644" y="911583"/>
                </a:cubicBezTo>
                <a:cubicBezTo>
                  <a:pt x="1501245" y="908541"/>
                  <a:pt x="1541503" y="905876"/>
                  <a:pt x="1581416" y="903591"/>
                </a:cubicBezTo>
                <a:cubicBezTo>
                  <a:pt x="1621331" y="901307"/>
                  <a:pt x="1660052" y="899155"/>
                  <a:pt x="1697580" y="897136"/>
                </a:cubicBezTo>
                <a:cubicBezTo>
                  <a:pt x="1735065" y="895322"/>
                  <a:pt x="1770525" y="893604"/>
                  <a:pt x="1803957" y="891981"/>
                </a:cubicBezTo>
                <a:cubicBezTo>
                  <a:pt x="1806691" y="891844"/>
                  <a:pt x="1808096" y="891802"/>
                  <a:pt x="1808173" y="891854"/>
                </a:cubicBezTo>
                <a:cubicBezTo>
                  <a:pt x="1808251" y="891907"/>
                  <a:pt x="1808348" y="891955"/>
                  <a:pt x="1808466" y="892001"/>
                </a:cubicBezTo>
                <a:cubicBezTo>
                  <a:pt x="1808596" y="892090"/>
                  <a:pt x="1808906" y="892179"/>
                  <a:pt x="1809398" y="892268"/>
                </a:cubicBezTo>
                <a:cubicBezTo>
                  <a:pt x="1810642" y="892716"/>
                  <a:pt x="1811485" y="892531"/>
                  <a:pt x="1811929" y="891713"/>
                </a:cubicBezTo>
                <a:lnTo>
                  <a:pt x="1813528" y="889184"/>
                </a:lnTo>
                <a:cubicBezTo>
                  <a:pt x="1813508" y="889429"/>
                  <a:pt x="1813817" y="888675"/>
                  <a:pt x="1814452" y="886920"/>
                </a:cubicBezTo>
                <a:cubicBezTo>
                  <a:pt x="1815088" y="885166"/>
                  <a:pt x="1815706" y="883467"/>
                  <a:pt x="1816305" y="881826"/>
                </a:cubicBezTo>
                <a:cubicBezTo>
                  <a:pt x="1817542" y="878475"/>
                  <a:pt x="1818759" y="875173"/>
                  <a:pt x="1819958" y="871919"/>
                </a:cubicBezTo>
                <a:cubicBezTo>
                  <a:pt x="1842933" y="811012"/>
                  <a:pt x="1865188" y="756624"/>
                  <a:pt x="1886727" y="708752"/>
                </a:cubicBezTo>
                <a:cubicBezTo>
                  <a:pt x="1908265" y="660880"/>
                  <a:pt x="1928799" y="618554"/>
                  <a:pt x="1948329" y="581772"/>
                </a:cubicBezTo>
                <a:cubicBezTo>
                  <a:pt x="1957952" y="563573"/>
                  <a:pt x="1967080" y="546974"/>
                  <a:pt x="1975713" y="531973"/>
                </a:cubicBezTo>
                <a:cubicBezTo>
                  <a:pt x="1984347" y="516972"/>
                  <a:pt x="1992571" y="503136"/>
                  <a:pt x="2000386" y="490466"/>
                </a:cubicBezTo>
                <a:lnTo>
                  <a:pt x="2023445" y="452948"/>
                </a:lnTo>
                <a:cubicBezTo>
                  <a:pt x="2027204" y="446749"/>
                  <a:pt x="2031066" y="440387"/>
                  <a:pt x="2035033" y="433862"/>
                </a:cubicBezTo>
                <a:cubicBezTo>
                  <a:pt x="2036799" y="430838"/>
                  <a:pt x="2038918" y="427210"/>
                  <a:pt x="2041387" y="422978"/>
                </a:cubicBezTo>
                <a:cubicBezTo>
                  <a:pt x="2042793" y="420484"/>
                  <a:pt x="2043468" y="419417"/>
                  <a:pt x="2043414" y="419778"/>
                </a:cubicBezTo>
                <a:cubicBezTo>
                  <a:pt x="2043359" y="420140"/>
                  <a:pt x="2043502" y="420107"/>
                  <a:pt x="2043842" y="419682"/>
                </a:cubicBezTo>
                <a:cubicBezTo>
                  <a:pt x="2043861" y="419669"/>
                  <a:pt x="2043880" y="419657"/>
                  <a:pt x="2043899" y="419645"/>
                </a:cubicBezTo>
                <a:cubicBezTo>
                  <a:pt x="2077594" y="344929"/>
                  <a:pt x="2112793" y="271507"/>
                  <a:pt x="2149496" y="199380"/>
                </a:cubicBezTo>
                <a:cubicBezTo>
                  <a:pt x="2180960" y="145072"/>
                  <a:pt x="2221508" y="117475"/>
                  <a:pt x="2271140" y="116591"/>
                </a:cubicBezTo>
                <a:cubicBezTo>
                  <a:pt x="2320772" y="115707"/>
                  <a:pt x="2360762" y="133777"/>
                  <a:pt x="2391111" y="170801"/>
                </a:cubicBezTo>
                <a:cubicBezTo>
                  <a:pt x="2421458" y="207825"/>
                  <a:pt x="2423438" y="256045"/>
                  <a:pt x="2397049" y="315462"/>
                </a:cubicBezTo>
                <a:cubicBezTo>
                  <a:pt x="2357075" y="394950"/>
                  <a:pt x="2320256" y="475649"/>
                  <a:pt x="2286591" y="557558"/>
                </a:cubicBezTo>
                <a:cubicBezTo>
                  <a:pt x="2252926" y="639468"/>
                  <a:pt x="2220463" y="721867"/>
                  <a:pt x="2189204" y="804758"/>
                </a:cubicBezTo>
                <a:cubicBezTo>
                  <a:pt x="2185659" y="816739"/>
                  <a:pt x="2182227" y="828339"/>
                  <a:pt x="2178911" y="839555"/>
                </a:cubicBezTo>
                <a:cubicBezTo>
                  <a:pt x="2176897" y="846622"/>
                  <a:pt x="2174913" y="853565"/>
                  <a:pt x="2172956" y="860384"/>
                </a:cubicBezTo>
                <a:cubicBezTo>
                  <a:pt x="2171186" y="866781"/>
                  <a:pt x="2169455" y="873072"/>
                  <a:pt x="2167761" y="879258"/>
                </a:cubicBezTo>
                <a:cubicBezTo>
                  <a:pt x="2164838" y="890489"/>
                  <a:pt x="2162409" y="900448"/>
                  <a:pt x="2160474" y="909131"/>
                </a:cubicBezTo>
                <a:cubicBezTo>
                  <a:pt x="2159618" y="913238"/>
                  <a:pt x="2158762" y="917306"/>
                  <a:pt x="2157905" y="921337"/>
                </a:cubicBezTo>
                <a:lnTo>
                  <a:pt x="2157640" y="922737"/>
                </a:lnTo>
                <a:cubicBezTo>
                  <a:pt x="2158067" y="922851"/>
                  <a:pt x="2158676" y="922851"/>
                  <a:pt x="2159466" y="922737"/>
                </a:cubicBezTo>
                <a:lnTo>
                  <a:pt x="2163518" y="922430"/>
                </a:lnTo>
                <a:lnTo>
                  <a:pt x="2171301" y="921778"/>
                </a:lnTo>
                <a:cubicBezTo>
                  <a:pt x="2180452" y="920842"/>
                  <a:pt x="2189547" y="919917"/>
                  <a:pt x="2198584" y="919000"/>
                </a:cubicBezTo>
                <a:lnTo>
                  <a:pt x="2204482" y="918884"/>
                </a:lnTo>
                <a:cubicBezTo>
                  <a:pt x="2209007" y="919961"/>
                  <a:pt x="2213523" y="921545"/>
                  <a:pt x="2218029" y="923636"/>
                </a:cubicBezTo>
                <a:cubicBezTo>
                  <a:pt x="2222608" y="926072"/>
                  <a:pt x="2226792" y="929253"/>
                  <a:pt x="2230579" y="933179"/>
                </a:cubicBezTo>
                <a:cubicBezTo>
                  <a:pt x="2234367" y="937105"/>
                  <a:pt x="2237337" y="941473"/>
                  <a:pt x="2239491" y="946286"/>
                </a:cubicBezTo>
                <a:cubicBezTo>
                  <a:pt x="2241805" y="950714"/>
                  <a:pt x="2243374" y="956784"/>
                  <a:pt x="2244197" y="964499"/>
                </a:cubicBezTo>
                <a:cubicBezTo>
                  <a:pt x="2245021" y="972213"/>
                  <a:pt x="2244283" y="980468"/>
                  <a:pt x="2241984" y="989265"/>
                </a:cubicBezTo>
                <a:cubicBezTo>
                  <a:pt x="2239960" y="997987"/>
                  <a:pt x="2235831" y="1006814"/>
                  <a:pt x="2229597" y="1015748"/>
                </a:cubicBezTo>
                <a:cubicBezTo>
                  <a:pt x="2223363" y="1024680"/>
                  <a:pt x="2215468" y="1031973"/>
                  <a:pt x="2205909" y="1037630"/>
                </a:cubicBezTo>
                <a:cubicBezTo>
                  <a:pt x="2201086" y="1040287"/>
                  <a:pt x="2196044" y="1042197"/>
                  <a:pt x="2190783" y="1043359"/>
                </a:cubicBezTo>
                <a:cubicBezTo>
                  <a:pt x="2188213" y="1044074"/>
                  <a:pt x="2185614" y="1044647"/>
                  <a:pt x="2182985" y="1045081"/>
                </a:cubicBezTo>
                <a:cubicBezTo>
                  <a:pt x="2180356" y="1045515"/>
                  <a:pt x="2178046" y="1045778"/>
                  <a:pt x="2176057" y="1045869"/>
                </a:cubicBezTo>
                <a:cubicBezTo>
                  <a:pt x="2168973" y="1046463"/>
                  <a:pt x="2162383" y="1047019"/>
                  <a:pt x="2156288" y="1047536"/>
                </a:cubicBezTo>
                <a:cubicBezTo>
                  <a:pt x="2150204" y="1047984"/>
                  <a:pt x="2144929" y="1048282"/>
                  <a:pt x="2140465" y="1048432"/>
                </a:cubicBezTo>
                <a:cubicBezTo>
                  <a:pt x="2136001" y="1048582"/>
                  <a:pt x="2132663" y="1048546"/>
                  <a:pt x="2130450" y="1048322"/>
                </a:cubicBezTo>
                <a:cubicBezTo>
                  <a:pt x="2095676" y="1044135"/>
                  <a:pt x="2094998" y="1036681"/>
                  <a:pt x="2128414" y="1025960"/>
                </a:cubicBezTo>
                <a:cubicBezTo>
                  <a:pt x="2119865" y="1026896"/>
                  <a:pt x="2111316" y="1027803"/>
                  <a:pt x="2102767" y="1028681"/>
                </a:cubicBezTo>
                <a:cubicBezTo>
                  <a:pt x="2102755" y="1028713"/>
                  <a:pt x="2102742" y="1028746"/>
                  <a:pt x="2102729" y="1028777"/>
                </a:cubicBezTo>
                <a:cubicBezTo>
                  <a:pt x="2104963" y="1029431"/>
                  <a:pt x="2104157" y="1037507"/>
                  <a:pt x="2100312" y="1053005"/>
                </a:cubicBezTo>
                <a:cubicBezTo>
                  <a:pt x="2096467" y="1068502"/>
                  <a:pt x="2088794" y="1093186"/>
                  <a:pt x="2077291" y="1127058"/>
                </a:cubicBezTo>
                <a:cubicBezTo>
                  <a:pt x="2063074" y="1167898"/>
                  <a:pt x="2043788" y="1219200"/>
                  <a:pt x="2019431" y="1280965"/>
                </a:cubicBezTo>
                <a:cubicBezTo>
                  <a:pt x="2007064" y="1312552"/>
                  <a:pt x="1994089" y="1345604"/>
                  <a:pt x="1980508" y="1380122"/>
                </a:cubicBezTo>
                <a:cubicBezTo>
                  <a:pt x="1966927" y="1414641"/>
                  <a:pt x="1953087" y="1450347"/>
                  <a:pt x="1938987" y="1487242"/>
                </a:cubicBezTo>
                <a:cubicBezTo>
                  <a:pt x="1909970" y="1562661"/>
                  <a:pt x="1883895" y="1637232"/>
                  <a:pt x="1860763" y="1710955"/>
                </a:cubicBezTo>
                <a:cubicBezTo>
                  <a:pt x="1837631" y="1784678"/>
                  <a:pt x="1819172" y="1852102"/>
                  <a:pt x="1805384" y="1913227"/>
                </a:cubicBezTo>
                <a:cubicBezTo>
                  <a:pt x="1802457" y="1926658"/>
                  <a:pt x="1799577" y="1939880"/>
                  <a:pt x="1796746" y="1952891"/>
                </a:cubicBezTo>
                <a:cubicBezTo>
                  <a:pt x="1796370" y="1954580"/>
                  <a:pt x="1796023" y="1956194"/>
                  <a:pt x="1795704" y="1957734"/>
                </a:cubicBezTo>
                <a:cubicBezTo>
                  <a:pt x="1795386" y="1959275"/>
                  <a:pt x="1794953" y="1961071"/>
                  <a:pt x="1794406" y="1963124"/>
                </a:cubicBezTo>
                <a:cubicBezTo>
                  <a:pt x="1793195" y="1967505"/>
                  <a:pt x="1791868" y="1971811"/>
                  <a:pt x="1790429" y="1976039"/>
                </a:cubicBezTo>
                <a:cubicBezTo>
                  <a:pt x="1788387" y="1980085"/>
                  <a:pt x="1786249" y="1984045"/>
                  <a:pt x="1784018" y="1987919"/>
                </a:cubicBezTo>
                <a:cubicBezTo>
                  <a:pt x="1781372" y="1991486"/>
                  <a:pt x="1778595" y="1994910"/>
                  <a:pt x="1775683" y="1998190"/>
                </a:cubicBezTo>
                <a:cubicBezTo>
                  <a:pt x="1769492" y="2004433"/>
                  <a:pt x="1762706" y="2009407"/>
                  <a:pt x="1755325" y="2013112"/>
                </a:cubicBezTo>
                <a:cubicBezTo>
                  <a:pt x="1747944" y="2016816"/>
                  <a:pt x="1740360" y="2019385"/>
                  <a:pt x="1732570" y="2020820"/>
                </a:cubicBezTo>
                <a:cubicBezTo>
                  <a:pt x="1724819" y="2022315"/>
                  <a:pt x="1716827" y="2022658"/>
                  <a:pt x="1708594" y="2021847"/>
                </a:cubicBezTo>
                <a:cubicBezTo>
                  <a:pt x="1700361" y="2021036"/>
                  <a:pt x="1692555" y="2018950"/>
                  <a:pt x="1685175" y="2015589"/>
                </a:cubicBezTo>
                <a:cubicBezTo>
                  <a:pt x="1677792" y="2012244"/>
                  <a:pt x="1671372" y="2007685"/>
                  <a:pt x="1665915" y="2001916"/>
                </a:cubicBezTo>
                <a:cubicBezTo>
                  <a:pt x="1660458" y="1996147"/>
                  <a:pt x="1656369" y="1989578"/>
                  <a:pt x="1653648" y="1982208"/>
                </a:cubicBezTo>
                <a:lnTo>
                  <a:pt x="1650508" y="1971056"/>
                </a:lnTo>
                <a:lnTo>
                  <a:pt x="1649691" y="1959560"/>
                </a:lnTo>
                <a:cubicBezTo>
                  <a:pt x="1649551" y="1955815"/>
                  <a:pt x="1649606" y="1952497"/>
                  <a:pt x="1649857" y="1949605"/>
                </a:cubicBezTo>
                <a:cubicBezTo>
                  <a:pt x="1650107" y="1946713"/>
                  <a:pt x="1650306" y="1943720"/>
                  <a:pt x="1650452" y="1940628"/>
                </a:cubicBezTo>
                <a:cubicBezTo>
                  <a:pt x="1651822" y="1916516"/>
                  <a:pt x="1653477" y="1893132"/>
                  <a:pt x="1655418" y="1870476"/>
                </a:cubicBezTo>
                <a:cubicBezTo>
                  <a:pt x="1659192" y="1825194"/>
                  <a:pt x="1663696" y="1781029"/>
                  <a:pt x="1668929" y="1737983"/>
                </a:cubicBezTo>
                <a:cubicBezTo>
                  <a:pt x="1674162" y="1694937"/>
                  <a:pt x="1680135" y="1651998"/>
                  <a:pt x="1686849" y="1609167"/>
                </a:cubicBezTo>
                <a:cubicBezTo>
                  <a:pt x="1694445" y="1560838"/>
                  <a:pt x="1702979" y="1512233"/>
                  <a:pt x="1712452" y="1463354"/>
                </a:cubicBezTo>
                <a:cubicBezTo>
                  <a:pt x="1721924" y="1414475"/>
                  <a:pt x="1732023" y="1366038"/>
                  <a:pt x="1742749" y="1318044"/>
                </a:cubicBezTo>
                <a:cubicBezTo>
                  <a:pt x="1755881" y="1257128"/>
                  <a:pt x="1770448" y="1196482"/>
                  <a:pt x="1786452" y="1136102"/>
                </a:cubicBezTo>
                <a:cubicBezTo>
                  <a:pt x="1788659" y="1127439"/>
                  <a:pt x="1790867" y="1118841"/>
                  <a:pt x="1793074" y="1110311"/>
                </a:cubicBezTo>
                <a:cubicBezTo>
                  <a:pt x="1797681" y="1092832"/>
                  <a:pt x="1802013" y="1076397"/>
                  <a:pt x="1806069" y="1061008"/>
                </a:cubicBezTo>
                <a:cubicBezTo>
                  <a:pt x="1806476" y="1059177"/>
                  <a:pt x="1806984" y="1057276"/>
                  <a:pt x="1807593" y="1055304"/>
                </a:cubicBezTo>
                <a:cubicBezTo>
                  <a:pt x="1808202" y="1053332"/>
                  <a:pt x="1808412" y="1051695"/>
                  <a:pt x="1808219" y="1050392"/>
                </a:cubicBezTo>
                <a:lnTo>
                  <a:pt x="1796347" y="1051408"/>
                </a:lnTo>
                <a:cubicBezTo>
                  <a:pt x="1788615" y="1052072"/>
                  <a:pt x="1780903" y="1052736"/>
                  <a:pt x="1773210" y="1053400"/>
                </a:cubicBezTo>
                <a:cubicBezTo>
                  <a:pt x="1758829" y="1054860"/>
                  <a:pt x="1744325" y="1056329"/>
                  <a:pt x="1729697" y="1057808"/>
                </a:cubicBezTo>
                <a:cubicBezTo>
                  <a:pt x="1714698" y="1059513"/>
                  <a:pt x="1698652" y="1061334"/>
                  <a:pt x="1681559" y="1063268"/>
                </a:cubicBezTo>
                <a:cubicBezTo>
                  <a:pt x="1648713" y="1067070"/>
                  <a:pt x="1612288" y="1072172"/>
                  <a:pt x="1572286" y="1078574"/>
                </a:cubicBezTo>
                <a:cubicBezTo>
                  <a:pt x="1532285" y="1084977"/>
                  <a:pt x="1487499" y="1093211"/>
                  <a:pt x="1437926" y="1103279"/>
                </a:cubicBezTo>
                <a:cubicBezTo>
                  <a:pt x="1415474" y="1107746"/>
                  <a:pt x="1388198" y="1113379"/>
                  <a:pt x="1356099" y="1120179"/>
                </a:cubicBezTo>
                <a:cubicBezTo>
                  <a:pt x="1323999" y="1126979"/>
                  <a:pt x="1288571" y="1135046"/>
                  <a:pt x="1249812" y="1144380"/>
                </a:cubicBezTo>
                <a:cubicBezTo>
                  <a:pt x="1242138" y="1146332"/>
                  <a:pt x="1234331" y="1148311"/>
                  <a:pt x="1226390" y="1150321"/>
                </a:cubicBezTo>
                <a:lnTo>
                  <a:pt x="1221691" y="1151566"/>
                </a:lnTo>
                <a:cubicBezTo>
                  <a:pt x="1220761" y="1151594"/>
                  <a:pt x="1220204" y="1152070"/>
                  <a:pt x="1220022" y="1152996"/>
                </a:cubicBezTo>
                <a:cubicBezTo>
                  <a:pt x="1219839" y="1153922"/>
                  <a:pt x="1219558" y="1154728"/>
                  <a:pt x="1219179" y="1155417"/>
                </a:cubicBezTo>
                <a:lnTo>
                  <a:pt x="1215602" y="1164788"/>
                </a:lnTo>
                <a:cubicBezTo>
                  <a:pt x="1207942" y="1184080"/>
                  <a:pt x="1200109" y="1203785"/>
                  <a:pt x="1192105" y="1223901"/>
                </a:cubicBezTo>
                <a:cubicBezTo>
                  <a:pt x="1175282" y="1265358"/>
                  <a:pt x="1158184" y="1307475"/>
                  <a:pt x="1140810" y="1350254"/>
                </a:cubicBezTo>
                <a:cubicBezTo>
                  <a:pt x="1105442" y="1436464"/>
                  <a:pt x="1067385" y="1525056"/>
                  <a:pt x="1026639" y="1616028"/>
                </a:cubicBezTo>
                <a:cubicBezTo>
                  <a:pt x="985893" y="1706999"/>
                  <a:pt x="942732" y="1797411"/>
                  <a:pt x="897157" y="1887262"/>
                </a:cubicBezTo>
                <a:cubicBezTo>
                  <a:pt x="891299" y="1899073"/>
                  <a:pt x="884422" y="1912262"/>
                  <a:pt x="876525" y="1926832"/>
                </a:cubicBezTo>
                <a:cubicBezTo>
                  <a:pt x="868629" y="1941401"/>
                  <a:pt x="860787" y="1955759"/>
                  <a:pt x="852997" y="1969907"/>
                </a:cubicBezTo>
                <a:cubicBezTo>
                  <a:pt x="841853" y="1985436"/>
                  <a:pt x="827458" y="1995259"/>
                  <a:pt x="809814" y="1999375"/>
                </a:cubicBezTo>
                <a:cubicBezTo>
                  <a:pt x="792170" y="2003491"/>
                  <a:pt x="775411" y="2001448"/>
                  <a:pt x="759538" y="1993246"/>
                </a:cubicBezTo>
                <a:cubicBezTo>
                  <a:pt x="752310" y="1989344"/>
                  <a:pt x="745834" y="1983997"/>
                  <a:pt x="740111" y="1977202"/>
                </a:cubicBezTo>
                <a:cubicBezTo>
                  <a:pt x="734388" y="1970408"/>
                  <a:pt x="730380" y="1962751"/>
                  <a:pt x="728089" y="1954232"/>
                </a:cubicBezTo>
                <a:cubicBezTo>
                  <a:pt x="727220" y="1950004"/>
                  <a:pt x="726503" y="1945833"/>
                  <a:pt x="725938" y="1941720"/>
                </a:cubicBezTo>
                <a:cubicBezTo>
                  <a:pt x="725900" y="1937518"/>
                  <a:pt x="725862" y="1933449"/>
                  <a:pt x="725824" y="1929514"/>
                </a:cubicBezTo>
                <a:cubicBezTo>
                  <a:pt x="727242" y="1921961"/>
                  <a:pt x="728516" y="1915184"/>
                  <a:pt x="729649" y="1909183"/>
                </a:cubicBezTo>
                <a:lnTo>
                  <a:pt x="736326" y="1874884"/>
                </a:lnTo>
                <a:lnTo>
                  <a:pt x="742700" y="1847291"/>
                </a:lnTo>
                <a:cubicBezTo>
                  <a:pt x="759121" y="1778254"/>
                  <a:pt x="772896" y="1723425"/>
                  <a:pt x="784026" y="1682806"/>
                </a:cubicBezTo>
                <a:cubicBezTo>
                  <a:pt x="786987" y="1672034"/>
                  <a:pt x="789669" y="1662268"/>
                  <a:pt x="792074" y="1653505"/>
                </a:cubicBezTo>
                <a:cubicBezTo>
                  <a:pt x="794479" y="1644744"/>
                  <a:pt x="796762" y="1636428"/>
                  <a:pt x="798924" y="1628559"/>
                </a:cubicBezTo>
                <a:cubicBezTo>
                  <a:pt x="799924" y="1625430"/>
                  <a:pt x="800711" y="1622961"/>
                  <a:pt x="801286" y="1621154"/>
                </a:cubicBezTo>
                <a:cubicBezTo>
                  <a:pt x="801859" y="1619345"/>
                  <a:pt x="802671" y="1616801"/>
                  <a:pt x="803718" y="1613517"/>
                </a:cubicBezTo>
                <a:cubicBezTo>
                  <a:pt x="807169" y="1602547"/>
                  <a:pt x="811399" y="1589096"/>
                  <a:pt x="816409" y="1573163"/>
                </a:cubicBezTo>
                <a:cubicBezTo>
                  <a:pt x="824860" y="1544912"/>
                  <a:pt x="836365" y="1506467"/>
                  <a:pt x="850923" y="1457828"/>
                </a:cubicBezTo>
                <a:cubicBezTo>
                  <a:pt x="864850" y="1409738"/>
                  <a:pt x="882012" y="1350497"/>
                  <a:pt x="902409" y="1280103"/>
                </a:cubicBezTo>
                <a:lnTo>
                  <a:pt x="909981" y="1253373"/>
                </a:lnTo>
                <a:lnTo>
                  <a:pt x="913729" y="1240112"/>
                </a:lnTo>
                <a:cubicBezTo>
                  <a:pt x="914261" y="1237987"/>
                  <a:pt x="914900" y="1235765"/>
                  <a:pt x="915646" y="1233444"/>
                </a:cubicBezTo>
                <a:cubicBezTo>
                  <a:pt x="916392" y="1231123"/>
                  <a:pt x="915195" y="1230759"/>
                  <a:pt x="912055" y="1232352"/>
                </a:cubicBezTo>
                <a:cubicBezTo>
                  <a:pt x="894541" y="1237542"/>
                  <a:pt x="877303" y="1242645"/>
                  <a:pt x="860341" y="1247662"/>
                </a:cubicBezTo>
                <a:cubicBezTo>
                  <a:pt x="857394" y="1248510"/>
                  <a:pt x="854460" y="1249415"/>
                  <a:pt x="851539" y="1250376"/>
                </a:cubicBezTo>
                <a:cubicBezTo>
                  <a:pt x="848618" y="1251336"/>
                  <a:pt x="845642" y="1252035"/>
                  <a:pt x="842609" y="1252472"/>
                </a:cubicBezTo>
                <a:cubicBezTo>
                  <a:pt x="838883" y="1253337"/>
                  <a:pt x="835100" y="1253814"/>
                  <a:pt x="831260" y="1253901"/>
                </a:cubicBezTo>
                <a:cubicBezTo>
                  <a:pt x="827419" y="1253988"/>
                  <a:pt x="823559" y="1253953"/>
                  <a:pt x="819682" y="1253794"/>
                </a:cubicBezTo>
                <a:cubicBezTo>
                  <a:pt x="811890" y="1252867"/>
                  <a:pt x="804414" y="1250793"/>
                  <a:pt x="797254" y="1247573"/>
                </a:cubicBezTo>
                <a:cubicBezTo>
                  <a:pt x="790095" y="1244354"/>
                  <a:pt x="783599" y="1240149"/>
                  <a:pt x="777766" y="1234958"/>
                </a:cubicBezTo>
                <a:cubicBezTo>
                  <a:pt x="771939" y="1229768"/>
                  <a:pt x="766983" y="1223894"/>
                  <a:pt x="762897" y="1217334"/>
                </a:cubicBezTo>
                <a:cubicBezTo>
                  <a:pt x="758812" y="1210774"/>
                  <a:pt x="755739" y="1203798"/>
                  <a:pt x="753680" y="1196404"/>
                </a:cubicBezTo>
                <a:cubicBezTo>
                  <a:pt x="751660" y="1188972"/>
                  <a:pt x="750875" y="1181460"/>
                  <a:pt x="751324" y="1173870"/>
                </a:cubicBezTo>
                <a:cubicBezTo>
                  <a:pt x="751774" y="1166279"/>
                  <a:pt x="753358" y="1159056"/>
                  <a:pt x="756077" y="1152199"/>
                </a:cubicBezTo>
                <a:cubicBezTo>
                  <a:pt x="758319" y="1146039"/>
                  <a:pt x="761415" y="1140480"/>
                  <a:pt x="765363" y="1135521"/>
                </a:cubicBezTo>
                <a:cubicBezTo>
                  <a:pt x="769312" y="1130561"/>
                  <a:pt x="773611" y="1126079"/>
                  <a:pt x="778261" y="1122076"/>
                </a:cubicBezTo>
                <a:cubicBezTo>
                  <a:pt x="783268" y="1118464"/>
                  <a:pt x="788189" y="1115168"/>
                  <a:pt x="793025" y="1112188"/>
                </a:cubicBezTo>
                <a:lnTo>
                  <a:pt x="807010" y="1104447"/>
                </a:lnTo>
                <a:cubicBezTo>
                  <a:pt x="825611" y="1094390"/>
                  <a:pt x="844080" y="1085186"/>
                  <a:pt x="862414" y="1076835"/>
                </a:cubicBezTo>
                <a:cubicBezTo>
                  <a:pt x="880719" y="1068458"/>
                  <a:pt x="898869" y="1060742"/>
                  <a:pt x="916869" y="1053688"/>
                </a:cubicBezTo>
                <a:cubicBezTo>
                  <a:pt x="925906" y="1050254"/>
                  <a:pt x="934868" y="1046851"/>
                  <a:pt x="943753" y="1043474"/>
                </a:cubicBezTo>
                <a:cubicBezTo>
                  <a:pt x="950082" y="1041149"/>
                  <a:pt x="956374" y="1038844"/>
                  <a:pt x="962627" y="1036557"/>
                </a:cubicBezTo>
                <a:cubicBezTo>
                  <a:pt x="965382" y="1026012"/>
                  <a:pt x="967939" y="1016251"/>
                  <a:pt x="970294" y="1007278"/>
                </a:cubicBezTo>
                <a:cubicBezTo>
                  <a:pt x="981569" y="964894"/>
                  <a:pt x="993530" y="922083"/>
                  <a:pt x="1006178" y="878847"/>
                </a:cubicBezTo>
                <a:cubicBezTo>
                  <a:pt x="1018828" y="835610"/>
                  <a:pt x="1032558" y="790672"/>
                  <a:pt x="1047371" y="744034"/>
                </a:cubicBezTo>
                <a:cubicBezTo>
                  <a:pt x="1062319" y="697062"/>
                  <a:pt x="1078638" y="647753"/>
                  <a:pt x="1096325" y="596105"/>
                </a:cubicBezTo>
                <a:cubicBezTo>
                  <a:pt x="1105385" y="570253"/>
                  <a:pt x="1114169" y="544314"/>
                  <a:pt x="1122677" y="518289"/>
                </a:cubicBezTo>
                <a:cubicBezTo>
                  <a:pt x="1130950" y="491945"/>
                  <a:pt x="1139101" y="465074"/>
                  <a:pt x="1147126" y="437675"/>
                </a:cubicBezTo>
                <a:lnTo>
                  <a:pt x="1164242" y="382790"/>
                </a:lnTo>
                <a:lnTo>
                  <a:pt x="1100213" y="373043"/>
                </a:lnTo>
                <a:cubicBezTo>
                  <a:pt x="1072365" y="368938"/>
                  <a:pt x="1045175" y="364927"/>
                  <a:pt x="1018641" y="361014"/>
                </a:cubicBezTo>
                <a:cubicBezTo>
                  <a:pt x="992107" y="357100"/>
                  <a:pt x="965625" y="353196"/>
                  <a:pt x="939193" y="349301"/>
                </a:cubicBezTo>
                <a:cubicBezTo>
                  <a:pt x="928614" y="347822"/>
                  <a:pt x="917997" y="346335"/>
                  <a:pt x="907343" y="344836"/>
                </a:cubicBezTo>
                <a:lnTo>
                  <a:pt x="891779" y="342729"/>
                </a:lnTo>
                <a:lnTo>
                  <a:pt x="883846" y="341695"/>
                </a:lnTo>
                <a:lnTo>
                  <a:pt x="879850" y="341177"/>
                </a:lnTo>
                <a:lnTo>
                  <a:pt x="877852" y="340927"/>
                </a:lnTo>
                <a:cubicBezTo>
                  <a:pt x="877437" y="341221"/>
                  <a:pt x="877183" y="341745"/>
                  <a:pt x="877091" y="342499"/>
                </a:cubicBezTo>
                <a:cubicBezTo>
                  <a:pt x="871733" y="357407"/>
                  <a:pt x="866181" y="372832"/>
                  <a:pt x="860435" y="388774"/>
                </a:cubicBezTo>
                <a:cubicBezTo>
                  <a:pt x="854691" y="404718"/>
                  <a:pt x="848991" y="420718"/>
                  <a:pt x="843339" y="436774"/>
                </a:cubicBezTo>
                <a:cubicBezTo>
                  <a:pt x="828164" y="482172"/>
                  <a:pt x="812982" y="527579"/>
                  <a:pt x="797789" y="572995"/>
                </a:cubicBezTo>
                <a:cubicBezTo>
                  <a:pt x="797155" y="574956"/>
                  <a:pt x="796520" y="576917"/>
                  <a:pt x="795886" y="578879"/>
                </a:cubicBezTo>
                <a:cubicBezTo>
                  <a:pt x="792543" y="589838"/>
                  <a:pt x="789397" y="600158"/>
                  <a:pt x="786449" y="609840"/>
                </a:cubicBezTo>
                <a:cubicBezTo>
                  <a:pt x="783501" y="619519"/>
                  <a:pt x="780602" y="629025"/>
                  <a:pt x="777754" y="638356"/>
                </a:cubicBezTo>
                <a:cubicBezTo>
                  <a:pt x="775202" y="647316"/>
                  <a:pt x="772628" y="656362"/>
                  <a:pt x="770031" y="665494"/>
                </a:cubicBezTo>
                <a:cubicBezTo>
                  <a:pt x="767435" y="674627"/>
                  <a:pt x="764657" y="684411"/>
                  <a:pt x="761696" y="694846"/>
                </a:cubicBezTo>
                <a:cubicBezTo>
                  <a:pt x="756064" y="714823"/>
                  <a:pt x="749771" y="737133"/>
                  <a:pt x="742817" y="761775"/>
                </a:cubicBezTo>
                <a:cubicBezTo>
                  <a:pt x="735863" y="786417"/>
                  <a:pt x="728076" y="814010"/>
                  <a:pt x="719458" y="844555"/>
                </a:cubicBezTo>
                <a:cubicBezTo>
                  <a:pt x="711293" y="873144"/>
                  <a:pt x="699514" y="911896"/>
                  <a:pt x="684118" y="960810"/>
                </a:cubicBezTo>
                <a:cubicBezTo>
                  <a:pt x="668722" y="1009724"/>
                  <a:pt x="651372" y="1061850"/>
                  <a:pt x="632069" y="1117190"/>
                </a:cubicBezTo>
                <a:cubicBezTo>
                  <a:pt x="612739" y="1172129"/>
                  <a:pt x="591954" y="1228555"/>
                  <a:pt x="569717" y="1286465"/>
                </a:cubicBezTo>
                <a:cubicBezTo>
                  <a:pt x="547479" y="1344374"/>
                  <a:pt x="524120" y="1402313"/>
                  <a:pt x="499645" y="1460280"/>
                </a:cubicBezTo>
                <a:cubicBezTo>
                  <a:pt x="485867" y="1492536"/>
                  <a:pt x="471812" y="1523834"/>
                  <a:pt x="457482" y="1554173"/>
                </a:cubicBezTo>
                <a:cubicBezTo>
                  <a:pt x="453937" y="1561480"/>
                  <a:pt x="450258" y="1569055"/>
                  <a:pt x="446444" y="1576899"/>
                </a:cubicBezTo>
                <a:cubicBezTo>
                  <a:pt x="442631" y="1584742"/>
                  <a:pt x="439347" y="1591494"/>
                  <a:pt x="436590" y="1597153"/>
                </a:cubicBezTo>
                <a:lnTo>
                  <a:pt x="420609" y="1628521"/>
                </a:lnTo>
                <a:cubicBezTo>
                  <a:pt x="400073" y="1667310"/>
                  <a:pt x="383666" y="1698302"/>
                  <a:pt x="371388" y="1721493"/>
                </a:cubicBezTo>
                <a:cubicBezTo>
                  <a:pt x="368105" y="1727631"/>
                  <a:pt x="365128" y="1733201"/>
                  <a:pt x="362457" y="1738205"/>
                </a:cubicBezTo>
                <a:cubicBezTo>
                  <a:pt x="359785" y="1743209"/>
                  <a:pt x="357251" y="1747961"/>
                  <a:pt x="354853" y="1752459"/>
                </a:cubicBezTo>
                <a:cubicBezTo>
                  <a:pt x="353796" y="1754177"/>
                  <a:pt x="352948" y="1755555"/>
                  <a:pt x="352306" y="1756593"/>
                </a:cubicBezTo>
                <a:cubicBezTo>
                  <a:pt x="351665" y="1757631"/>
                  <a:pt x="350783" y="1759057"/>
                  <a:pt x="349659" y="1760871"/>
                </a:cubicBezTo>
                <a:cubicBezTo>
                  <a:pt x="345854" y="1767092"/>
                  <a:pt x="341231" y="1774636"/>
                  <a:pt x="335789" y="1783500"/>
                </a:cubicBezTo>
                <a:cubicBezTo>
                  <a:pt x="330952" y="1791369"/>
                  <a:pt x="325300" y="1800682"/>
                  <a:pt x="318834" y="1811441"/>
                </a:cubicBezTo>
                <a:cubicBezTo>
                  <a:pt x="312368" y="1822200"/>
                  <a:pt x="304771" y="1834335"/>
                  <a:pt x="296043" y="1847846"/>
                </a:cubicBezTo>
                <a:cubicBezTo>
                  <a:pt x="287353" y="1861432"/>
                  <a:pt x="277149" y="1876152"/>
                  <a:pt x="265432" y="1892007"/>
                </a:cubicBezTo>
                <a:cubicBezTo>
                  <a:pt x="253714" y="1907861"/>
                  <a:pt x="239367" y="1924444"/>
                  <a:pt x="222391" y="1941758"/>
                </a:cubicBezTo>
                <a:cubicBezTo>
                  <a:pt x="217328" y="1946871"/>
                  <a:pt x="212045" y="1951706"/>
                  <a:pt x="206543" y="1956263"/>
                </a:cubicBezTo>
                <a:cubicBezTo>
                  <a:pt x="201265" y="1961252"/>
                  <a:pt x="195760" y="1965551"/>
                  <a:pt x="190028" y="1969159"/>
                </a:cubicBezTo>
                <a:cubicBezTo>
                  <a:pt x="187178" y="1971024"/>
                  <a:pt x="184367" y="1972960"/>
                  <a:pt x="181592" y="1974968"/>
                </a:cubicBezTo>
                <a:cubicBezTo>
                  <a:pt x="178817" y="1976974"/>
                  <a:pt x="175876" y="1978551"/>
                  <a:pt x="172771" y="1979698"/>
                </a:cubicBezTo>
                <a:cubicBezTo>
                  <a:pt x="166314" y="1981854"/>
                  <a:pt x="159744" y="1982351"/>
                  <a:pt x="153059" y="1981192"/>
                </a:cubicBezTo>
                <a:cubicBezTo>
                  <a:pt x="148377" y="1980518"/>
                  <a:pt x="144072" y="1978782"/>
                  <a:pt x="140145" y="1975986"/>
                </a:cubicBezTo>
                <a:cubicBezTo>
                  <a:pt x="136219" y="1973189"/>
                  <a:pt x="133484" y="1969585"/>
                  <a:pt x="131939" y="1965173"/>
                </a:cubicBezTo>
                <a:cubicBezTo>
                  <a:pt x="129828" y="1956411"/>
                  <a:pt x="128096" y="1947397"/>
                  <a:pt x="126745" y="1938136"/>
                </a:cubicBezTo>
                <a:cubicBezTo>
                  <a:pt x="125914" y="1928516"/>
                  <a:pt x="125447" y="1918813"/>
                  <a:pt x="125342" y="1909025"/>
                </a:cubicBezTo>
                <a:cubicBezTo>
                  <a:pt x="125238" y="1899237"/>
                  <a:pt x="125465" y="1890233"/>
                  <a:pt x="126023" y="1882012"/>
                </a:cubicBezTo>
                <a:cubicBezTo>
                  <a:pt x="128409" y="1849440"/>
                  <a:pt x="132569" y="1818956"/>
                  <a:pt x="138504" y="1790557"/>
                </a:cubicBezTo>
                <a:cubicBezTo>
                  <a:pt x="144438" y="1762159"/>
                  <a:pt x="150787" y="1734673"/>
                  <a:pt x="157550" y="1708099"/>
                </a:cubicBezTo>
                <a:cubicBezTo>
                  <a:pt x="164285" y="1681586"/>
                  <a:pt x="170811" y="1654881"/>
                  <a:pt x="177128" y="1627984"/>
                </a:cubicBezTo>
                <a:cubicBezTo>
                  <a:pt x="180185" y="1614504"/>
                  <a:pt x="183032" y="1600784"/>
                  <a:pt x="185670" y="1586825"/>
                </a:cubicBezTo>
                <a:cubicBezTo>
                  <a:pt x="188445" y="1572447"/>
                  <a:pt x="191287" y="1557725"/>
                  <a:pt x="194195" y="1542657"/>
                </a:cubicBezTo>
                <a:cubicBezTo>
                  <a:pt x="200261" y="1512417"/>
                  <a:pt x="207207" y="1480681"/>
                  <a:pt x="215033" y="1447449"/>
                </a:cubicBezTo>
                <a:cubicBezTo>
                  <a:pt x="222859" y="1414217"/>
                  <a:pt x="231414" y="1380311"/>
                  <a:pt x="240695" y="1345732"/>
                </a:cubicBezTo>
                <a:cubicBezTo>
                  <a:pt x="251929" y="1304317"/>
                  <a:pt x="263560" y="1263346"/>
                  <a:pt x="275587" y="1222819"/>
                </a:cubicBezTo>
                <a:cubicBezTo>
                  <a:pt x="287613" y="1182290"/>
                  <a:pt x="300780" y="1140630"/>
                  <a:pt x="315089" y="1097836"/>
                </a:cubicBezTo>
                <a:cubicBezTo>
                  <a:pt x="318211" y="1088533"/>
                  <a:pt x="321345" y="1079201"/>
                  <a:pt x="324487" y="1069840"/>
                </a:cubicBezTo>
                <a:cubicBezTo>
                  <a:pt x="326184" y="1059947"/>
                  <a:pt x="327909" y="1049861"/>
                  <a:pt x="329662" y="1039584"/>
                </a:cubicBezTo>
                <a:cubicBezTo>
                  <a:pt x="332399" y="1024744"/>
                  <a:pt x="335221" y="1009471"/>
                  <a:pt x="338130" y="993769"/>
                </a:cubicBezTo>
                <a:cubicBezTo>
                  <a:pt x="339702" y="985813"/>
                  <a:pt x="341294" y="977753"/>
                  <a:pt x="342905" y="969587"/>
                </a:cubicBezTo>
                <a:cubicBezTo>
                  <a:pt x="343121" y="968191"/>
                  <a:pt x="343032" y="966403"/>
                  <a:pt x="342639" y="964221"/>
                </a:cubicBezTo>
                <a:cubicBezTo>
                  <a:pt x="342463" y="963498"/>
                  <a:pt x="342267" y="962243"/>
                  <a:pt x="342046" y="960458"/>
                </a:cubicBezTo>
                <a:cubicBezTo>
                  <a:pt x="341826" y="958673"/>
                  <a:pt x="341605" y="956734"/>
                  <a:pt x="341383" y="954640"/>
                </a:cubicBezTo>
                <a:cubicBezTo>
                  <a:pt x="337930" y="922803"/>
                  <a:pt x="330090" y="891473"/>
                  <a:pt x="317866" y="860652"/>
                </a:cubicBezTo>
                <a:cubicBezTo>
                  <a:pt x="305360" y="830251"/>
                  <a:pt x="287814" y="800375"/>
                  <a:pt x="265230" y="771025"/>
                </a:cubicBezTo>
                <a:cubicBezTo>
                  <a:pt x="242644" y="741675"/>
                  <a:pt x="216537" y="710904"/>
                  <a:pt x="186907" y="678711"/>
                </a:cubicBezTo>
                <a:cubicBezTo>
                  <a:pt x="172146" y="662360"/>
                  <a:pt x="156976" y="644821"/>
                  <a:pt x="141396" y="626092"/>
                </a:cubicBezTo>
                <a:cubicBezTo>
                  <a:pt x="133627" y="616713"/>
                  <a:pt x="125915" y="606922"/>
                  <a:pt x="118260" y="596718"/>
                </a:cubicBezTo>
                <a:cubicBezTo>
                  <a:pt x="111112" y="587076"/>
                  <a:pt x="103907" y="577349"/>
                  <a:pt x="96645" y="567535"/>
                </a:cubicBezTo>
                <a:cubicBezTo>
                  <a:pt x="81982" y="548010"/>
                  <a:pt x="67339" y="526795"/>
                  <a:pt x="52719" y="503893"/>
                </a:cubicBezTo>
                <a:cubicBezTo>
                  <a:pt x="38098" y="480992"/>
                  <a:pt x="25405" y="455361"/>
                  <a:pt x="14642" y="427002"/>
                </a:cubicBezTo>
                <a:cubicBezTo>
                  <a:pt x="9358" y="412736"/>
                  <a:pt x="5394" y="397588"/>
                  <a:pt x="2748" y="381558"/>
                </a:cubicBezTo>
                <a:cubicBezTo>
                  <a:pt x="102" y="365527"/>
                  <a:pt x="-633" y="349128"/>
                  <a:pt x="543" y="332363"/>
                </a:cubicBezTo>
                <a:cubicBezTo>
                  <a:pt x="1664" y="315517"/>
                  <a:pt x="4893" y="299373"/>
                  <a:pt x="10230" y="283931"/>
                </a:cubicBezTo>
                <a:cubicBezTo>
                  <a:pt x="15567" y="268489"/>
                  <a:pt x="22282" y="254453"/>
                  <a:pt x="30377" y="241823"/>
                </a:cubicBezTo>
                <a:cubicBezTo>
                  <a:pt x="38343" y="229128"/>
                  <a:pt x="46878" y="217853"/>
                  <a:pt x="55982" y="208000"/>
                </a:cubicBezTo>
                <a:cubicBezTo>
                  <a:pt x="65085" y="198147"/>
                  <a:pt x="74219" y="189378"/>
                  <a:pt x="83384" y="181693"/>
                </a:cubicBezTo>
                <a:cubicBezTo>
                  <a:pt x="101881" y="166485"/>
                  <a:pt x="119208" y="154286"/>
                  <a:pt x="135365" y="145094"/>
                </a:cubicBezTo>
                <a:cubicBezTo>
                  <a:pt x="172934" y="123908"/>
                  <a:pt x="207958" y="108101"/>
                  <a:pt x="240438" y="97676"/>
                </a:cubicBezTo>
                <a:cubicBezTo>
                  <a:pt x="272918" y="87251"/>
                  <a:pt x="302386" y="80332"/>
                  <a:pt x="328844" y="76917"/>
                </a:cubicBezTo>
                <a:cubicBezTo>
                  <a:pt x="341886" y="75097"/>
                  <a:pt x="353913" y="73879"/>
                  <a:pt x="364926" y="73267"/>
                </a:cubicBezTo>
                <a:cubicBezTo>
                  <a:pt x="375938" y="72653"/>
                  <a:pt x="386172" y="72356"/>
                  <a:pt x="395627" y="72375"/>
                </a:cubicBezTo>
                <a:cubicBezTo>
                  <a:pt x="404950" y="72363"/>
                  <a:pt x="414254" y="72522"/>
                  <a:pt x="423539" y="72855"/>
                </a:cubicBezTo>
                <a:cubicBezTo>
                  <a:pt x="428182" y="72877"/>
                  <a:pt x="432862" y="72909"/>
                  <a:pt x="437580" y="72950"/>
                </a:cubicBezTo>
                <a:cubicBezTo>
                  <a:pt x="439867" y="72950"/>
                  <a:pt x="442505" y="72950"/>
                  <a:pt x="445495" y="72950"/>
                </a:cubicBezTo>
                <a:cubicBezTo>
                  <a:pt x="446878" y="72919"/>
                  <a:pt x="447637" y="72938"/>
                  <a:pt x="447774" y="73011"/>
                </a:cubicBezTo>
                <a:cubicBezTo>
                  <a:pt x="447910" y="73082"/>
                  <a:pt x="447918" y="73164"/>
                  <a:pt x="447797" y="73257"/>
                </a:cubicBezTo>
                <a:cubicBezTo>
                  <a:pt x="504235" y="63857"/>
                  <a:pt x="561198" y="57842"/>
                  <a:pt x="618686" y="55209"/>
                </a:cubicBezTo>
                <a:cubicBezTo>
                  <a:pt x="676173" y="52576"/>
                  <a:pt x="733007" y="51375"/>
                  <a:pt x="789188" y="51604"/>
                </a:cubicBezTo>
                <a:cubicBezTo>
                  <a:pt x="846978" y="51590"/>
                  <a:pt x="904581" y="53170"/>
                  <a:pt x="961999" y="56342"/>
                </a:cubicBezTo>
                <a:cubicBezTo>
                  <a:pt x="1019416" y="59514"/>
                  <a:pt x="1076890" y="63785"/>
                  <a:pt x="1134424" y="69156"/>
                </a:cubicBezTo>
                <a:cubicBezTo>
                  <a:pt x="1157198" y="71363"/>
                  <a:pt x="1180029" y="73867"/>
                  <a:pt x="1202918" y="76668"/>
                </a:cubicBezTo>
                <a:cubicBezTo>
                  <a:pt x="1220625" y="76691"/>
                  <a:pt x="1236982" y="76282"/>
                  <a:pt x="1251988" y="75442"/>
                </a:cubicBezTo>
                <a:cubicBezTo>
                  <a:pt x="1268700" y="74483"/>
                  <a:pt x="1284364" y="72989"/>
                  <a:pt x="1298983" y="70958"/>
                </a:cubicBezTo>
                <a:cubicBezTo>
                  <a:pt x="1306239" y="69976"/>
                  <a:pt x="1313226" y="68705"/>
                  <a:pt x="1319946" y="67144"/>
                </a:cubicBezTo>
                <a:cubicBezTo>
                  <a:pt x="1326664" y="65584"/>
                  <a:pt x="1333414" y="63756"/>
                  <a:pt x="1340194" y="61664"/>
                </a:cubicBezTo>
                <a:cubicBezTo>
                  <a:pt x="1343516" y="60740"/>
                  <a:pt x="1349007" y="59570"/>
                  <a:pt x="1356669" y="58153"/>
                </a:cubicBezTo>
                <a:cubicBezTo>
                  <a:pt x="1364330" y="56735"/>
                  <a:pt x="1372842" y="55268"/>
                  <a:pt x="1382204" y="53750"/>
                </a:cubicBezTo>
                <a:cubicBezTo>
                  <a:pt x="1391579" y="52222"/>
                  <a:pt x="1400295" y="51135"/>
                  <a:pt x="1408350" y="50490"/>
                </a:cubicBezTo>
                <a:cubicBezTo>
                  <a:pt x="1412377" y="50168"/>
                  <a:pt x="1415790" y="50007"/>
                  <a:pt x="1418590" y="50008"/>
                </a:cubicBezTo>
                <a:close/>
                <a:moveTo>
                  <a:pt x="3155439" y="126"/>
                </a:moveTo>
                <a:cubicBezTo>
                  <a:pt x="3167987" y="-202"/>
                  <a:pt x="3180536" y="114"/>
                  <a:pt x="3193085" y="1074"/>
                </a:cubicBezTo>
                <a:cubicBezTo>
                  <a:pt x="3205235" y="1843"/>
                  <a:pt x="3217732" y="3654"/>
                  <a:pt x="3230577" y="6509"/>
                </a:cubicBezTo>
                <a:cubicBezTo>
                  <a:pt x="3243421" y="9364"/>
                  <a:pt x="3254320" y="12445"/>
                  <a:pt x="3263273" y="15752"/>
                </a:cubicBezTo>
                <a:cubicBezTo>
                  <a:pt x="3271715" y="18524"/>
                  <a:pt x="3279928" y="21891"/>
                  <a:pt x="3287912" y="25851"/>
                </a:cubicBezTo>
                <a:cubicBezTo>
                  <a:pt x="3296005" y="29543"/>
                  <a:pt x="3303831" y="33733"/>
                  <a:pt x="3311391" y="38420"/>
                </a:cubicBezTo>
                <a:cubicBezTo>
                  <a:pt x="3325767" y="47270"/>
                  <a:pt x="3338501" y="56748"/>
                  <a:pt x="3349594" y="66857"/>
                </a:cubicBezTo>
                <a:cubicBezTo>
                  <a:pt x="3360686" y="76965"/>
                  <a:pt x="3370410" y="87096"/>
                  <a:pt x="3378764" y="97248"/>
                </a:cubicBezTo>
                <a:cubicBezTo>
                  <a:pt x="3387221" y="107300"/>
                  <a:pt x="3394508" y="117135"/>
                  <a:pt x="3400625" y="126751"/>
                </a:cubicBezTo>
                <a:cubicBezTo>
                  <a:pt x="3406741" y="136368"/>
                  <a:pt x="3412146" y="145523"/>
                  <a:pt x="3416836" y="154215"/>
                </a:cubicBezTo>
                <a:cubicBezTo>
                  <a:pt x="3421383" y="163613"/>
                  <a:pt x="3425196" y="172247"/>
                  <a:pt x="3428276" y="180117"/>
                </a:cubicBezTo>
                <a:cubicBezTo>
                  <a:pt x="3431353" y="187986"/>
                  <a:pt x="3433921" y="195557"/>
                  <a:pt x="3435976" y="202828"/>
                </a:cubicBezTo>
                <a:cubicBezTo>
                  <a:pt x="3436667" y="205782"/>
                  <a:pt x="3437216" y="208115"/>
                  <a:pt x="3437622" y="209830"/>
                </a:cubicBezTo>
                <a:cubicBezTo>
                  <a:pt x="3438028" y="211544"/>
                  <a:pt x="3438595" y="213950"/>
                  <a:pt x="3439325" y="217047"/>
                </a:cubicBezTo>
                <a:cubicBezTo>
                  <a:pt x="3441427" y="227416"/>
                  <a:pt x="3443235" y="240229"/>
                  <a:pt x="3444747" y="255485"/>
                </a:cubicBezTo>
                <a:cubicBezTo>
                  <a:pt x="3446057" y="268853"/>
                  <a:pt x="3446496" y="284594"/>
                  <a:pt x="3446065" y="302710"/>
                </a:cubicBezTo>
                <a:cubicBezTo>
                  <a:pt x="3445633" y="320824"/>
                  <a:pt x="3443380" y="341183"/>
                  <a:pt x="3439306" y="363788"/>
                </a:cubicBezTo>
                <a:cubicBezTo>
                  <a:pt x="3435462" y="386436"/>
                  <a:pt x="3428870" y="410997"/>
                  <a:pt x="3419530" y="437471"/>
                </a:cubicBezTo>
                <a:cubicBezTo>
                  <a:pt x="3410190" y="463946"/>
                  <a:pt x="3397819" y="491875"/>
                  <a:pt x="3382417" y="521259"/>
                </a:cubicBezTo>
                <a:cubicBezTo>
                  <a:pt x="3373982" y="537765"/>
                  <a:pt x="3365018" y="553863"/>
                  <a:pt x="3355523" y="569551"/>
                </a:cubicBezTo>
                <a:cubicBezTo>
                  <a:pt x="3346027" y="585239"/>
                  <a:pt x="3335979" y="600234"/>
                  <a:pt x="3325376" y="614538"/>
                </a:cubicBezTo>
                <a:cubicBezTo>
                  <a:pt x="3310547" y="634754"/>
                  <a:pt x="3293747" y="653537"/>
                  <a:pt x="3274974" y="670887"/>
                </a:cubicBezTo>
                <a:cubicBezTo>
                  <a:pt x="3256203" y="688239"/>
                  <a:pt x="3236130" y="701858"/>
                  <a:pt x="3214756" y="711745"/>
                </a:cubicBezTo>
                <a:cubicBezTo>
                  <a:pt x="3209499" y="714426"/>
                  <a:pt x="3204117" y="716706"/>
                  <a:pt x="3198609" y="718589"/>
                </a:cubicBezTo>
                <a:cubicBezTo>
                  <a:pt x="3193102" y="720471"/>
                  <a:pt x="3187621" y="722316"/>
                  <a:pt x="3182164" y="724125"/>
                </a:cubicBezTo>
                <a:cubicBezTo>
                  <a:pt x="3176534" y="725262"/>
                  <a:pt x="3170946" y="726445"/>
                  <a:pt x="3165402" y="727673"/>
                </a:cubicBezTo>
                <a:cubicBezTo>
                  <a:pt x="3159856" y="728902"/>
                  <a:pt x="3154060" y="729616"/>
                  <a:pt x="3148011" y="729815"/>
                </a:cubicBezTo>
                <a:cubicBezTo>
                  <a:pt x="3136189" y="730111"/>
                  <a:pt x="3124735" y="728743"/>
                  <a:pt x="3113649" y="725712"/>
                </a:cubicBezTo>
                <a:cubicBezTo>
                  <a:pt x="3102564" y="722681"/>
                  <a:pt x="3092118" y="718051"/>
                  <a:pt x="3082312" y="711822"/>
                </a:cubicBezTo>
                <a:cubicBezTo>
                  <a:pt x="3072400" y="705563"/>
                  <a:pt x="3063952" y="697426"/>
                  <a:pt x="3056969" y="687410"/>
                </a:cubicBezTo>
                <a:cubicBezTo>
                  <a:pt x="3053542" y="682058"/>
                  <a:pt x="3050846" y="677051"/>
                  <a:pt x="3048883" y="672388"/>
                </a:cubicBezTo>
                <a:cubicBezTo>
                  <a:pt x="3046581" y="667693"/>
                  <a:pt x="3044507" y="662883"/>
                  <a:pt x="3042662" y="657958"/>
                </a:cubicBezTo>
                <a:cubicBezTo>
                  <a:pt x="3034776" y="638296"/>
                  <a:pt x="3030171" y="617703"/>
                  <a:pt x="3028849" y="596181"/>
                </a:cubicBezTo>
                <a:cubicBezTo>
                  <a:pt x="3028050" y="574638"/>
                  <a:pt x="3030632" y="553686"/>
                  <a:pt x="3036595" y="533323"/>
                </a:cubicBezTo>
                <a:cubicBezTo>
                  <a:pt x="3042557" y="512961"/>
                  <a:pt x="3050529" y="493681"/>
                  <a:pt x="3060509" y="475481"/>
                </a:cubicBezTo>
                <a:cubicBezTo>
                  <a:pt x="3062843" y="471014"/>
                  <a:pt x="3065423" y="466392"/>
                  <a:pt x="3068248" y="461618"/>
                </a:cubicBezTo>
                <a:cubicBezTo>
                  <a:pt x="3071072" y="456843"/>
                  <a:pt x="3074004" y="452280"/>
                  <a:pt x="3077042" y="447926"/>
                </a:cubicBezTo>
                <a:cubicBezTo>
                  <a:pt x="3082897" y="439627"/>
                  <a:pt x="3088807" y="431240"/>
                  <a:pt x="3094775" y="422767"/>
                </a:cubicBezTo>
                <a:cubicBezTo>
                  <a:pt x="3100636" y="414559"/>
                  <a:pt x="3106209" y="406281"/>
                  <a:pt x="3111494" y="397931"/>
                </a:cubicBezTo>
                <a:cubicBezTo>
                  <a:pt x="3116780" y="389582"/>
                  <a:pt x="3121316" y="381203"/>
                  <a:pt x="3125104" y="372793"/>
                </a:cubicBezTo>
                <a:lnTo>
                  <a:pt x="3127557" y="366719"/>
                </a:lnTo>
                <a:lnTo>
                  <a:pt x="3128889" y="362216"/>
                </a:lnTo>
                <a:cubicBezTo>
                  <a:pt x="3129676" y="359205"/>
                  <a:pt x="3130082" y="356126"/>
                  <a:pt x="3130107" y="352980"/>
                </a:cubicBezTo>
                <a:cubicBezTo>
                  <a:pt x="3130019" y="346442"/>
                  <a:pt x="3127780" y="340719"/>
                  <a:pt x="3123390" y="335811"/>
                </a:cubicBezTo>
                <a:cubicBezTo>
                  <a:pt x="3118630" y="331504"/>
                  <a:pt x="3112898" y="328995"/>
                  <a:pt x="3106191" y="328286"/>
                </a:cubicBezTo>
                <a:cubicBezTo>
                  <a:pt x="3099485" y="327575"/>
                  <a:pt x="3090517" y="327894"/>
                  <a:pt x="3079288" y="329239"/>
                </a:cubicBezTo>
                <a:cubicBezTo>
                  <a:pt x="3058162" y="332617"/>
                  <a:pt x="3036485" y="338311"/>
                  <a:pt x="3014253" y="346322"/>
                </a:cubicBezTo>
                <a:cubicBezTo>
                  <a:pt x="2992022" y="354332"/>
                  <a:pt x="2969844" y="363417"/>
                  <a:pt x="2947720" y="373579"/>
                </a:cubicBezTo>
                <a:cubicBezTo>
                  <a:pt x="2894334" y="397985"/>
                  <a:pt x="2843577" y="426400"/>
                  <a:pt x="2795452" y="458820"/>
                </a:cubicBezTo>
                <a:cubicBezTo>
                  <a:pt x="2747325" y="491241"/>
                  <a:pt x="2701536" y="529427"/>
                  <a:pt x="2658081" y="573378"/>
                </a:cubicBezTo>
                <a:cubicBezTo>
                  <a:pt x="2648425" y="583288"/>
                  <a:pt x="2639025" y="593552"/>
                  <a:pt x="2629883" y="604171"/>
                </a:cubicBezTo>
                <a:cubicBezTo>
                  <a:pt x="2622413" y="615056"/>
                  <a:pt x="2615093" y="626284"/>
                  <a:pt x="2607927" y="637858"/>
                </a:cubicBezTo>
                <a:cubicBezTo>
                  <a:pt x="2597025" y="655376"/>
                  <a:pt x="2586298" y="673657"/>
                  <a:pt x="2575746" y="692702"/>
                </a:cubicBezTo>
                <a:cubicBezTo>
                  <a:pt x="2565193" y="711745"/>
                  <a:pt x="2556070" y="731468"/>
                  <a:pt x="2548375" y="751870"/>
                </a:cubicBezTo>
                <a:cubicBezTo>
                  <a:pt x="2544713" y="762029"/>
                  <a:pt x="2541822" y="772169"/>
                  <a:pt x="2539703" y="782292"/>
                </a:cubicBezTo>
                <a:cubicBezTo>
                  <a:pt x="2537582" y="792415"/>
                  <a:pt x="2536738" y="802043"/>
                  <a:pt x="2537168" y="811176"/>
                </a:cubicBezTo>
                <a:cubicBezTo>
                  <a:pt x="2537269" y="815878"/>
                  <a:pt x="2537742" y="820443"/>
                  <a:pt x="2538585" y="824869"/>
                </a:cubicBezTo>
                <a:cubicBezTo>
                  <a:pt x="2539428" y="829296"/>
                  <a:pt x="2540548" y="833310"/>
                  <a:pt x="2541943" y="836910"/>
                </a:cubicBezTo>
                <a:cubicBezTo>
                  <a:pt x="2544733" y="843964"/>
                  <a:pt x="2548685" y="849822"/>
                  <a:pt x="2553796" y="854481"/>
                </a:cubicBezTo>
                <a:cubicBezTo>
                  <a:pt x="2559380" y="859645"/>
                  <a:pt x="2566023" y="863685"/>
                  <a:pt x="2573730" y="866602"/>
                </a:cubicBezTo>
                <a:cubicBezTo>
                  <a:pt x="2581435" y="869518"/>
                  <a:pt x="2589873" y="871086"/>
                  <a:pt x="2599042" y="871306"/>
                </a:cubicBezTo>
                <a:cubicBezTo>
                  <a:pt x="2603586" y="871443"/>
                  <a:pt x="2608216" y="871207"/>
                  <a:pt x="2612931" y="870596"/>
                </a:cubicBezTo>
                <a:cubicBezTo>
                  <a:pt x="2615232" y="870301"/>
                  <a:pt x="2617594" y="869915"/>
                  <a:pt x="2620016" y="869437"/>
                </a:cubicBezTo>
                <a:cubicBezTo>
                  <a:pt x="2622439" y="868960"/>
                  <a:pt x="2625727" y="868324"/>
                  <a:pt x="2629883" y="867531"/>
                </a:cubicBezTo>
                <a:cubicBezTo>
                  <a:pt x="2644749" y="864755"/>
                  <a:pt x="2659901" y="862641"/>
                  <a:pt x="2675338" y="861188"/>
                </a:cubicBezTo>
                <a:cubicBezTo>
                  <a:pt x="2690774" y="859738"/>
                  <a:pt x="2706459" y="859055"/>
                  <a:pt x="2722390" y="859138"/>
                </a:cubicBezTo>
                <a:cubicBezTo>
                  <a:pt x="2726123" y="859094"/>
                  <a:pt x="2730287" y="859211"/>
                  <a:pt x="2734886" y="859487"/>
                </a:cubicBezTo>
                <a:cubicBezTo>
                  <a:pt x="2739484" y="859765"/>
                  <a:pt x="2744210" y="860120"/>
                  <a:pt x="2749065" y="860556"/>
                </a:cubicBezTo>
                <a:cubicBezTo>
                  <a:pt x="2758787" y="861722"/>
                  <a:pt x="2768719" y="863836"/>
                  <a:pt x="2778860" y="866898"/>
                </a:cubicBezTo>
                <a:cubicBezTo>
                  <a:pt x="2789034" y="869960"/>
                  <a:pt x="2799110" y="874381"/>
                  <a:pt x="2809089" y="880161"/>
                </a:cubicBezTo>
                <a:cubicBezTo>
                  <a:pt x="2819067" y="885941"/>
                  <a:pt x="2828297" y="893107"/>
                  <a:pt x="2836777" y="901657"/>
                </a:cubicBezTo>
                <a:cubicBezTo>
                  <a:pt x="2845232" y="910248"/>
                  <a:pt x="2852361" y="919693"/>
                  <a:pt x="2858165" y="929993"/>
                </a:cubicBezTo>
                <a:cubicBezTo>
                  <a:pt x="2863968" y="940294"/>
                  <a:pt x="2868401" y="950841"/>
                  <a:pt x="2871463" y="961635"/>
                </a:cubicBezTo>
                <a:cubicBezTo>
                  <a:pt x="2877412" y="983380"/>
                  <a:pt x="2879710" y="1004689"/>
                  <a:pt x="2878355" y="1025563"/>
                </a:cubicBezTo>
                <a:cubicBezTo>
                  <a:pt x="2876999" y="1046436"/>
                  <a:pt x="2873160" y="1066606"/>
                  <a:pt x="2866838" y="1086070"/>
                </a:cubicBezTo>
                <a:cubicBezTo>
                  <a:pt x="2860522" y="1105553"/>
                  <a:pt x="2851851" y="1124342"/>
                  <a:pt x="2840825" y="1142437"/>
                </a:cubicBezTo>
                <a:cubicBezTo>
                  <a:pt x="2829799" y="1160533"/>
                  <a:pt x="2815676" y="1177276"/>
                  <a:pt x="2798458" y="1192667"/>
                </a:cubicBezTo>
                <a:cubicBezTo>
                  <a:pt x="2789779" y="1200310"/>
                  <a:pt x="2780100" y="1207196"/>
                  <a:pt x="2769423" y="1213324"/>
                </a:cubicBezTo>
                <a:cubicBezTo>
                  <a:pt x="2764153" y="1216425"/>
                  <a:pt x="2758578" y="1219210"/>
                  <a:pt x="2752699" y="1221679"/>
                </a:cubicBezTo>
                <a:lnTo>
                  <a:pt x="2748362" y="1223575"/>
                </a:lnTo>
                <a:lnTo>
                  <a:pt x="2745241" y="1224783"/>
                </a:lnTo>
                <a:lnTo>
                  <a:pt x="2739096" y="1227159"/>
                </a:lnTo>
                <a:cubicBezTo>
                  <a:pt x="2722847" y="1233313"/>
                  <a:pt x="2706503" y="1239515"/>
                  <a:pt x="2690064" y="1245764"/>
                </a:cubicBezTo>
                <a:cubicBezTo>
                  <a:pt x="2673826" y="1251825"/>
                  <a:pt x="2657905" y="1257985"/>
                  <a:pt x="2642301" y="1264244"/>
                </a:cubicBezTo>
                <a:cubicBezTo>
                  <a:pt x="2626697" y="1270503"/>
                  <a:pt x="2611637" y="1277118"/>
                  <a:pt x="2597120" y="1284088"/>
                </a:cubicBezTo>
                <a:cubicBezTo>
                  <a:pt x="2538389" y="1311582"/>
                  <a:pt x="2494450" y="1350238"/>
                  <a:pt x="2465305" y="1400055"/>
                </a:cubicBezTo>
                <a:cubicBezTo>
                  <a:pt x="2450623" y="1425018"/>
                  <a:pt x="2438909" y="1450221"/>
                  <a:pt x="2430163" y="1475660"/>
                </a:cubicBezTo>
                <a:cubicBezTo>
                  <a:pt x="2421417" y="1501101"/>
                  <a:pt x="2415088" y="1524563"/>
                  <a:pt x="2411175" y="1546049"/>
                </a:cubicBezTo>
                <a:cubicBezTo>
                  <a:pt x="2406257" y="1571278"/>
                  <a:pt x="2404087" y="1595032"/>
                  <a:pt x="2404667" y="1617311"/>
                </a:cubicBezTo>
                <a:cubicBezTo>
                  <a:pt x="2404903" y="1639686"/>
                  <a:pt x="2407877" y="1659953"/>
                  <a:pt x="2413591" y="1678111"/>
                </a:cubicBezTo>
                <a:cubicBezTo>
                  <a:pt x="2418839" y="1696475"/>
                  <a:pt x="2426708" y="1712355"/>
                  <a:pt x="2437199" y="1725753"/>
                </a:cubicBezTo>
                <a:cubicBezTo>
                  <a:pt x="2447689" y="1739149"/>
                  <a:pt x="2459448" y="1750708"/>
                  <a:pt x="2472478" y="1760430"/>
                </a:cubicBezTo>
                <a:cubicBezTo>
                  <a:pt x="2485279" y="1769728"/>
                  <a:pt x="2498087" y="1777260"/>
                  <a:pt x="2510907" y="1783025"/>
                </a:cubicBezTo>
                <a:cubicBezTo>
                  <a:pt x="2523725" y="1788790"/>
                  <a:pt x="2536240" y="1793106"/>
                  <a:pt x="2548450" y="1795975"/>
                </a:cubicBezTo>
                <a:cubicBezTo>
                  <a:pt x="2554397" y="1797835"/>
                  <a:pt x="2560456" y="1799237"/>
                  <a:pt x="2566628" y="1800182"/>
                </a:cubicBezTo>
                <a:cubicBezTo>
                  <a:pt x="2572800" y="1801126"/>
                  <a:pt x="2579025" y="1802125"/>
                  <a:pt x="2585305" y="1803180"/>
                </a:cubicBezTo>
                <a:cubicBezTo>
                  <a:pt x="2591422" y="1803931"/>
                  <a:pt x="2597852" y="1804384"/>
                  <a:pt x="2604597" y="1804541"/>
                </a:cubicBezTo>
                <a:cubicBezTo>
                  <a:pt x="2607695" y="1804643"/>
                  <a:pt x="2611374" y="1804765"/>
                  <a:pt x="2615633" y="1804905"/>
                </a:cubicBezTo>
                <a:cubicBezTo>
                  <a:pt x="2617588" y="1804920"/>
                  <a:pt x="2618653" y="1804967"/>
                  <a:pt x="2618829" y="1805046"/>
                </a:cubicBezTo>
                <a:cubicBezTo>
                  <a:pt x="2619006" y="1805125"/>
                  <a:pt x="2619006" y="1805206"/>
                  <a:pt x="2618829" y="1805288"/>
                </a:cubicBezTo>
                <a:cubicBezTo>
                  <a:pt x="2665133" y="1798420"/>
                  <a:pt x="2710163" y="1785554"/>
                  <a:pt x="2753921" y="1766691"/>
                </a:cubicBezTo>
                <a:cubicBezTo>
                  <a:pt x="2797680" y="1747828"/>
                  <a:pt x="2836213" y="1727556"/>
                  <a:pt x="2869522" y="1705877"/>
                </a:cubicBezTo>
                <a:cubicBezTo>
                  <a:pt x="2930411" y="1666061"/>
                  <a:pt x="2982244" y="1616920"/>
                  <a:pt x="3025019" y="1558453"/>
                </a:cubicBezTo>
                <a:cubicBezTo>
                  <a:pt x="3067796" y="1499987"/>
                  <a:pt x="3101886" y="1436776"/>
                  <a:pt x="3127291" y="1368821"/>
                </a:cubicBezTo>
                <a:cubicBezTo>
                  <a:pt x="3138580" y="1347000"/>
                  <a:pt x="3154926" y="1337034"/>
                  <a:pt x="3176327" y="1338924"/>
                </a:cubicBezTo>
                <a:cubicBezTo>
                  <a:pt x="3197729" y="1340815"/>
                  <a:pt x="3206054" y="1354715"/>
                  <a:pt x="3201305" y="1380625"/>
                </a:cubicBezTo>
                <a:cubicBezTo>
                  <a:pt x="3189192" y="1420875"/>
                  <a:pt x="3174142" y="1460021"/>
                  <a:pt x="3156155" y="1498063"/>
                </a:cubicBezTo>
                <a:cubicBezTo>
                  <a:pt x="3138168" y="1536104"/>
                  <a:pt x="3117600" y="1572749"/>
                  <a:pt x="3094452" y="1607999"/>
                </a:cubicBezTo>
                <a:cubicBezTo>
                  <a:pt x="3082826" y="1629348"/>
                  <a:pt x="3071582" y="1648944"/>
                  <a:pt x="3060718" y="1666786"/>
                </a:cubicBezTo>
                <a:cubicBezTo>
                  <a:pt x="3048286" y="1687130"/>
                  <a:pt x="3036025" y="1706171"/>
                  <a:pt x="3023938" y="1723910"/>
                </a:cubicBezTo>
                <a:cubicBezTo>
                  <a:pt x="3011850" y="1741650"/>
                  <a:pt x="2999299" y="1758990"/>
                  <a:pt x="2986287" y="1775932"/>
                </a:cubicBezTo>
                <a:cubicBezTo>
                  <a:pt x="2982994" y="1780072"/>
                  <a:pt x="2977221" y="1786340"/>
                  <a:pt x="2968968" y="1794734"/>
                </a:cubicBezTo>
                <a:cubicBezTo>
                  <a:pt x="2960714" y="1803129"/>
                  <a:pt x="2951412" y="1811859"/>
                  <a:pt x="2941061" y="1820924"/>
                </a:cubicBezTo>
                <a:cubicBezTo>
                  <a:pt x="2930665" y="1829938"/>
                  <a:pt x="2920976" y="1837816"/>
                  <a:pt x="2911993" y="1844557"/>
                </a:cubicBezTo>
                <a:cubicBezTo>
                  <a:pt x="2903010" y="1851299"/>
                  <a:pt x="2896546" y="1855531"/>
                  <a:pt x="2892600" y="1857255"/>
                </a:cubicBezTo>
                <a:cubicBezTo>
                  <a:pt x="2863896" y="1869317"/>
                  <a:pt x="2859450" y="1863319"/>
                  <a:pt x="2879263" y="1839261"/>
                </a:cubicBezTo>
                <a:cubicBezTo>
                  <a:pt x="2873289" y="1843927"/>
                  <a:pt x="2867257" y="1848507"/>
                  <a:pt x="2861168" y="1853001"/>
                </a:cubicBezTo>
                <a:cubicBezTo>
                  <a:pt x="2861067" y="1853071"/>
                  <a:pt x="2860965" y="1853141"/>
                  <a:pt x="2860865" y="1853211"/>
                </a:cubicBezTo>
                <a:cubicBezTo>
                  <a:pt x="2862117" y="1854594"/>
                  <a:pt x="2859707" y="1858516"/>
                  <a:pt x="2853634" y="1864976"/>
                </a:cubicBezTo>
                <a:cubicBezTo>
                  <a:pt x="2848979" y="1869873"/>
                  <a:pt x="2841888" y="1876426"/>
                  <a:pt x="2832363" y="1884637"/>
                </a:cubicBezTo>
                <a:cubicBezTo>
                  <a:pt x="2822555" y="1892448"/>
                  <a:pt x="2809788" y="1901812"/>
                  <a:pt x="2794062" y="1912728"/>
                </a:cubicBezTo>
                <a:cubicBezTo>
                  <a:pt x="2778202" y="1923482"/>
                  <a:pt x="2759418" y="1934653"/>
                  <a:pt x="2737711" y="1946241"/>
                </a:cubicBezTo>
                <a:cubicBezTo>
                  <a:pt x="2716005" y="1957829"/>
                  <a:pt x="2691218" y="1969002"/>
                  <a:pt x="2663351" y="1979755"/>
                </a:cubicBezTo>
                <a:cubicBezTo>
                  <a:pt x="2634758" y="1990646"/>
                  <a:pt x="2603862" y="1999610"/>
                  <a:pt x="2570661" y="2006649"/>
                </a:cubicBezTo>
                <a:cubicBezTo>
                  <a:pt x="2537461" y="2013688"/>
                  <a:pt x="2502508" y="2016865"/>
                  <a:pt x="2465800" y="2016182"/>
                </a:cubicBezTo>
                <a:cubicBezTo>
                  <a:pt x="2428521" y="2015479"/>
                  <a:pt x="2391812" y="2009876"/>
                  <a:pt x="2355672" y="1999373"/>
                </a:cubicBezTo>
                <a:cubicBezTo>
                  <a:pt x="2319533" y="1988869"/>
                  <a:pt x="2286339" y="1973541"/>
                  <a:pt x="2256090" y="1953389"/>
                </a:cubicBezTo>
                <a:cubicBezTo>
                  <a:pt x="2225607" y="1933676"/>
                  <a:pt x="2199451" y="1910960"/>
                  <a:pt x="2177621" y="1885240"/>
                </a:cubicBezTo>
                <a:cubicBezTo>
                  <a:pt x="2155790" y="1859520"/>
                  <a:pt x="2138814" y="1833354"/>
                  <a:pt x="2126691" y="1806744"/>
                </a:cubicBezTo>
                <a:cubicBezTo>
                  <a:pt x="2115863" y="1783298"/>
                  <a:pt x="2107348" y="1759995"/>
                  <a:pt x="2101148" y="1736835"/>
                </a:cubicBezTo>
                <a:cubicBezTo>
                  <a:pt x="2094948" y="1713674"/>
                  <a:pt x="2090391" y="1690951"/>
                  <a:pt x="2087478" y="1668664"/>
                </a:cubicBezTo>
                <a:cubicBezTo>
                  <a:pt x="2082858" y="1624049"/>
                  <a:pt x="2082395" y="1581504"/>
                  <a:pt x="2086089" y="1541027"/>
                </a:cubicBezTo>
                <a:cubicBezTo>
                  <a:pt x="2088258" y="1520813"/>
                  <a:pt x="2090978" y="1500999"/>
                  <a:pt x="2094250" y="1481589"/>
                </a:cubicBezTo>
                <a:cubicBezTo>
                  <a:pt x="2097520" y="1462177"/>
                  <a:pt x="2101738" y="1443169"/>
                  <a:pt x="2106904" y="1424563"/>
                </a:cubicBezTo>
                <a:cubicBezTo>
                  <a:pt x="2109106" y="1415169"/>
                  <a:pt x="2111707" y="1405909"/>
                  <a:pt x="2114707" y="1396786"/>
                </a:cubicBezTo>
                <a:cubicBezTo>
                  <a:pt x="2117706" y="1387662"/>
                  <a:pt x="2120617" y="1378532"/>
                  <a:pt x="2123438" y="1369396"/>
                </a:cubicBezTo>
                <a:cubicBezTo>
                  <a:pt x="2126895" y="1360467"/>
                  <a:pt x="2130279" y="1351509"/>
                  <a:pt x="2133589" y="1342524"/>
                </a:cubicBezTo>
                <a:cubicBezTo>
                  <a:pt x="2136899" y="1333540"/>
                  <a:pt x="2140624" y="1324702"/>
                  <a:pt x="2144767" y="1316012"/>
                </a:cubicBezTo>
                <a:cubicBezTo>
                  <a:pt x="2160360" y="1280754"/>
                  <a:pt x="2178961" y="1246972"/>
                  <a:pt x="2200573" y="1214662"/>
                </a:cubicBezTo>
                <a:cubicBezTo>
                  <a:pt x="2222185" y="1182353"/>
                  <a:pt x="2246005" y="1151977"/>
                  <a:pt x="2272035" y="1123531"/>
                </a:cubicBezTo>
                <a:cubicBezTo>
                  <a:pt x="2295823" y="1096870"/>
                  <a:pt x="2321479" y="1072037"/>
                  <a:pt x="2349001" y="1049030"/>
                </a:cubicBezTo>
                <a:cubicBezTo>
                  <a:pt x="2376523" y="1026024"/>
                  <a:pt x="2405538" y="1005349"/>
                  <a:pt x="2436042" y="987004"/>
                </a:cubicBezTo>
                <a:cubicBezTo>
                  <a:pt x="2436571" y="986650"/>
                  <a:pt x="2437110" y="986305"/>
                  <a:pt x="2437659" y="985970"/>
                </a:cubicBezTo>
                <a:cubicBezTo>
                  <a:pt x="2440181" y="984427"/>
                  <a:pt x="2442634" y="982932"/>
                  <a:pt x="2445022" y="981485"/>
                </a:cubicBezTo>
                <a:cubicBezTo>
                  <a:pt x="2446192" y="980764"/>
                  <a:pt x="2447334" y="980061"/>
                  <a:pt x="2448447" y="979378"/>
                </a:cubicBezTo>
                <a:cubicBezTo>
                  <a:pt x="2449100" y="979042"/>
                  <a:pt x="2449564" y="978698"/>
                  <a:pt x="2449837" y="978344"/>
                </a:cubicBezTo>
                <a:lnTo>
                  <a:pt x="2448391" y="977079"/>
                </a:lnTo>
                <a:cubicBezTo>
                  <a:pt x="2438375" y="968588"/>
                  <a:pt x="2429523" y="960166"/>
                  <a:pt x="2421837" y="951814"/>
                </a:cubicBezTo>
                <a:cubicBezTo>
                  <a:pt x="2414149" y="943461"/>
                  <a:pt x="2407044" y="934675"/>
                  <a:pt x="2400521" y="925456"/>
                </a:cubicBezTo>
                <a:cubicBezTo>
                  <a:pt x="2392823" y="914663"/>
                  <a:pt x="2385842" y="903259"/>
                  <a:pt x="2379577" y="891246"/>
                </a:cubicBezTo>
                <a:cubicBezTo>
                  <a:pt x="2373311" y="879233"/>
                  <a:pt x="2367653" y="865898"/>
                  <a:pt x="2362600" y="851243"/>
                </a:cubicBezTo>
                <a:cubicBezTo>
                  <a:pt x="2357672" y="837091"/>
                  <a:pt x="2353925" y="821769"/>
                  <a:pt x="2351358" y="805276"/>
                </a:cubicBezTo>
                <a:cubicBezTo>
                  <a:pt x="2348792" y="788785"/>
                  <a:pt x="2347808" y="771187"/>
                  <a:pt x="2348407" y="752484"/>
                </a:cubicBezTo>
                <a:cubicBezTo>
                  <a:pt x="2348892" y="743215"/>
                  <a:pt x="2349805" y="733643"/>
                  <a:pt x="2351144" y="723770"/>
                </a:cubicBezTo>
                <a:cubicBezTo>
                  <a:pt x="2352483" y="713896"/>
                  <a:pt x="2354475" y="704038"/>
                  <a:pt x="2357120" y="694194"/>
                </a:cubicBezTo>
                <a:cubicBezTo>
                  <a:pt x="2361595" y="674185"/>
                  <a:pt x="2367411" y="653286"/>
                  <a:pt x="2374567" y="631497"/>
                </a:cubicBezTo>
                <a:cubicBezTo>
                  <a:pt x="2381010" y="611818"/>
                  <a:pt x="2390354" y="588419"/>
                  <a:pt x="2402598" y="561302"/>
                </a:cubicBezTo>
                <a:cubicBezTo>
                  <a:pt x="2414843" y="534185"/>
                  <a:pt x="2430437" y="505181"/>
                  <a:pt x="2449380" y="474294"/>
                </a:cubicBezTo>
                <a:cubicBezTo>
                  <a:pt x="2468593" y="443605"/>
                  <a:pt x="2490775" y="412664"/>
                  <a:pt x="2515927" y="381471"/>
                </a:cubicBezTo>
                <a:cubicBezTo>
                  <a:pt x="2541078" y="350278"/>
                  <a:pt x="2568536" y="320329"/>
                  <a:pt x="2598300" y="291624"/>
                </a:cubicBezTo>
                <a:cubicBezTo>
                  <a:pt x="2627922" y="262553"/>
                  <a:pt x="2659851" y="234812"/>
                  <a:pt x="2694086" y="208399"/>
                </a:cubicBezTo>
                <a:cubicBezTo>
                  <a:pt x="2728321" y="181988"/>
                  <a:pt x="2764011" y="157034"/>
                  <a:pt x="2801160" y="133540"/>
                </a:cubicBezTo>
                <a:cubicBezTo>
                  <a:pt x="2838299" y="109785"/>
                  <a:pt x="2877017" y="87886"/>
                  <a:pt x="2917310" y="67841"/>
                </a:cubicBezTo>
                <a:cubicBezTo>
                  <a:pt x="2957605" y="47797"/>
                  <a:pt x="2999642" y="31354"/>
                  <a:pt x="3043423" y="18512"/>
                </a:cubicBezTo>
                <a:cubicBezTo>
                  <a:pt x="3067912" y="11436"/>
                  <a:pt x="3092704" y="6282"/>
                  <a:pt x="3117797" y="3046"/>
                </a:cubicBezTo>
                <a:cubicBezTo>
                  <a:pt x="3130344" y="1428"/>
                  <a:pt x="3142891" y="454"/>
                  <a:pt x="3155439" y="126"/>
                </a:cubicBezTo>
                <a:close/>
              </a:path>
            </a:pathLst>
          </a:custGeom>
        </p:spPr>
      </p:pic>
    </p:spTree>
    <p:extLst>
      <p:ext uri="{BB962C8B-B14F-4D97-AF65-F5344CB8AC3E}">
        <p14:creationId xmlns:p14="http://schemas.microsoft.com/office/powerpoint/2010/main" val="402475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3"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3"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1+#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1+#ppt_w/2"/>
                                          </p:val>
                                        </p:tav>
                                        <p:tav tm="100000">
                                          <p:val>
                                            <p:strVal val="#ppt_x"/>
                                          </p:val>
                                        </p:tav>
                                      </p:tavLst>
                                    </p:anim>
                                    <p:anim calcmode="lin" valueType="num">
                                      <p:cBhvr additive="base">
                                        <p:cTn id="58" dur="500" fill="hold"/>
                                        <p:tgtEl>
                                          <p:spTgt spid="29"/>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1+#ppt_w/2"/>
                                          </p:val>
                                        </p:tav>
                                        <p:tav tm="100000">
                                          <p:val>
                                            <p:strVal val="#ppt_x"/>
                                          </p:val>
                                        </p:tav>
                                      </p:tavLst>
                                    </p:anim>
                                    <p:anim calcmode="lin" valueType="num">
                                      <p:cBhvr additive="base">
                                        <p:cTn id="63" dur="500" fill="hold"/>
                                        <p:tgtEl>
                                          <p:spTgt spid="3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2" presetClass="entr" presetSubtype="0"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2" grpId="0"/>
      <p:bldP spid="26"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26D1F-BB8F-64E6-3216-6879FE356C72}"/>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E51DD9-D32B-67FD-0FDE-246A45F4A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D72DEE5-400A-194A-0EC3-DE97826A5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1A3E879C-8025-7A23-E4D4-33C8BBFD4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953" cy="6858000"/>
          </a:xfrm>
          <a:prstGeom prst="rect">
            <a:avLst/>
          </a:prstGeom>
        </p:spPr>
      </p:pic>
      <p:sp>
        <p:nvSpPr>
          <p:cNvPr id="47" name="Freeform: Shape 46">
            <a:extLst>
              <a:ext uri="{FF2B5EF4-FFF2-40B4-BE49-F238E27FC236}">
                <a16:creationId xmlns:a16="http://schemas.microsoft.com/office/drawing/2014/main" id="{5FF7E8EC-DCFD-7636-1A73-16B42EE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4755A-13CD-7B6D-3E5B-0ABCFC20FBB3}"/>
              </a:ext>
            </a:extLst>
          </p:cNvPr>
          <p:cNvSpPr txBox="1">
            <a:spLocks/>
          </p:cNvSpPr>
          <p:nvPr/>
        </p:nvSpPr>
        <p:spPr>
          <a:xfrm>
            <a:off x="1129772" y="1606453"/>
            <a:ext cx="9859231" cy="131962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latin typeface="Abadi" panose="020B0604020104020204" pitchFamily="34" charset="0"/>
              </a:rPr>
              <a:t>UNDERSTANDING CUSTOMER CHURN,</a:t>
            </a:r>
            <a:br>
              <a:rPr lang="en-US" dirty="0">
                <a:ln w="0"/>
                <a:effectLst>
                  <a:outerShdw blurRad="38100" dist="19050" dir="2700000" algn="tl" rotWithShape="0">
                    <a:schemeClr val="dk1">
                      <a:alpha val="40000"/>
                    </a:schemeClr>
                  </a:outerShdw>
                </a:effectLst>
                <a:latin typeface="Abadi" panose="020B0604020104020204" pitchFamily="34" charset="0"/>
              </a:rPr>
            </a:br>
            <a:r>
              <a:rPr lang="en-US" dirty="0">
                <a:ln w="0"/>
                <a:effectLst>
                  <a:outerShdw blurRad="38100" dist="19050" dir="2700000" algn="tl" rotWithShape="0">
                    <a:schemeClr val="dk1">
                      <a:alpha val="40000"/>
                    </a:schemeClr>
                  </a:outerShdw>
                </a:effectLst>
                <a:latin typeface="Abadi" panose="020B0604020104020204" pitchFamily="34" charset="0"/>
              </a:rPr>
              <a:t>A CASE OF SYRIATEL COMMUNICATIONS</a:t>
            </a:r>
            <a:endParaRPr lang="en-GB" dirty="0">
              <a:ln w="0"/>
              <a:effectLst>
                <a:outerShdw blurRad="38100" dist="19050" dir="2700000" algn="tl" rotWithShape="0">
                  <a:schemeClr val="dk1">
                    <a:alpha val="40000"/>
                  </a:schemeClr>
                </a:outerShdw>
              </a:effectLst>
              <a:latin typeface="Abadi" panose="020B0604020104020204" pitchFamily="34" charset="0"/>
            </a:endParaRPr>
          </a:p>
        </p:txBody>
      </p:sp>
      <p:sp>
        <p:nvSpPr>
          <p:cNvPr id="4" name="Subtitle 2">
            <a:extLst>
              <a:ext uri="{FF2B5EF4-FFF2-40B4-BE49-F238E27FC236}">
                <a16:creationId xmlns:a16="http://schemas.microsoft.com/office/drawing/2014/main" id="{024A5550-08BF-D5F3-06F1-656C98384E8B}"/>
              </a:ext>
            </a:extLst>
          </p:cNvPr>
          <p:cNvSpPr txBox="1">
            <a:spLocks/>
          </p:cNvSpPr>
          <p:nvPr/>
        </p:nvSpPr>
        <p:spPr>
          <a:xfrm>
            <a:off x="1129772" y="3429000"/>
            <a:ext cx="9144000" cy="8138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ln w="0"/>
                <a:effectLst>
                  <a:outerShdw blurRad="38100" dist="19050" dir="2700000" algn="tl" rotWithShape="0">
                    <a:schemeClr val="dk1">
                      <a:alpha val="40000"/>
                    </a:schemeClr>
                  </a:outerShdw>
                </a:effectLst>
                <a:latin typeface="Abadi" panose="020B0604020104020204" pitchFamily="34" charset="0"/>
                <a:ea typeface="+mj-ea"/>
                <a:cs typeface="+mj-cs"/>
              </a:rPr>
              <a:t>A Deep Dive into Telecom Customer Behavior</a:t>
            </a:r>
            <a:endParaRPr lang="en-GB" sz="2400" i="1" dirty="0">
              <a:ln w="0"/>
              <a:effectLst>
                <a:outerShdw blurRad="38100" dist="19050" dir="2700000" algn="tl" rotWithShape="0">
                  <a:schemeClr val="dk1">
                    <a:alpha val="40000"/>
                  </a:schemeClr>
                </a:outerShdw>
              </a:effectLst>
              <a:latin typeface="Abadi" panose="020B0604020104020204" pitchFamily="34" charset="0"/>
              <a:ea typeface="+mj-ea"/>
              <a:cs typeface="+mj-cs"/>
            </a:endParaRPr>
          </a:p>
        </p:txBody>
      </p:sp>
    </p:spTree>
    <p:extLst>
      <p:ext uri="{BB962C8B-B14F-4D97-AF65-F5344CB8AC3E}">
        <p14:creationId xmlns:p14="http://schemas.microsoft.com/office/powerpoint/2010/main" val="17145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5E844-6222-A02F-0F2A-42172D36E259}"/>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F0B7CD1-0A0B-DC43-CF9E-0170ECB07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FEE757-796B-F2D9-B7DC-9E78AE212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F0038FCA-6574-B19F-FF39-4738AE3E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02586FAC-ECA2-005E-BCC2-7894BF839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E5856-D8BA-17FF-4433-6152C6897B5F}"/>
              </a:ext>
            </a:extLst>
          </p:cNvPr>
          <p:cNvSpPr txBox="1">
            <a:spLocks/>
          </p:cNvSpPr>
          <p:nvPr/>
        </p:nvSpPr>
        <p:spPr>
          <a:xfrm>
            <a:off x="772156" y="1790284"/>
            <a:ext cx="9859231" cy="3625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badi" panose="020B0604020104020204" pitchFamily="34" charset="0"/>
              </a:rPr>
              <a:t>Purpose:</a:t>
            </a:r>
            <a:r>
              <a:rPr lang="en-US" sz="3200" dirty="0">
                <a:latin typeface="Abadi" panose="020B0604020104020204" pitchFamily="34" charset="0"/>
              </a:rPr>
              <a:t> To tackle the challenge of rising customer churn by leveraging data-driven insights.</a:t>
            </a:r>
          </a:p>
          <a:p>
            <a:endParaRPr lang="en-US" sz="3200" dirty="0">
              <a:latin typeface="Abadi" panose="020B0604020104020204" pitchFamily="34" charset="0"/>
            </a:endParaRPr>
          </a:p>
          <a:p>
            <a:r>
              <a:rPr lang="en-US" sz="3200" b="1" dirty="0">
                <a:latin typeface="Abadi" panose="020B0604020104020204" pitchFamily="34" charset="0"/>
              </a:rPr>
              <a:t>Goal:</a:t>
            </a:r>
            <a:r>
              <a:rPr lang="en-US" sz="3200" dirty="0">
                <a:latin typeface="Abadi" panose="020B0604020104020204" pitchFamily="34" charset="0"/>
              </a:rPr>
              <a:t> Identify and mitigate key factors leading to customer departure.</a:t>
            </a:r>
          </a:p>
          <a:p>
            <a:endParaRPr lang="en-US" sz="3200" dirty="0">
              <a:latin typeface="Abadi" panose="020B0604020104020204" pitchFamily="34" charset="0"/>
            </a:endParaRPr>
          </a:p>
          <a:p>
            <a:r>
              <a:rPr lang="en-US" sz="3200" b="1" dirty="0">
                <a:latin typeface="Abadi" panose="020B0604020104020204" pitchFamily="34" charset="0"/>
              </a:rPr>
              <a:t>Method:</a:t>
            </a:r>
            <a:r>
              <a:rPr lang="en-US" sz="3200" dirty="0">
                <a:latin typeface="Abadi" panose="020B0604020104020204" pitchFamily="34" charset="0"/>
              </a:rPr>
              <a:t> Conduct a comprehensive analysis of customer behaviors, service engagement, and interaction trends to reveal underlying causes of churn.</a:t>
            </a:r>
          </a:p>
        </p:txBody>
      </p:sp>
      <p:sp>
        <p:nvSpPr>
          <p:cNvPr id="3" name="TextBox 2">
            <a:extLst>
              <a:ext uri="{FF2B5EF4-FFF2-40B4-BE49-F238E27FC236}">
                <a16:creationId xmlns:a16="http://schemas.microsoft.com/office/drawing/2014/main" id="{9F058E0A-371F-C8DB-4D30-121E1BDAF7E1}"/>
              </a:ext>
            </a:extLst>
          </p:cNvPr>
          <p:cNvSpPr txBox="1"/>
          <p:nvPr/>
        </p:nvSpPr>
        <p:spPr>
          <a:xfrm>
            <a:off x="772156" y="962195"/>
            <a:ext cx="2771335"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Project Overview</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spTree>
    <p:extLst>
      <p:ext uri="{BB962C8B-B14F-4D97-AF65-F5344CB8AC3E}">
        <p14:creationId xmlns:p14="http://schemas.microsoft.com/office/powerpoint/2010/main" val="36155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2FFE-595E-748F-464E-82E4985FFFA3}"/>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FE8AB95-3BDE-9877-08FD-A67881893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127B224-BBB9-67BD-10B5-46E5BD3B4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8F0A5D33-2D3F-5838-223F-F6FA101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0D236180-03D7-6828-D48B-57BD30F33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F003CF6-71F2-2188-F5E5-E3FCAFA6FB44}"/>
              </a:ext>
            </a:extLst>
          </p:cNvPr>
          <p:cNvSpPr txBox="1"/>
          <p:nvPr/>
        </p:nvSpPr>
        <p:spPr>
          <a:xfrm>
            <a:off x="772156" y="114955"/>
            <a:ext cx="2771335"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Objectives</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graphicFrame>
        <p:nvGraphicFramePr>
          <p:cNvPr id="4" name="Diagram 3">
            <a:extLst>
              <a:ext uri="{FF2B5EF4-FFF2-40B4-BE49-F238E27FC236}">
                <a16:creationId xmlns:a16="http://schemas.microsoft.com/office/drawing/2014/main" id="{7FC7FED2-8789-717B-1BF3-A0C022DEB5C1}"/>
              </a:ext>
            </a:extLst>
          </p:cNvPr>
          <p:cNvGraphicFramePr/>
          <p:nvPr>
            <p:extLst>
              <p:ext uri="{D42A27DB-BD31-4B8C-83A1-F6EECF244321}">
                <p14:modId xmlns:p14="http://schemas.microsoft.com/office/powerpoint/2010/main" val="4110997882"/>
              </p:ext>
            </p:extLst>
          </p:nvPr>
        </p:nvGraphicFramePr>
        <p:xfrm>
          <a:off x="420464" y="376565"/>
          <a:ext cx="10355388" cy="523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65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4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40"/>
                            </p:stCondLst>
                            <p:childTnLst>
                              <p:par>
                                <p:cTn id="11" presetID="10" presetClass="entr" presetSubtype="0" fill="hold" grpId="0" nodeType="afterEffect">
                                  <p:stCondLst>
                                    <p:cond delay="0"/>
                                  </p:stCondLst>
                                  <p:childTnLst>
                                    <p:set>
                                      <p:cBhvr>
                                        <p:cTn id="12" dur="1" fill="hold">
                                          <p:stCondLst>
                                            <p:cond delay="0"/>
                                          </p:stCondLst>
                                        </p:cTn>
                                        <p:tgtEl>
                                          <p:spTgt spid="4">
                                            <p:graphicEl>
                                              <a:dgm id="{6175CE62-F5F5-435C-83D3-01F38FB8CB08}"/>
                                            </p:graphicEl>
                                          </p:spTgt>
                                        </p:tgtEl>
                                        <p:attrNameLst>
                                          <p:attrName>style.visibility</p:attrName>
                                        </p:attrNameLst>
                                      </p:cBhvr>
                                      <p:to>
                                        <p:strVal val="visible"/>
                                      </p:to>
                                    </p:set>
                                    <p:animEffect transition="in" filter="fade">
                                      <p:cBhvr>
                                        <p:cTn id="13" dur="500"/>
                                        <p:tgtEl>
                                          <p:spTgt spid="4">
                                            <p:graphicEl>
                                              <a:dgm id="{6175CE62-F5F5-435C-83D3-01F38FB8CB08}"/>
                                            </p:graphicEl>
                                          </p:spTgt>
                                        </p:tgtEl>
                                      </p:cBhvr>
                                    </p:animEffect>
                                  </p:childTnLst>
                                </p:cTn>
                              </p:par>
                            </p:childTnLst>
                          </p:cTn>
                        </p:par>
                        <p:par>
                          <p:cTn id="14" fill="hold">
                            <p:stCondLst>
                              <p:cond delay="1540"/>
                            </p:stCondLst>
                            <p:childTnLst>
                              <p:par>
                                <p:cTn id="15" presetID="10" presetClass="entr" presetSubtype="0" fill="hold" grpId="0" nodeType="afterEffect">
                                  <p:stCondLst>
                                    <p:cond delay="0"/>
                                  </p:stCondLst>
                                  <p:childTnLst>
                                    <p:set>
                                      <p:cBhvr>
                                        <p:cTn id="16" dur="1" fill="hold">
                                          <p:stCondLst>
                                            <p:cond delay="0"/>
                                          </p:stCondLst>
                                        </p:cTn>
                                        <p:tgtEl>
                                          <p:spTgt spid="4">
                                            <p:graphicEl>
                                              <a:dgm id="{219B48C4-BA5D-4DCA-8869-B8D8B35F8E56}"/>
                                            </p:graphicEl>
                                          </p:spTgt>
                                        </p:tgtEl>
                                        <p:attrNameLst>
                                          <p:attrName>style.visibility</p:attrName>
                                        </p:attrNameLst>
                                      </p:cBhvr>
                                      <p:to>
                                        <p:strVal val="visible"/>
                                      </p:to>
                                    </p:set>
                                    <p:animEffect transition="in" filter="fade">
                                      <p:cBhvr>
                                        <p:cTn id="17" dur="500"/>
                                        <p:tgtEl>
                                          <p:spTgt spid="4">
                                            <p:graphicEl>
                                              <a:dgm id="{219B48C4-BA5D-4DCA-8869-B8D8B35F8E56}"/>
                                            </p:graphicEl>
                                          </p:spTgt>
                                        </p:tgtEl>
                                      </p:cBhvr>
                                    </p:animEffect>
                                  </p:childTnLst>
                                </p:cTn>
                              </p:par>
                            </p:childTnLst>
                          </p:cTn>
                        </p:par>
                        <p:par>
                          <p:cTn id="18" fill="hold">
                            <p:stCondLst>
                              <p:cond delay="2040"/>
                            </p:stCondLst>
                            <p:childTnLst>
                              <p:par>
                                <p:cTn id="19" presetID="10" presetClass="entr" presetSubtype="0" fill="hold" grpId="0" nodeType="afterEffect">
                                  <p:stCondLst>
                                    <p:cond delay="0"/>
                                  </p:stCondLst>
                                  <p:childTnLst>
                                    <p:set>
                                      <p:cBhvr>
                                        <p:cTn id="20" dur="1" fill="hold">
                                          <p:stCondLst>
                                            <p:cond delay="0"/>
                                          </p:stCondLst>
                                        </p:cTn>
                                        <p:tgtEl>
                                          <p:spTgt spid="4">
                                            <p:graphicEl>
                                              <a:dgm id="{E94F3BED-1E15-4E1C-9EDD-84BDC5D2B09D}"/>
                                            </p:graphicEl>
                                          </p:spTgt>
                                        </p:tgtEl>
                                        <p:attrNameLst>
                                          <p:attrName>style.visibility</p:attrName>
                                        </p:attrNameLst>
                                      </p:cBhvr>
                                      <p:to>
                                        <p:strVal val="visible"/>
                                      </p:to>
                                    </p:set>
                                    <p:animEffect transition="in" filter="fade">
                                      <p:cBhvr>
                                        <p:cTn id="21" dur="500"/>
                                        <p:tgtEl>
                                          <p:spTgt spid="4">
                                            <p:graphicEl>
                                              <a:dgm id="{E94F3BED-1E15-4E1C-9EDD-84BDC5D2B09D}"/>
                                            </p:graphicEl>
                                          </p:spTgt>
                                        </p:tgtEl>
                                      </p:cBhvr>
                                    </p:animEffect>
                                  </p:childTnLst>
                                </p:cTn>
                              </p:par>
                            </p:childTnLst>
                          </p:cTn>
                        </p:par>
                        <p:par>
                          <p:cTn id="22" fill="hold">
                            <p:stCondLst>
                              <p:cond delay="2540"/>
                            </p:stCondLst>
                            <p:childTnLst>
                              <p:par>
                                <p:cTn id="23" presetID="10" presetClass="entr" presetSubtype="0" fill="hold" grpId="0" nodeType="afterEffect">
                                  <p:stCondLst>
                                    <p:cond delay="0"/>
                                  </p:stCondLst>
                                  <p:childTnLst>
                                    <p:set>
                                      <p:cBhvr>
                                        <p:cTn id="24" dur="1" fill="hold">
                                          <p:stCondLst>
                                            <p:cond delay="0"/>
                                          </p:stCondLst>
                                        </p:cTn>
                                        <p:tgtEl>
                                          <p:spTgt spid="4">
                                            <p:graphicEl>
                                              <a:dgm id="{F046F54C-A923-44D6-A59C-3872EEFDF033}"/>
                                            </p:graphicEl>
                                          </p:spTgt>
                                        </p:tgtEl>
                                        <p:attrNameLst>
                                          <p:attrName>style.visibility</p:attrName>
                                        </p:attrNameLst>
                                      </p:cBhvr>
                                      <p:to>
                                        <p:strVal val="visible"/>
                                      </p:to>
                                    </p:set>
                                    <p:animEffect transition="in" filter="fade">
                                      <p:cBhvr>
                                        <p:cTn id="25" dur="500"/>
                                        <p:tgtEl>
                                          <p:spTgt spid="4">
                                            <p:graphicEl>
                                              <a:dgm id="{F046F54C-A923-44D6-A59C-3872EEFDF033}"/>
                                            </p:graphicEl>
                                          </p:spTgt>
                                        </p:tgtEl>
                                      </p:cBhvr>
                                    </p:animEffect>
                                  </p:childTnLst>
                                </p:cTn>
                              </p:par>
                            </p:childTnLst>
                          </p:cTn>
                        </p:par>
                        <p:par>
                          <p:cTn id="26" fill="hold">
                            <p:stCondLst>
                              <p:cond delay="3040"/>
                            </p:stCondLst>
                            <p:childTnLst>
                              <p:par>
                                <p:cTn id="27" presetID="10" presetClass="entr" presetSubtype="0" fill="hold" grpId="0" nodeType="afterEffect">
                                  <p:stCondLst>
                                    <p:cond delay="0"/>
                                  </p:stCondLst>
                                  <p:childTnLst>
                                    <p:set>
                                      <p:cBhvr>
                                        <p:cTn id="28" dur="1" fill="hold">
                                          <p:stCondLst>
                                            <p:cond delay="0"/>
                                          </p:stCondLst>
                                        </p:cTn>
                                        <p:tgtEl>
                                          <p:spTgt spid="4">
                                            <p:graphicEl>
                                              <a:dgm id="{24B021ED-7C3D-422A-AB3F-C34D13352A59}"/>
                                            </p:graphicEl>
                                          </p:spTgt>
                                        </p:tgtEl>
                                        <p:attrNameLst>
                                          <p:attrName>style.visibility</p:attrName>
                                        </p:attrNameLst>
                                      </p:cBhvr>
                                      <p:to>
                                        <p:strVal val="visible"/>
                                      </p:to>
                                    </p:set>
                                    <p:animEffect transition="in" filter="fade">
                                      <p:cBhvr>
                                        <p:cTn id="29" dur="500"/>
                                        <p:tgtEl>
                                          <p:spTgt spid="4">
                                            <p:graphicEl>
                                              <a:dgm id="{24B021ED-7C3D-422A-AB3F-C34D13352A59}"/>
                                            </p:graphicEl>
                                          </p:spTgt>
                                        </p:tgtEl>
                                      </p:cBhvr>
                                    </p:animEffect>
                                  </p:childTnLst>
                                </p:cTn>
                              </p:par>
                            </p:childTnLst>
                          </p:cTn>
                        </p:par>
                        <p:par>
                          <p:cTn id="30" fill="hold">
                            <p:stCondLst>
                              <p:cond delay="3540"/>
                            </p:stCondLst>
                            <p:childTnLst>
                              <p:par>
                                <p:cTn id="31" presetID="10" presetClass="entr" presetSubtype="0" fill="hold" grpId="0" nodeType="afterEffect">
                                  <p:stCondLst>
                                    <p:cond delay="0"/>
                                  </p:stCondLst>
                                  <p:childTnLst>
                                    <p:set>
                                      <p:cBhvr>
                                        <p:cTn id="32" dur="1" fill="hold">
                                          <p:stCondLst>
                                            <p:cond delay="0"/>
                                          </p:stCondLst>
                                        </p:cTn>
                                        <p:tgtEl>
                                          <p:spTgt spid="4">
                                            <p:graphicEl>
                                              <a:dgm id="{171224C8-973D-4FD6-9D11-5389B360BD97}"/>
                                            </p:graphicEl>
                                          </p:spTgt>
                                        </p:tgtEl>
                                        <p:attrNameLst>
                                          <p:attrName>style.visibility</p:attrName>
                                        </p:attrNameLst>
                                      </p:cBhvr>
                                      <p:to>
                                        <p:strVal val="visible"/>
                                      </p:to>
                                    </p:set>
                                    <p:animEffect transition="in" filter="fade">
                                      <p:cBhvr>
                                        <p:cTn id="33" dur="500"/>
                                        <p:tgtEl>
                                          <p:spTgt spid="4">
                                            <p:graphicEl>
                                              <a:dgm id="{171224C8-973D-4FD6-9D11-5389B360BD97}"/>
                                            </p:graphicEl>
                                          </p:spTgt>
                                        </p:tgtEl>
                                      </p:cBhvr>
                                    </p:animEffect>
                                  </p:childTnLst>
                                </p:cTn>
                              </p:par>
                            </p:childTnLst>
                          </p:cTn>
                        </p:par>
                        <p:par>
                          <p:cTn id="34" fill="hold">
                            <p:stCondLst>
                              <p:cond delay="4040"/>
                            </p:stCondLst>
                            <p:childTnLst>
                              <p:par>
                                <p:cTn id="35" presetID="10" presetClass="entr" presetSubtype="0" fill="hold" grpId="0" nodeType="afterEffect">
                                  <p:stCondLst>
                                    <p:cond delay="0"/>
                                  </p:stCondLst>
                                  <p:childTnLst>
                                    <p:set>
                                      <p:cBhvr>
                                        <p:cTn id="36" dur="1" fill="hold">
                                          <p:stCondLst>
                                            <p:cond delay="0"/>
                                          </p:stCondLst>
                                        </p:cTn>
                                        <p:tgtEl>
                                          <p:spTgt spid="4">
                                            <p:graphicEl>
                                              <a:dgm id="{05268AAF-D35C-4CEC-84E0-6696500C32AC}"/>
                                            </p:graphicEl>
                                          </p:spTgt>
                                        </p:tgtEl>
                                        <p:attrNameLst>
                                          <p:attrName>style.visibility</p:attrName>
                                        </p:attrNameLst>
                                      </p:cBhvr>
                                      <p:to>
                                        <p:strVal val="visible"/>
                                      </p:to>
                                    </p:set>
                                    <p:animEffect transition="in" filter="fade">
                                      <p:cBhvr>
                                        <p:cTn id="37" dur="500"/>
                                        <p:tgtEl>
                                          <p:spTgt spid="4">
                                            <p:graphicEl>
                                              <a:dgm id="{05268AAF-D35C-4CEC-84E0-6696500C32AC}"/>
                                            </p:graphicEl>
                                          </p:spTgt>
                                        </p:tgtEl>
                                      </p:cBhvr>
                                    </p:animEffect>
                                  </p:childTnLst>
                                </p:cTn>
                              </p:par>
                            </p:childTnLst>
                          </p:cTn>
                        </p:par>
                        <p:par>
                          <p:cTn id="38" fill="hold">
                            <p:stCondLst>
                              <p:cond delay="4540"/>
                            </p:stCondLst>
                            <p:childTnLst>
                              <p:par>
                                <p:cTn id="39" presetID="10" presetClass="entr" presetSubtype="0" fill="hold" grpId="0" nodeType="afterEffect">
                                  <p:stCondLst>
                                    <p:cond delay="0"/>
                                  </p:stCondLst>
                                  <p:childTnLst>
                                    <p:set>
                                      <p:cBhvr>
                                        <p:cTn id="40" dur="1" fill="hold">
                                          <p:stCondLst>
                                            <p:cond delay="0"/>
                                          </p:stCondLst>
                                        </p:cTn>
                                        <p:tgtEl>
                                          <p:spTgt spid="4">
                                            <p:graphicEl>
                                              <a:dgm id="{B98E202B-04D2-42F1-8C27-C8501278801A}"/>
                                            </p:graphicEl>
                                          </p:spTgt>
                                        </p:tgtEl>
                                        <p:attrNameLst>
                                          <p:attrName>style.visibility</p:attrName>
                                        </p:attrNameLst>
                                      </p:cBhvr>
                                      <p:to>
                                        <p:strVal val="visible"/>
                                      </p:to>
                                    </p:set>
                                    <p:animEffect transition="in" filter="fade">
                                      <p:cBhvr>
                                        <p:cTn id="41" dur="500"/>
                                        <p:tgtEl>
                                          <p:spTgt spid="4">
                                            <p:graphicEl>
                                              <a:dgm id="{B98E202B-04D2-42F1-8C27-C8501278801A}"/>
                                            </p:graphicEl>
                                          </p:spTgt>
                                        </p:tgtEl>
                                      </p:cBhvr>
                                    </p:animEffect>
                                  </p:childTnLst>
                                </p:cTn>
                              </p:par>
                            </p:childTnLst>
                          </p:cTn>
                        </p:par>
                        <p:par>
                          <p:cTn id="42" fill="hold">
                            <p:stCondLst>
                              <p:cond delay="5040"/>
                            </p:stCondLst>
                            <p:childTnLst>
                              <p:par>
                                <p:cTn id="43" presetID="10" presetClass="entr" presetSubtype="0" fill="hold" grpId="0" nodeType="afterEffect">
                                  <p:stCondLst>
                                    <p:cond delay="0"/>
                                  </p:stCondLst>
                                  <p:childTnLst>
                                    <p:set>
                                      <p:cBhvr>
                                        <p:cTn id="44" dur="1" fill="hold">
                                          <p:stCondLst>
                                            <p:cond delay="0"/>
                                          </p:stCondLst>
                                        </p:cTn>
                                        <p:tgtEl>
                                          <p:spTgt spid="4">
                                            <p:graphicEl>
                                              <a:dgm id="{39CE9C05-33D9-41B5-AA4D-9DC003B74D67}"/>
                                            </p:graphicEl>
                                          </p:spTgt>
                                        </p:tgtEl>
                                        <p:attrNameLst>
                                          <p:attrName>style.visibility</p:attrName>
                                        </p:attrNameLst>
                                      </p:cBhvr>
                                      <p:to>
                                        <p:strVal val="visible"/>
                                      </p:to>
                                    </p:set>
                                    <p:animEffect transition="in" filter="fade">
                                      <p:cBhvr>
                                        <p:cTn id="45" dur="500"/>
                                        <p:tgtEl>
                                          <p:spTgt spid="4">
                                            <p:graphicEl>
                                              <a:dgm id="{39CE9C05-33D9-41B5-AA4D-9DC003B74D67}"/>
                                            </p:graphicEl>
                                          </p:spTgt>
                                        </p:tgtEl>
                                      </p:cBhvr>
                                    </p:animEffect>
                                  </p:childTnLst>
                                </p:cTn>
                              </p:par>
                            </p:childTnLst>
                          </p:cTn>
                        </p:par>
                        <p:par>
                          <p:cTn id="46" fill="hold">
                            <p:stCondLst>
                              <p:cond delay="5540"/>
                            </p:stCondLst>
                            <p:childTnLst>
                              <p:par>
                                <p:cTn id="47" presetID="10" presetClass="entr" presetSubtype="0" fill="hold" grpId="0" nodeType="afterEffect">
                                  <p:stCondLst>
                                    <p:cond delay="0"/>
                                  </p:stCondLst>
                                  <p:childTnLst>
                                    <p:set>
                                      <p:cBhvr>
                                        <p:cTn id="48" dur="1" fill="hold">
                                          <p:stCondLst>
                                            <p:cond delay="0"/>
                                          </p:stCondLst>
                                        </p:cTn>
                                        <p:tgtEl>
                                          <p:spTgt spid="4">
                                            <p:graphicEl>
                                              <a:dgm id="{49E0B938-4452-4315-B594-07AD9E831A01}"/>
                                            </p:graphicEl>
                                          </p:spTgt>
                                        </p:tgtEl>
                                        <p:attrNameLst>
                                          <p:attrName>style.visibility</p:attrName>
                                        </p:attrNameLst>
                                      </p:cBhvr>
                                      <p:to>
                                        <p:strVal val="visible"/>
                                      </p:to>
                                    </p:set>
                                    <p:animEffect transition="in" filter="fade">
                                      <p:cBhvr>
                                        <p:cTn id="49" dur="500"/>
                                        <p:tgtEl>
                                          <p:spTgt spid="4">
                                            <p:graphicEl>
                                              <a:dgm id="{49E0B938-4452-4315-B594-07AD9E831A01}"/>
                                            </p:graphicEl>
                                          </p:spTgt>
                                        </p:tgtEl>
                                      </p:cBhvr>
                                    </p:animEffect>
                                  </p:childTnLst>
                                </p:cTn>
                              </p:par>
                            </p:childTnLst>
                          </p:cTn>
                        </p:par>
                        <p:par>
                          <p:cTn id="50" fill="hold">
                            <p:stCondLst>
                              <p:cond delay="6040"/>
                            </p:stCondLst>
                            <p:childTnLst>
                              <p:par>
                                <p:cTn id="51" presetID="10" presetClass="entr" presetSubtype="0" fill="hold" grpId="0" nodeType="afterEffect">
                                  <p:stCondLst>
                                    <p:cond delay="0"/>
                                  </p:stCondLst>
                                  <p:childTnLst>
                                    <p:set>
                                      <p:cBhvr>
                                        <p:cTn id="52" dur="1" fill="hold">
                                          <p:stCondLst>
                                            <p:cond delay="0"/>
                                          </p:stCondLst>
                                        </p:cTn>
                                        <p:tgtEl>
                                          <p:spTgt spid="4">
                                            <p:graphicEl>
                                              <a:dgm id="{9EA9FE9F-23E7-472B-9291-71DCB5B95D30}"/>
                                            </p:graphicEl>
                                          </p:spTgt>
                                        </p:tgtEl>
                                        <p:attrNameLst>
                                          <p:attrName>style.visibility</p:attrName>
                                        </p:attrNameLst>
                                      </p:cBhvr>
                                      <p:to>
                                        <p:strVal val="visible"/>
                                      </p:to>
                                    </p:set>
                                    <p:animEffect transition="in" filter="fade">
                                      <p:cBhvr>
                                        <p:cTn id="53" dur="500"/>
                                        <p:tgtEl>
                                          <p:spTgt spid="4">
                                            <p:graphicEl>
                                              <a:dgm id="{9EA9FE9F-23E7-472B-9291-71DCB5B95D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09731-4781-2AFD-D228-A1768CC8BEE1}"/>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CC85F97-97EE-C210-F3F6-DAEB8F0BC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80FBB9-2638-AB42-6438-E66E6F3E5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2B5CCCCD-2C01-200E-9D33-70A82BDBD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4229B440-87FE-8979-F355-164D94F6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8D015A80-57C0-AF20-7596-89307BF8AED6}"/>
              </a:ext>
            </a:extLst>
          </p:cNvPr>
          <p:cNvSpPr txBox="1"/>
          <p:nvPr/>
        </p:nvSpPr>
        <p:spPr>
          <a:xfrm>
            <a:off x="284551" y="73488"/>
            <a:ext cx="10125693" cy="1077218"/>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Data Pre-processing &amp; EDA</a:t>
            </a:r>
          </a:p>
          <a:p>
            <a:r>
              <a:rPr lang="en-US" dirty="0">
                <a:solidFill>
                  <a:srgbClr val="212121"/>
                </a:solidFill>
                <a:latin typeface="Abadi" panose="020B0604020104020204" pitchFamily="34" charset="0"/>
              </a:rPr>
              <a:t>An analysis to extract meaningful insights from the data and identify the best features to be used for modeling</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graphicFrame>
        <p:nvGraphicFramePr>
          <p:cNvPr id="9" name="Diagram 8">
            <a:extLst>
              <a:ext uri="{FF2B5EF4-FFF2-40B4-BE49-F238E27FC236}">
                <a16:creationId xmlns:a16="http://schemas.microsoft.com/office/drawing/2014/main" id="{8DC1A441-1E62-5261-13DD-36E3FBBAA45D}"/>
              </a:ext>
            </a:extLst>
          </p:cNvPr>
          <p:cNvGraphicFramePr/>
          <p:nvPr>
            <p:extLst>
              <p:ext uri="{D42A27DB-BD31-4B8C-83A1-F6EECF244321}">
                <p14:modId xmlns:p14="http://schemas.microsoft.com/office/powerpoint/2010/main" val="3962038648"/>
              </p:ext>
            </p:extLst>
          </p:nvPr>
        </p:nvGraphicFramePr>
        <p:xfrm>
          <a:off x="281503" y="1099194"/>
          <a:ext cx="5676385" cy="5120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a:extLst>
              <a:ext uri="{FF2B5EF4-FFF2-40B4-BE49-F238E27FC236}">
                <a16:creationId xmlns:a16="http://schemas.microsoft.com/office/drawing/2014/main" id="{43C22A58-20C6-9272-303A-27A63C6FB6D6}"/>
              </a:ext>
            </a:extLst>
          </p:cNvPr>
          <p:cNvPicPr>
            <a:picLocks noChangeAspect="1"/>
          </p:cNvPicPr>
          <p:nvPr/>
        </p:nvPicPr>
        <p:blipFill>
          <a:blip r:embed="rId8"/>
          <a:stretch>
            <a:fillRect/>
          </a:stretch>
        </p:blipFill>
        <p:spPr>
          <a:xfrm>
            <a:off x="6586330" y="1203460"/>
            <a:ext cx="5324167" cy="4577706"/>
          </a:xfrm>
          <a:prstGeom prst="rect">
            <a:avLst/>
          </a:prstGeom>
        </p:spPr>
      </p:pic>
    </p:spTree>
    <p:extLst>
      <p:ext uri="{BB962C8B-B14F-4D97-AF65-F5344CB8AC3E}">
        <p14:creationId xmlns:p14="http://schemas.microsoft.com/office/powerpoint/2010/main" val="24839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1100"/>
                            </p:stCondLst>
                            <p:childTnLst>
                              <p:par>
                                <p:cTn id="14" presetID="26"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80">
                                          <p:stCondLst>
                                            <p:cond delay="0"/>
                                          </p:stCondLst>
                                        </p:cTn>
                                        <p:tgtEl>
                                          <p:spTgt spid="20"/>
                                        </p:tgtEl>
                                      </p:cBhvr>
                                    </p:animEffect>
                                    <p:anim calcmode="lin" valueType="num">
                                      <p:cBhvr>
                                        <p:cTn id="17"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
                                        </p:tgtEl>
                                      </p:cBhvr>
                                      <p:to x="100000" y="60000"/>
                                    </p:animScale>
                                    <p:animScale>
                                      <p:cBhvr>
                                        <p:cTn id="23" dur="166" decel="50000">
                                          <p:stCondLst>
                                            <p:cond delay="676"/>
                                          </p:stCondLst>
                                        </p:cTn>
                                        <p:tgtEl>
                                          <p:spTgt spid="20"/>
                                        </p:tgtEl>
                                      </p:cBhvr>
                                      <p:to x="100000" y="100000"/>
                                    </p:animScale>
                                    <p:animScale>
                                      <p:cBhvr>
                                        <p:cTn id="24" dur="26">
                                          <p:stCondLst>
                                            <p:cond delay="1312"/>
                                          </p:stCondLst>
                                        </p:cTn>
                                        <p:tgtEl>
                                          <p:spTgt spid="20"/>
                                        </p:tgtEl>
                                      </p:cBhvr>
                                      <p:to x="100000" y="80000"/>
                                    </p:animScale>
                                    <p:animScale>
                                      <p:cBhvr>
                                        <p:cTn id="25" dur="166" decel="50000">
                                          <p:stCondLst>
                                            <p:cond delay="1338"/>
                                          </p:stCondLst>
                                        </p:cTn>
                                        <p:tgtEl>
                                          <p:spTgt spid="20"/>
                                        </p:tgtEl>
                                      </p:cBhvr>
                                      <p:to x="100000" y="100000"/>
                                    </p:animScale>
                                    <p:animScale>
                                      <p:cBhvr>
                                        <p:cTn id="26" dur="26">
                                          <p:stCondLst>
                                            <p:cond delay="1642"/>
                                          </p:stCondLst>
                                        </p:cTn>
                                        <p:tgtEl>
                                          <p:spTgt spid="20"/>
                                        </p:tgtEl>
                                      </p:cBhvr>
                                      <p:to x="100000" y="90000"/>
                                    </p:animScale>
                                    <p:animScale>
                                      <p:cBhvr>
                                        <p:cTn id="27" dur="166" decel="50000">
                                          <p:stCondLst>
                                            <p:cond delay="1668"/>
                                          </p:stCondLst>
                                        </p:cTn>
                                        <p:tgtEl>
                                          <p:spTgt spid="20"/>
                                        </p:tgtEl>
                                      </p:cBhvr>
                                      <p:to x="100000" y="100000"/>
                                    </p:animScale>
                                    <p:animScale>
                                      <p:cBhvr>
                                        <p:cTn id="28" dur="26">
                                          <p:stCondLst>
                                            <p:cond delay="1808"/>
                                          </p:stCondLst>
                                        </p:cTn>
                                        <p:tgtEl>
                                          <p:spTgt spid="20"/>
                                        </p:tgtEl>
                                      </p:cBhvr>
                                      <p:to x="100000" y="95000"/>
                                    </p:animScale>
                                    <p:animScale>
                                      <p:cBhvr>
                                        <p:cTn id="29"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8F17-7AEC-1B17-65D2-D4805586374D}"/>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E79B792-DA57-CCB8-CF5B-66A2F700B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EE4706F-38EB-485B-38E1-64D33F9AE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D241C587-CB31-61AB-E66F-4B15527DD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55FECED9-42CA-1986-DCB1-B92F30F80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2EA2C67-E961-A002-1B9C-01E6CF702618}"/>
              </a:ext>
            </a:extLst>
          </p:cNvPr>
          <p:cNvSpPr txBox="1"/>
          <p:nvPr/>
        </p:nvSpPr>
        <p:spPr>
          <a:xfrm>
            <a:off x="202096" y="638175"/>
            <a:ext cx="10125693"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Pre- processing visualizations</a:t>
            </a:r>
          </a:p>
        </p:txBody>
      </p:sp>
      <p:graphicFrame>
        <p:nvGraphicFramePr>
          <p:cNvPr id="14" name="Diagram 13">
            <a:extLst>
              <a:ext uri="{FF2B5EF4-FFF2-40B4-BE49-F238E27FC236}">
                <a16:creationId xmlns:a16="http://schemas.microsoft.com/office/drawing/2014/main" id="{C49A0A03-0183-95DE-FACA-6F300520CC14}"/>
              </a:ext>
            </a:extLst>
          </p:cNvPr>
          <p:cNvGraphicFramePr/>
          <p:nvPr>
            <p:extLst>
              <p:ext uri="{D42A27DB-BD31-4B8C-83A1-F6EECF244321}">
                <p14:modId xmlns:p14="http://schemas.microsoft.com/office/powerpoint/2010/main" val="4260487356"/>
              </p:ext>
            </p:extLst>
          </p:nvPr>
        </p:nvGraphicFramePr>
        <p:xfrm>
          <a:off x="-385763" y="73488"/>
          <a:ext cx="11301413" cy="655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7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E8603-4282-958B-7347-D87E87E985E4}"/>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5E246D9-5F61-719B-965C-8139DA4FE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523AD0A-3093-DD45-448A-F00CE27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96B66C93-E9CB-DC39-E667-6D4F8D35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87E44314-9FAB-83B9-33D6-DF327FFB8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D9823E34-4DE6-4FA2-3B8D-3C9A314CE587}"/>
              </a:ext>
            </a:extLst>
          </p:cNvPr>
          <p:cNvGraphicFramePr/>
          <p:nvPr>
            <p:extLst>
              <p:ext uri="{D42A27DB-BD31-4B8C-83A1-F6EECF244321}">
                <p14:modId xmlns:p14="http://schemas.microsoft.com/office/powerpoint/2010/main" val="2940202097"/>
              </p:ext>
            </p:extLst>
          </p:nvPr>
        </p:nvGraphicFramePr>
        <p:xfrm>
          <a:off x="1060449" y="342103"/>
          <a:ext cx="9837705" cy="587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81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D1DD5-A285-D123-5846-E751EAEB69F8}"/>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3362295-97E9-DD9D-5BFB-AF9ED56CA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639177B-7D0A-FB03-A0D1-C108F0BA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D0D1CB53-259B-DA1A-B091-269DAA4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4C284462-1D34-766A-9AC7-ED1042A9D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FF5B4F9-3A07-2F81-99CB-66826CA9A712}"/>
              </a:ext>
            </a:extLst>
          </p:cNvPr>
          <p:cNvSpPr txBox="1"/>
          <p:nvPr/>
        </p:nvSpPr>
        <p:spPr>
          <a:xfrm>
            <a:off x="163875" y="308354"/>
            <a:ext cx="3386137" cy="800219"/>
          </a:xfrm>
          <a:prstGeom prst="rect">
            <a:avLst/>
          </a:prstGeom>
          <a:noFill/>
        </p:spPr>
        <p:txBody>
          <a:bodyPr wrap="square" rtlCol="0">
            <a:spAutoFit/>
          </a:bodyPr>
          <a:lstStyle/>
          <a:p>
            <a:r>
              <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Modelling</a:t>
            </a:r>
          </a:p>
          <a:p>
            <a:endParaRPr lang="en-GB" dirty="0"/>
          </a:p>
        </p:txBody>
      </p:sp>
      <p:sp>
        <p:nvSpPr>
          <p:cNvPr id="3" name="TextBox 2">
            <a:extLst>
              <a:ext uri="{FF2B5EF4-FFF2-40B4-BE49-F238E27FC236}">
                <a16:creationId xmlns:a16="http://schemas.microsoft.com/office/drawing/2014/main" id="{5DF5B8E9-40E7-7FA1-A846-3A9E57BD392F}"/>
              </a:ext>
            </a:extLst>
          </p:cNvPr>
          <p:cNvSpPr txBox="1"/>
          <p:nvPr/>
        </p:nvSpPr>
        <p:spPr>
          <a:xfrm>
            <a:off x="166923" y="1082203"/>
            <a:ext cx="5586413" cy="3139321"/>
          </a:xfrm>
          <a:prstGeom prst="rect">
            <a:avLst/>
          </a:prstGeom>
          <a:noFill/>
        </p:spPr>
        <p:txBody>
          <a:bodyPr wrap="square" rtlCol="0">
            <a:spAutoFit/>
          </a:bodyPr>
          <a:lstStyle/>
          <a:p>
            <a:pPr algn="l"/>
            <a:r>
              <a:rPr lang="en-US" sz="2000" b="0" i="0" dirty="0">
                <a:solidFill>
                  <a:srgbClr val="212121"/>
                </a:solidFill>
                <a:effectLst/>
                <a:latin typeface="Abadi" panose="020B0604020104020204" pitchFamily="34" charset="0"/>
              </a:rPr>
              <a:t>Taking an iterative approach to the classifier models and using 3 models to analyze the accuracy, precision, recall, and F1 scores, with ROC/AUC Score and providing a classification report for;</a:t>
            </a:r>
          </a:p>
          <a:p>
            <a:pPr marL="457200" indent="-457200" algn="l">
              <a:buFont typeface="+mj-lt"/>
              <a:buAutoNum type="alphaLcPeriod"/>
            </a:pPr>
            <a:r>
              <a:rPr lang="en-US" sz="2000" b="0" i="0" dirty="0">
                <a:solidFill>
                  <a:srgbClr val="212121"/>
                </a:solidFill>
                <a:effectLst/>
                <a:latin typeface="Abadi" panose="020B0604020104020204" pitchFamily="34" charset="0"/>
              </a:rPr>
              <a:t>Logistic Regression</a:t>
            </a:r>
          </a:p>
          <a:p>
            <a:pPr marL="457200" indent="-457200" algn="l">
              <a:buFont typeface="+mj-lt"/>
              <a:buAutoNum type="alphaLcPeriod"/>
            </a:pPr>
            <a:r>
              <a:rPr lang="en-US" sz="2000" b="0" i="0" dirty="0">
                <a:solidFill>
                  <a:srgbClr val="212121"/>
                </a:solidFill>
                <a:effectLst/>
                <a:latin typeface="Abadi" panose="020B0604020104020204" pitchFamily="34" charset="0"/>
              </a:rPr>
              <a:t>Decision Tree Classifier</a:t>
            </a:r>
          </a:p>
          <a:p>
            <a:pPr marL="457200" indent="-457200" algn="l">
              <a:buFont typeface="+mj-lt"/>
              <a:buAutoNum type="alphaLcPeriod"/>
            </a:pPr>
            <a:r>
              <a:rPr lang="en-US" sz="2000" b="0" i="0" dirty="0">
                <a:solidFill>
                  <a:srgbClr val="212121"/>
                </a:solidFill>
                <a:effectLst/>
                <a:latin typeface="Abadi" panose="020B0604020104020204" pitchFamily="34" charset="0"/>
              </a:rPr>
              <a:t>Random Forest Classifier</a:t>
            </a:r>
          </a:p>
          <a:p>
            <a:pPr marL="457200" indent="-457200" algn="l">
              <a:buFont typeface="+mj-lt"/>
              <a:buAutoNum type="alphaLcPeriod"/>
            </a:pPr>
            <a:r>
              <a:rPr lang="en-US" sz="2000" b="0" i="0" dirty="0">
                <a:solidFill>
                  <a:srgbClr val="212121"/>
                </a:solidFill>
                <a:effectLst/>
                <a:latin typeface="Abadi" panose="020B0604020104020204" pitchFamily="34" charset="0"/>
              </a:rPr>
              <a:t>Gradient Boosting Classifier</a:t>
            </a:r>
          </a:p>
          <a:p>
            <a:endParaRPr lang="en-GB" dirty="0"/>
          </a:p>
        </p:txBody>
      </p:sp>
      <p:pic>
        <p:nvPicPr>
          <p:cNvPr id="4" name="Picture 3">
            <a:extLst>
              <a:ext uri="{FF2B5EF4-FFF2-40B4-BE49-F238E27FC236}">
                <a16:creationId xmlns:a16="http://schemas.microsoft.com/office/drawing/2014/main" id="{20CA292D-15E7-859F-786C-38C49C3D9515}"/>
              </a:ext>
            </a:extLst>
          </p:cNvPr>
          <p:cNvPicPr>
            <a:picLocks noChangeAspect="1"/>
          </p:cNvPicPr>
          <p:nvPr/>
        </p:nvPicPr>
        <p:blipFill>
          <a:blip r:embed="rId3"/>
          <a:stretch>
            <a:fillRect/>
          </a:stretch>
        </p:blipFill>
        <p:spPr>
          <a:xfrm>
            <a:off x="5674224" y="408768"/>
            <a:ext cx="6241551" cy="4977619"/>
          </a:xfrm>
          <a:prstGeom prst="rect">
            <a:avLst/>
          </a:prstGeom>
          <a:effectLst>
            <a:softEdge rad="63500"/>
          </a:effectLst>
        </p:spPr>
      </p:pic>
    </p:spTree>
    <p:extLst>
      <p:ext uri="{BB962C8B-B14F-4D97-AF65-F5344CB8AC3E}">
        <p14:creationId xmlns:p14="http://schemas.microsoft.com/office/powerpoint/2010/main" val="6729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804</TotalTime>
  <Words>698</Words>
  <Application>Microsoft Office PowerPoint</Application>
  <PresentationFormat>Widescreen</PresentationFormat>
  <Paragraphs>99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Aptos</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Customer Churn in Telecom</dc:title>
  <dc:creator>Philip Baya</dc:creator>
  <cp:lastModifiedBy>Moses Kigo</cp:lastModifiedBy>
  <cp:revision>18</cp:revision>
  <dcterms:created xsi:type="dcterms:W3CDTF">2024-02-12T10:25:50Z</dcterms:created>
  <dcterms:modified xsi:type="dcterms:W3CDTF">2024-02-13T17:04:28Z</dcterms:modified>
</cp:coreProperties>
</file>