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4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379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120546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84636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75948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74316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99903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196754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114280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67806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30864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E78AC8-1D5A-4A23-B37D-1F73737F197B}"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348807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78AC8-1D5A-4A23-B37D-1F73737F197B}" type="datetimeFigureOut">
              <a:rPr lang="en-US" smtClean="0"/>
              <a:pPr/>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39840-60C4-4B6F-94FD-1ACD75853638}" type="slidenum">
              <a:rPr lang="en-US" smtClean="0"/>
              <a:pPr/>
              <a:t>‹#›</a:t>
            </a:fld>
            <a:endParaRPr lang="en-US"/>
          </a:p>
        </p:txBody>
      </p:sp>
    </p:spTree>
    <p:extLst>
      <p:ext uri="{BB962C8B-B14F-4D97-AF65-F5344CB8AC3E}">
        <p14:creationId xmlns:p14="http://schemas.microsoft.com/office/powerpoint/2010/main" xmlns="" val="280089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7770780">
            <a:off x="1409000" y="2703990"/>
            <a:ext cx="2132280" cy="47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7031008">
            <a:off x="6130346" y="4490396"/>
            <a:ext cx="2448685"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7031008">
            <a:off x="5053683" y="2626198"/>
            <a:ext cx="1278648"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7031008">
            <a:off x="4404894" y="5010797"/>
            <a:ext cx="1278648"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7031008">
            <a:off x="6448209" y="1829927"/>
            <a:ext cx="2448685"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5537213" y="2527104"/>
            <a:ext cx="503369" cy="2253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67316" y="4028013"/>
            <a:ext cx="503369" cy="2253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58340" y="5009373"/>
            <a:ext cx="503369" cy="2253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36745" y="1727200"/>
            <a:ext cx="3005873" cy="3970318"/>
          </a:xfrm>
          <a:prstGeom prst="rect">
            <a:avLst/>
          </a:prstGeom>
          <a:noFill/>
        </p:spPr>
        <p:txBody>
          <a:bodyPr wrap="square" rtlCol="0">
            <a:spAutoFit/>
          </a:bodyPr>
          <a:lstStyle/>
          <a:p>
            <a:r>
              <a:rPr lang="en-US" dirty="0" smtClean="0"/>
              <a:t>An example from Epoch 1. This could be an “inshore” site at Lone Cabbage locality.  Three reefs would have been chosen at random from this group of 5 reefs. One transect would have been conducted where the black lines drawn.  So one transect on 3 reefs.  These locations are then fixed and repeatedly visited.  The reefs are replicates for the “treatment” of Locality = Lone Cabbage and Site = Inshore. </a:t>
            </a:r>
            <a:endParaRPr lang="en-US" dirty="0"/>
          </a:p>
        </p:txBody>
      </p:sp>
    </p:spTree>
    <p:extLst>
      <p:ext uri="{BB962C8B-B14F-4D97-AF65-F5344CB8AC3E}">
        <p14:creationId xmlns:p14="http://schemas.microsoft.com/office/powerpoint/2010/main" xmlns="" val="33384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7770780">
            <a:off x="1902961" y="3503971"/>
            <a:ext cx="2132280" cy="476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7031008">
            <a:off x="4963694" y="610507"/>
            <a:ext cx="1278648"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7031008">
            <a:off x="3656792" y="1954301"/>
            <a:ext cx="1278648"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7031008">
            <a:off x="749199" y="5299961"/>
            <a:ext cx="1588169" cy="451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24073" y="1016138"/>
            <a:ext cx="5237018" cy="5078313"/>
          </a:xfrm>
          <a:prstGeom prst="rect">
            <a:avLst/>
          </a:prstGeom>
          <a:noFill/>
        </p:spPr>
        <p:txBody>
          <a:bodyPr wrap="square" rtlCol="0">
            <a:spAutoFit/>
          </a:bodyPr>
          <a:lstStyle/>
          <a:p>
            <a:r>
              <a:rPr lang="en-US" dirty="0" smtClean="0"/>
              <a:t>An example from Epoch 2. This would be offshore site at Lone Cabbage locality.  Four reefs were control reefs (no rocks) four reefs were treatment reefs (rocks were placed). </a:t>
            </a:r>
            <a:r>
              <a:rPr lang="en-US" dirty="0" smtClean="0"/>
              <a:t>One transects </a:t>
            </a:r>
            <a:r>
              <a:rPr lang="en-US" dirty="0" smtClean="0"/>
              <a:t>would have been conducted </a:t>
            </a:r>
            <a:r>
              <a:rPr lang="en-US" dirty="0" smtClean="0"/>
              <a:t>where each of </a:t>
            </a:r>
            <a:r>
              <a:rPr lang="en-US" dirty="0" smtClean="0"/>
              <a:t>the black lines drawn.  So </a:t>
            </a:r>
            <a:r>
              <a:rPr lang="en-US" dirty="0" smtClean="0"/>
              <a:t>three transects </a:t>
            </a:r>
            <a:r>
              <a:rPr lang="en-US" dirty="0" smtClean="0"/>
              <a:t>on </a:t>
            </a:r>
            <a:r>
              <a:rPr lang="en-US" dirty="0" smtClean="0"/>
              <a:t>1 reef, 4 control reefs and 4 treatment reefs.  </a:t>
            </a:r>
            <a:r>
              <a:rPr lang="en-US" dirty="0" smtClean="0"/>
              <a:t>These locations are then fixed and repeatedly visited.</a:t>
            </a:r>
          </a:p>
          <a:p>
            <a:endParaRPr lang="en-US" dirty="0"/>
          </a:p>
          <a:p>
            <a:r>
              <a:rPr lang="en-US" dirty="0" smtClean="0"/>
              <a:t>For the original Epoch 2 work density was calculated for each transect on a reef and then an average density of that transect calculated.  For this summary report Bill has summed the total lengths of all three transects then summed the counts of the oysters from all three transects and calculated densities that way.  The reasons for doing that are mostly related to </a:t>
            </a:r>
            <a:r>
              <a:rPr lang="en-US" dirty="0" err="1" smtClean="0"/>
              <a:t>pseudoreplication</a:t>
            </a:r>
            <a:r>
              <a:rPr lang="en-US" dirty="0" smtClean="0"/>
              <a:t> and working to reduce variance in counts per transect by reducing zeros </a:t>
            </a:r>
            <a:endParaRPr lang="en-US" dirty="0"/>
          </a:p>
        </p:txBody>
      </p:sp>
      <p:sp>
        <p:nvSpPr>
          <p:cNvPr id="12" name="Rectangle 11"/>
          <p:cNvSpPr/>
          <p:nvPr/>
        </p:nvSpPr>
        <p:spPr>
          <a:xfrm rot="1628862">
            <a:off x="5199247" y="989480"/>
            <a:ext cx="452582" cy="483957"/>
          </a:xfrm>
          <a:prstGeom prst="rect">
            <a:avLst/>
          </a:prstGeom>
          <a:pattFill prst="horzBrick">
            <a:fgClr>
              <a:schemeClr val="accent1"/>
            </a:fgClr>
            <a:bgClr>
              <a:schemeClr val="bg1"/>
            </a:bgClr>
          </a:patt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8862">
            <a:off x="4242164" y="1578842"/>
            <a:ext cx="452582" cy="483957"/>
          </a:xfrm>
          <a:prstGeom prst="rect">
            <a:avLst/>
          </a:prstGeom>
          <a:pattFill prst="horzBrick">
            <a:fgClr>
              <a:schemeClr val="accent1"/>
            </a:fgClr>
            <a:bgClr>
              <a:schemeClr val="bg1"/>
            </a:bgClr>
          </a:patt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5135556" y="927915"/>
            <a:ext cx="224233" cy="38650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0"/>
          </p:cNvCxnSpPr>
          <p:nvPr/>
        </p:nvCxnSpPr>
        <p:spPr>
          <a:xfrm flipH="1">
            <a:off x="5269464" y="1016138"/>
            <a:ext cx="266485" cy="40507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435983" y="1136073"/>
            <a:ext cx="216672" cy="36617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2319967">
            <a:off x="3252176" y="2880987"/>
            <a:ext cx="452582" cy="483957"/>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H="1">
            <a:off x="3448059" y="3010490"/>
            <a:ext cx="254044" cy="36991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1"/>
          </p:cNvCxnSpPr>
          <p:nvPr/>
        </p:nvCxnSpPr>
        <p:spPr>
          <a:xfrm flipH="1">
            <a:off x="3314818" y="2919688"/>
            <a:ext cx="332618" cy="36937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202700" y="2817236"/>
            <a:ext cx="276194" cy="3763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296116" y="1632650"/>
            <a:ext cx="276194" cy="3763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427872" y="1697853"/>
            <a:ext cx="276194" cy="3763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164360" y="1572916"/>
            <a:ext cx="276194" cy="3763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3104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232</Words>
  <Application>Microsoft Office PowerPoint</Application>
  <PresentationFormat>Custom</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Pine, Bill</dc:creator>
  <cp:lastModifiedBy>Bill Pine</cp:lastModifiedBy>
  <cp:revision>5</cp:revision>
  <dcterms:created xsi:type="dcterms:W3CDTF">2018-10-09T14:50:45Z</dcterms:created>
  <dcterms:modified xsi:type="dcterms:W3CDTF">2018-10-12T11:25:24Z</dcterms:modified>
</cp:coreProperties>
</file>