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Yeseva One"/>
      <p:regular r:id="rId17"/>
    </p:embeddedFont>
    <p:embeddedFont>
      <p:font typeface="Libre Baskerville"/>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Baskerville-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YesevaOne-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LibreBaskerville-bold.fntdata"/><Relationship Id="rId6" Type="http://schemas.openxmlformats.org/officeDocument/2006/relationships/notesMaster" Target="notesMasters/notesMaster1.xml"/><Relationship Id="rId18" Type="http://schemas.openxmlformats.org/officeDocument/2006/relationships/font" Target="fonts/LibreBaskerville-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07d620528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207d620528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207d620528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3207d620528_2_2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07d620528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207d620528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07d620528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207d620528_2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207d620528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3207d620528_2_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07d620528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3207d620528_2_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207d620528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3207d620528_2_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207d620528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3207d620528_2_1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207d620528_2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3207d620528_2_2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207d620528_2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3207d620528_2_2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10" Type="http://schemas.openxmlformats.org/officeDocument/2006/relationships/image" Target="../media/image10.png"/><Relationship Id="rId9"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www.youtube.com/watch?v=LCJ0U5acnh0" TargetMode="Externa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31E"/>
        </a:solidFill>
      </p:bgPr>
    </p:bg>
    <p:spTree>
      <p:nvGrpSpPr>
        <p:cNvPr id="128" name="Shape 128"/>
        <p:cNvGrpSpPr/>
        <p:nvPr/>
      </p:nvGrpSpPr>
      <p:grpSpPr>
        <a:xfrm>
          <a:off x="0" y="0"/>
          <a:ext cx="0" cy="0"/>
          <a:chOff x="0" y="0"/>
          <a:chExt cx="0" cy="0"/>
        </a:xfrm>
      </p:grpSpPr>
      <p:sp>
        <p:nvSpPr>
          <p:cNvPr id="129" name="Google Shape;129;p25"/>
          <p:cNvSpPr txBox="1"/>
          <p:nvPr/>
        </p:nvSpPr>
        <p:spPr>
          <a:xfrm>
            <a:off x="1641591" y="1816100"/>
            <a:ext cx="5860818" cy="1625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6300" u="none" cap="none" strike="noStrike">
                <a:solidFill>
                  <a:srgbClr val="FFFFFF"/>
                </a:solidFill>
                <a:latin typeface="Yeseva One"/>
                <a:ea typeface="Yeseva One"/>
                <a:cs typeface="Yeseva One"/>
                <a:sym typeface="Yeseva One"/>
              </a:rPr>
              <a:t>Apollo’s</a:t>
            </a:r>
            <a:endParaRPr sz="700"/>
          </a:p>
          <a:p>
            <a:pPr indent="0" lvl="0" marL="0" marR="0" rtl="0" algn="ctr">
              <a:lnSpc>
                <a:spcPct val="100000"/>
              </a:lnSpc>
              <a:spcBef>
                <a:spcPts val="0"/>
              </a:spcBef>
              <a:spcAft>
                <a:spcPts val="0"/>
              </a:spcAft>
              <a:buNone/>
            </a:pPr>
            <a:r>
              <a:rPr b="0" i="0" lang="pt-PT" sz="6300" u="none" cap="none" strike="noStrike">
                <a:solidFill>
                  <a:srgbClr val="FFFFFF"/>
                </a:solidFill>
                <a:latin typeface="Yeseva One"/>
                <a:ea typeface="Yeseva One"/>
                <a:cs typeface="Yeseva One"/>
                <a:sym typeface="Yeseva One"/>
              </a:rPr>
              <a:t>Orchestra</a:t>
            </a:r>
            <a:endParaRPr sz="700"/>
          </a:p>
        </p:txBody>
      </p:sp>
      <p:sp>
        <p:nvSpPr>
          <p:cNvPr id="130" name="Google Shape;130;p25"/>
          <p:cNvSpPr/>
          <p:nvPr/>
        </p:nvSpPr>
        <p:spPr>
          <a:xfrm>
            <a:off x="6305102" y="-285750"/>
            <a:ext cx="3313242" cy="28575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131" name="Google Shape;131;p25"/>
          <p:cNvSpPr/>
          <p:nvPr/>
        </p:nvSpPr>
        <p:spPr>
          <a:xfrm rot="-1266137">
            <a:off x="-638610" y="2948866"/>
            <a:ext cx="2605385" cy="3360569"/>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132" name="Google Shape;132;p25"/>
          <p:cNvSpPr/>
          <p:nvPr/>
        </p:nvSpPr>
        <p:spPr>
          <a:xfrm rot="-5569636">
            <a:off x="389809" y="-1134778"/>
            <a:ext cx="2048027" cy="3530031"/>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33" name="Google Shape;133;p25"/>
          <p:cNvSpPr txBox="1"/>
          <p:nvPr/>
        </p:nvSpPr>
        <p:spPr>
          <a:xfrm>
            <a:off x="1641591" y="4429125"/>
            <a:ext cx="5860818" cy="2000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500" u="none" cap="none" strike="noStrike">
                <a:solidFill>
                  <a:srgbClr val="FFFFFF"/>
                </a:solidFill>
                <a:latin typeface="Libre Baskerville"/>
                <a:ea typeface="Libre Baskerville"/>
                <a:cs typeface="Libre Baskerville"/>
                <a:sym typeface="Libre Baskerville"/>
              </a:rPr>
              <a:t>Presented by Eduardo Ramos &amp; Lucas Sousa</a:t>
            </a:r>
            <a:endParaRPr sz="700"/>
          </a:p>
        </p:txBody>
      </p:sp>
      <p:sp>
        <p:nvSpPr>
          <p:cNvPr id="134" name="Google Shape;134;p25"/>
          <p:cNvSpPr/>
          <p:nvPr/>
        </p:nvSpPr>
        <p:spPr>
          <a:xfrm rot="-3755510">
            <a:off x="7318814" y="2749835"/>
            <a:ext cx="2048027" cy="3530031"/>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35" name="Google Shape;135;p25"/>
          <p:cNvSpPr txBox="1"/>
          <p:nvPr/>
        </p:nvSpPr>
        <p:spPr>
          <a:xfrm>
            <a:off x="1961634" y="3721894"/>
            <a:ext cx="5220733" cy="46513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3500" u="none" cap="none" strike="noStrike">
                <a:solidFill>
                  <a:srgbClr val="FFFFFF"/>
                </a:solidFill>
                <a:latin typeface="Yeseva One"/>
                <a:ea typeface="Yeseva One"/>
                <a:cs typeface="Yeseva One"/>
                <a:sym typeface="Yeseva One"/>
              </a:rPr>
              <a:t>Final Presentatiom</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31E"/>
        </a:solidFill>
      </p:bgPr>
    </p:bg>
    <p:spTree>
      <p:nvGrpSpPr>
        <p:cNvPr id="273" name="Shape 273"/>
        <p:cNvGrpSpPr/>
        <p:nvPr/>
      </p:nvGrpSpPr>
      <p:grpSpPr>
        <a:xfrm>
          <a:off x="0" y="0"/>
          <a:ext cx="0" cy="0"/>
          <a:chOff x="0" y="0"/>
          <a:chExt cx="0" cy="0"/>
        </a:xfrm>
      </p:grpSpPr>
      <p:sp>
        <p:nvSpPr>
          <p:cNvPr id="274" name="Google Shape;274;p34"/>
          <p:cNvSpPr/>
          <p:nvPr/>
        </p:nvSpPr>
        <p:spPr>
          <a:xfrm>
            <a:off x="6305102" y="-285750"/>
            <a:ext cx="3313242" cy="28575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275" name="Google Shape;275;p34"/>
          <p:cNvSpPr/>
          <p:nvPr/>
        </p:nvSpPr>
        <p:spPr>
          <a:xfrm rot="-1266137">
            <a:off x="-638610" y="2948866"/>
            <a:ext cx="2605385" cy="3360569"/>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276" name="Google Shape;276;p34"/>
          <p:cNvSpPr/>
          <p:nvPr/>
        </p:nvSpPr>
        <p:spPr>
          <a:xfrm rot="-5569636">
            <a:off x="389809" y="-1134778"/>
            <a:ext cx="2048027" cy="3530031"/>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77" name="Google Shape;277;p34"/>
          <p:cNvSpPr/>
          <p:nvPr/>
        </p:nvSpPr>
        <p:spPr>
          <a:xfrm rot="-3755510">
            <a:off x="7318814" y="2749835"/>
            <a:ext cx="2048027" cy="3530031"/>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78" name="Google Shape;278;p34"/>
          <p:cNvSpPr txBox="1"/>
          <p:nvPr/>
        </p:nvSpPr>
        <p:spPr>
          <a:xfrm>
            <a:off x="1641591" y="2037649"/>
            <a:ext cx="5860818" cy="1625601"/>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6300" u="none" cap="none" strike="noStrike">
                <a:solidFill>
                  <a:srgbClr val="FFFFFF"/>
                </a:solidFill>
                <a:latin typeface="Yeseva One"/>
                <a:ea typeface="Yeseva One"/>
                <a:cs typeface="Yeseva One"/>
                <a:sym typeface="Yeseva One"/>
              </a:rPr>
              <a:t>Thank</a:t>
            </a:r>
            <a:endParaRPr sz="700"/>
          </a:p>
          <a:p>
            <a:pPr indent="0" lvl="0" marL="0" marR="0" rtl="0" algn="ctr">
              <a:lnSpc>
                <a:spcPct val="100000"/>
              </a:lnSpc>
              <a:spcBef>
                <a:spcPts val="0"/>
              </a:spcBef>
              <a:spcAft>
                <a:spcPts val="0"/>
              </a:spcAft>
              <a:buNone/>
            </a:pPr>
            <a:r>
              <a:rPr b="0" i="0" lang="pt-PT" sz="6300" u="none" cap="none" strike="noStrike">
                <a:solidFill>
                  <a:srgbClr val="FFFFFF"/>
                </a:solidFill>
                <a:latin typeface="Yeseva One"/>
                <a:ea typeface="Yeseva One"/>
                <a:cs typeface="Yeseva One"/>
                <a:sym typeface="Yeseva One"/>
              </a:rPr>
              <a:t>You!</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31E"/>
        </a:solidFill>
      </p:bgPr>
    </p:bg>
    <p:spTree>
      <p:nvGrpSpPr>
        <p:cNvPr id="139" name="Shape 139"/>
        <p:cNvGrpSpPr/>
        <p:nvPr/>
      </p:nvGrpSpPr>
      <p:grpSpPr>
        <a:xfrm>
          <a:off x="0" y="0"/>
          <a:ext cx="0" cy="0"/>
          <a:chOff x="0" y="0"/>
          <a:chExt cx="0" cy="0"/>
        </a:xfrm>
      </p:grpSpPr>
      <p:sp>
        <p:nvSpPr>
          <p:cNvPr id="140" name="Google Shape;140;p26"/>
          <p:cNvSpPr txBox="1"/>
          <p:nvPr/>
        </p:nvSpPr>
        <p:spPr>
          <a:xfrm>
            <a:off x="2447824" y="1687725"/>
            <a:ext cx="4248352" cy="607179"/>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4500" u="none" cap="none" strike="noStrike">
                <a:solidFill>
                  <a:srgbClr val="FFFFFF"/>
                </a:solidFill>
                <a:latin typeface="Yeseva One"/>
                <a:ea typeface="Yeseva One"/>
                <a:cs typeface="Yeseva One"/>
                <a:sym typeface="Yeseva One"/>
              </a:rPr>
              <a:t>Context</a:t>
            </a:r>
            <a:endParaRPr sz="700"/>
          </a:p>
        </p:txBody>
      </p:sp>
      <p:sp>
        <p:nvSpPr>
          <p:cNvPr id="141" name="Google Shape;141;p26"/>
          <p:cNvSpPr/>
          <p:nvPr/>
        </p:nvSpPr>
        <p:spPr>
          <a:xfrm>
            <a:off x="6394361" y="-698571"/>
            <a:ext cx="3313242" cy="28575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142" name="Google Shape;142;p26"/>
          <p:cNvSpPr/>
          <p:nvPr/>
        </p:nvSpPr>
        <p:spPr>
          <a:xfrm rot="-1266137">
            <a:off x="-638610" y="2948866"/>
            <a:ext cx="2605385" cy="3360569"/>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143" name="Google Shape;143;p26"/>
          <p:cNvSpPr/>
          <p:nvPr/>
        </p:nvSpPr>
        <p:spPr>
          <a:xfrm rot="-5569636">
            <a:off x="389809" y="-1134778"/>
            <a:ext cx="2048027" cy="3530031"/>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44" name="Google Shape;144;p26"/>
          <p:cNvSpPr/>
          <p:nvPr/>
        </p:nvSpPr>
        <p:spPr>
          <a:xfrm rot="-3755510">
            <a:off x="7318814" y="2749835"/>
            <a:ext cx="2048027" cy="3530031"/>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45" name="Google Shape;145;p26"/>
          <p:cNvSpPr txBox="1"/>
          <p:nvPr/>
        </p:nvSpPr>
        <p:spPr>
          <a:xfrm>
            <a:off x="1641591" y="2425779"/>
            <a:ext cx="5860818" cy="11525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500" u="none" cap="none" strike="noStrike">
                <a:solidFill>
                  <a:srgbClr val="FFFFFF"/>
                </a:solidFill>
                <a:latin typeface="Libre Baskerville"/>
                <a:ea typeface="Libre Baskerville"/>
                <a:cs typeface="Libre Baskerville"/>
                <a:sym typeface="Libre Baskerville"/>
              </a:rPr>
              <a:t>For this project we decided on developing a music database that provides a rich collection of information, including detailed profiles of artists, albums, singles, and record labels. It also categorizes music by genres, highlights the role of instruments, and features an extensive archive of songs and recordings.</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31E"/>
        </a:solidFill>
      </p:bgPr>
    </p:bg>
    <p:spTree>
      <p:nvGrpSpPr>
        <p:cNvPr id="149" name="Shape 149"/>
        <p:cNvGrpSpPr/>
        <p:nvPr/>
      </p:nvGrpSpPr>
      <p:grpSpPr>
        <a:xfrm>
          <a:off x="0" y="0"/>
          <a:ext cx="0" cy="0"/>
          <a:chOff x="0" y="0"/>
          <a:chExt cx="0" cy="0"/>
        </a:xfrm>
      </p:grpSpPr>
      <p:sp>
        <p:nvSpPr>
          <p:cNvPr id="150" name="Google Shape;150;p27"/>
          <p:cNvSpPr txBox="1"/>
          <p:nvPr/>
        </p:nvSpPr>
        <p:spPr>
          <a:xfrm>
            <a:off x="2346491" y="726143"/>
            <a:ext cx="4248352" cy="971059"/>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3700" u="none" cap="none" strike="noStrike">
                <a:solidFill>
                  <a:srgbClr val="FFFFFF"/>
                </a:solidFill>
                <a:latin typeface="Yeseva One"/>
                <a:ea typeface="Yeseva One"/>
                <a:cs typeface="Yeseva One"/>
                <a:sym typeface="Yeseva One"/>
              </a:rPr>
              <a:t>Features Implemented</a:t>
            </a:r>
            <a:endParaRPr sz="700"/>
          </a:p>
        </p:txBody>
      </p:sp>
      <p:sp>
        <p:nvSpPr>
          <p:cNvPr id="151" name="Google Shape;151;p27"/>
          <p:cNvSpPr/>
          <p:nvPr/>
        </p:nvSpPr>
        <p:spPr>
          <a:xfrm>
            <a:off x="6705701" y="-678631"/>
            <a:ext cx="3313241" cy="2857500"/>
          </a:xfrm>
          <a:custGeom>
            <a:rect b="b" l="l" r="r" t="t"/>
            <a:pathLst>
              <a:path extrusionOk="0" h="5715000" w="6626483">
                <a:moveTo>
                  <a:pt x="0" y="0"/>
                </a:moveTo>
                <a:lnTo>
                  <a:pt x="6626484" y="0"/>
                </a:lnTo>
                <a:lnTo>
                  <a:pt x="6626484" y="5715000"/>
                </a:lnTo>
                <a:lnTo>
                  <a:pt x="0" y="5715000"/>
                </a:lnTo>
                <a:lnTo>
                  <a:pt x="0" y="0"/>
                </a:lnTo>
                <a:close/>
              </a:path>
            </a:pathLst>
          </a:custGeom>
          <a:blipFill rotWithShape="1">
            <a:blip r:embed="rId3">
              <a:alphaModFix/>
            </a:blip>
            <a:stretch>
              <a:fillRect b="0" l="0" r="0" t="0"/>
            </a:stretch>
          </a:blipFill>
          <a:ln>
            <a:noFill/>
          </a:ln>
        </p:spPr>
      </p:sp>
      <p:sp>
        <p:nvSpPr>
          <p:cNvPr id="152" name="Google Shape;152;p27"/>
          <p:cNvSpPr/>
          <p:nvPr/>
        </p:nvSpPr>
        <p:spPr>
          <a:xfrm rot="-1266137">
            <a:off x="-1521381" y="3391182"/>
            <a:ext cx="2605385" cy="3360568"/>
          </a:xfrm>
          <a:custGeom>
            <a:rect b="b" l="l" r="r" t="t"/>
            <a:pathLst>
              <a:path extrusionOk="0" h="6721137" w="5210769">
                <a:moveTo>
                  <a:pt x="0" y="0"/>
                </a:moveTo>
                <a:lnTo>
                  <a:pt x="5210769" y="0"/>
                </a:lnTo>
                <a:lnTo>
                  <a:pt x="5210769" y="6721137"/>
                </a:lnTo>
                <a:lnTo>
                  <a:pt x="0" y="6721137"/>
                </a:lnTo>
                <a:lnTo>
                  <a:pt x="0" y="0"/>
                </a:lnTo>
                <a:close/>
              </a:path>
            </a:pathLst>
          </a:custGeom>
          <a:blipFill rotWithShape="1">
            <a:blip r:embed="rId4">
              <a:alphaModFix/>
            </a:blip>
            <a:stretch>
              <a:fillRect b="0" l="0" r="0" t="0"/>
            </a:stretch>
          </a:blipFill>
          <a:ln>
            <a:noFill/>
          </a:ln>
        </p:spPr>
      </p:sp>
      <p:sp>
        <p:nvSpPr>
          <p:cNvPr id="153" name="Google Shape;153;p27"/>
          <p:cNvSpPr/>
          <p:nvPr/>
        </p:nvSpPr>
        <p:spPr>
          <a:xfrm rot="-5569636">
            <a:off x="389809" y="-1134778"/>
            <a:ext cx="2048027" cy="3530031"/>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54" name="Google Shape;154;p27"/>
          <p:cNvSpPr/>
          <p:nvPr/>
        </p:nvSpPr>
        <p:spPr>
          <a:xfrm rot="-3755510">
            <a:off x="7652926" y="2969296"/>
            <a:ext cx="2048027" cy="3530031"/>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55" name="Google Shape;155;p27"/>
          <p:cNvSpPr txBox="1"/>
          <p:nvPr/>
        </p:nvSpPr>
        <p:spPr>
          <a:xfrm>
            <a:off x="3759468" y="2492158"/>
            <a:ext cx="1888599" cy="2000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pt-PT" sz="1500" u="none" cap="none" strike="noStrike">
                <a:solidFill>
                  <a:srgbClr val="FFFFFF"/>
                </a:solidFill>
                <a:latin typeface="Libre Baskerville"/>
                <a:ea typeface="Libre Baskerville"/>
                <a:cs typeface="Libre Baskerville"/>
                <a:sym typeface="Libre Baskerville"/>
              </a:rPr>
              <a:t>Data Integration</a:t>
            </a:r>
            <a:endParaRPr sz="700"/>
          </a:p>
        </p:txBody>
      </p:sp>
      <p:sp>
        <p:nvSpPr>
          <p:cNvPr id="156" name="Google Shape;156;p27"/>
          <p:cNvSpPr txBox="1"/>
          <p:nvPr/>
        </p:nvSpPr>
        <p:spPr>
          <a:xfrm>
            <a:off x="3759468" y="2862364"/>
            <a:ext cx="1888599" cy="2000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pt-PT" sz="1500" u="none" cap="none" strike="noStrike">
                <a:solidFill>
                  <a:srgbClr val="FFFFFF"/>
                </a:solidFill>
                <a:latin typeface="Libre Baskerville"/>
                <a:ea typeface="Libre Baskerville"/>
                <a:cs typeface="Libre Baskerville"/>
                <a:sym typeface="Libre Baskerville"/>
              </a:rPr>
              <a:t>Search Capabilities</a:t>
            </a:r>
            <a:endParaRPr sz="700"/>
          </a:p>
        </p:txBody>
      </p:sp>
      <p:sp>
        <p:nvSpPr>
          <p:cNvPr id="157" name="Google Shape;157;p27"/>
          <p:cNvSpPr txBox="1"/>
          <p:nvPr/>
        </p:nvSpPr>
        <p:spPr>
          <a:xfrm>
            <a:off x="3759468" y="3233838"/>
            <a:ext cx="1888599" cy="2000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pt-PT" sz="1500" u="none" cap="none" strike="noStrike">
                <a:solidFill>
                  <a:srgbClr val="FFFFFF"/>
                </a:solidFill>
                <a:latin typeface="Libre Baskerville"/>
                <a:ea typeface="Libre Baskerville"/>
                <a:cs typeface="Libre Baskerville"/>
                <a:sym typeface="Libre Baskerville"/>
              </a:rPr>
              <a:t>Data Presentation</a:t>
            </a:r>
            <a:endParaRPr sz="700"/>
          </a:p>
        </p:txBody>
      </p:sp>
      <p:sp>
        <p:nvSpPr>
          <p:cNvPr id="158" name="Google Shape;158;p27"/>
          <p:cNvSpPr txBox="1"/>
          <p:nvPr/>
        </p:nvSpPr>
        <p:spPr>
          <a:xfrm>
            <a:off x="3759468" y="3605314"/>
            <a:ext cx="1888599" cy="2000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pt-PT" sz="1500" u="none" cap="none" strike="noStrike">
                <a:solidFill>
                  <a:srgbClr val="FFFFFF"/>
                </a:solidFill>
                <a:latin typeface="Libre Baskerville"/>
                <a:ea typeface="Libre Baskerville"/>
                <a:cs typeface="Libre Baskerville"/>
                <a:sym typeface="Libre Baskerville"/>
              </a:rPr>
              <a:t>Ontology Design</a:t>
            </a:r>
            <a:endParaRPr sz="700"/>
          </a:p>
        </p:txBody>
      </p:sp>
      <p:sp>
        <p:nvSpPr>
          <p:cNvPr id="159" name="Google Shape;159;p27"/>
          <p:cNvSpPr txBox="1"/>
          <p:nvPr/>
        </p:nvSpPr>
        <p:spPr>
          <a:xfrm>
            <a:off x="881149" y="2939034"/>
            <a:ext cx="1888600" cy="2000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pt-PT" sz="1500" u="none" cap="none" strike="noStrike">
                <a:solidFill>
                  <a:srgbClr val="FFFFFF"/>
                </a:solidFill>
                <a:latin typeface="Libre Baskerville"/>
                <a:ea typeface="Libre Baskerville"/>
                <a:cs typeface="Libre Baskerville"/>
                <a:sym typeface="Libre Baskerville"/>
              </a:rPr>
              <a:t>Data Retrieval</a:t>
            </a:r>
            <a:endParaRPr sz="700"/>
          </a:p>
        </p:txBody>
      </p:sp>
      <p:sp>
        <p:nvSpPr>
          <p:cNvPr id="160" name="Google Shape;160;p27"/>
          <p:cNvSpPr txBox="1"/>
          <p:nvPr/>
        </p:nvSpPr>
        <p:spPr>
          <a:xfrm>
            <a:off x="881149" y="3414867"/>
            <a:ext cx="1888600" cy="2000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pt-PT" sz="1500" u="none" cap="none" strike="noStrike">
                <a:solidFill>
                  <a:srgbClr val="FFFFFF"/>
                </a:solidFill>
                <a:latin typeface="Libre Baskerville"/>
                <a:ea typeface="Libre Baskerville"/>
                <a:cs typeface="Libre Baskerville"/>
                <a:sym typeface="Libre Baskerville"/>
              </a:rPr>
              <a:t>Data Linking</a:t>
            </a:r>
            <a:endParaRPr sz="700"/>
          </a:p>
        </p:txBody>
      </p:sp>
      <p:sp>
        <p:nvSpPr>
          <p:cNvPr id="161" name="Google Shape;161;p27"/>
          <p:cNvSpPr txBox="1"/>
          <p:nvPr/>
        </p:nvSpPr>
        <p:spPr>
          <a:xfrm>
            <a:off x="6741051" y="2794829"/>
            <a:ext cx="1888599" cy="2000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pt-PT" sz="1500" u="none" cap="none" strike="noStrike">
                <a:solidFill>
                  <a:srgbClr val="FFFFFF"/>
                </a:solidFill>
                <a:latin typeface="Libre Baskerville"/>
                <a:ea typeface="Libre Baskerville"/>
                <a:cs typeface="Libre Baskerville"/>
                <a:sym typeface="Libre Baskerville"/>
              </a:rPr>
              <a:t>Data Consistency</a:t>
            </a:r>
            <a:endParaRPr sz="700"/>
          </a:p>
        </p:txBody>
      </p:sp>
      <p:sp>
        <p:nvSpPr>
          <p:cNvPr id="162" name="Google Shape;162;p27"/>
          <p:cNvSpPr txBox="1"/>
          <p:nvPr/>
        </p:nvSpPr>
        <p:spPr>
          <a:xfrm>
            <a:off x="6741051" y="3165035"/>
            <a:ext cx="1888599" cy="2000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pt-PT" sz="1500" u="none" cap="none" strike="noStrike">
                <a:solidFill>
                  <a:srgbClr val="FFFFFF"/>
                </a:solidFill>
                <a:latin typeface="Libre Baskerville"/>
                <a:ea typeface="Libre Baskerville"/>
                <a:cs typeface="Libre Baskerville"/>
                <a:sym typeface="Libre Baskerville"/>
              </a:rPr>
              <a:t>Interoperability</a:t>
            </a:r>
            <a:endParaRPr sz="700"/>
          </a:p>
        </p:txBody>
      </p:sp>
      <p:sp>
        <p:nvSpPr>
          <p:cNvPr id="163" name="Google Shape;163;p27"/>
          <p:cNvSpPr txBox="1"/>
          <p:nvPr/>
        </p:nvSpPr>
        <p:spPr>
          <a:xfrm>
            <a:off x="6741051" y="3536510"/>
            <a:ext cx="1888599" cy="2000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pt-PT" sz="1500" u="none" cap="none" strike="noStrike">
                <a:solidFill>
                  <a:srgbClr val="FFFFFF"/>
                </a:solidFill>
                <a:latin typeface="Libre Baskerville"/>
                <a:ea typeface="Libre Baskerville"/>
                <a:cs typeface="Libre Baskerville"/>
                <a:sym typeface="Libre Baskerville"/>
              </a:rPr>
              <a:t>API support</a:t>
            </a:r>
            <a:endParaRPr sz="700"/>
          </a:p>
        </p:txBody>
      </p:sp>
      <p:sp>
        <p:nvSpPr>
          <p:cNvPr id="164" name="Google Shape;164;p27"/>
          <p:cNvSpPr txBox="1"/>
          <p:nvPr/>
        </p:nvSpPr>
        <p:spPr>
          <a:xfrm>
            <a:off x="3311427" y="2474696"/>
            <a:ext cx="424229" cy="23495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800" u="none" cap="none" strike="noStrike">
                <a:solidFill>
                  <a:srgbClr val="FFFFFF"/>
                </a:solidFill>
                <a:latin typeface="Yeseva One"/>
                <a:ea typeface="Yeseva One"/>
                <a:cs typeface="Yeseva One"/>
                <a:sym typeface="Yeseva One"/>
              </a:rPr>
              <a:t>01</a:t>
            </a:r>
            <a:endParaRPr sz="700"/>
          </a:p>
        </p:txBody>
      </p:sp>
      <p:sp>
        <p:nvSpPr>
          <p:cNvPr id="165" name="Google Shape;165;p27"/>
          <p:cNvSpPr txBox="1"/>
          <p:nvPr/>
        </p:nvSpPr>
        <p:spPr>
          <a:xfrm>
            <a:off x="3311427" y="2844901"/>
            <a:ext cx="424229" cy="23495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800" u="none" cap="none" strike="noStrike">
                <a:solidFill>
                  <a:srgbClr val="FFFFFF"/>
                </a:solidFill>
                <a:latin typeface="Yeseva One"/>
                <a:ea typeface="Yeseva One"/>
                <a:cs typeface="Yeseva One"/>
                <a:sym typeface="Yeseva One"/>
              </a:rPr>
              <a:t>02</a:t>
            </a:r>
            <a:endParaRPr sz="700"/>
          </a:p>
        </p:txBody>
      </p:sp>
      <p:sp>
        <p:nvSpPr>
          <p:cNvPr id="166" name="Google Shape;166;p27"/>
          <p:cNvSpPr txBox="1"/>
          <p:nvPr/>
        </p:nvSpPr>
        <p:spPr>
          <a:xfrm>
            <a:off x="3311427" y="3216376"/>
            <a:ext cx="424229" cy="23495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800" u="none" cap="none" strike="noStrike">
                <a:solidFill>
                  <a:srgbClr val="FFFFFF"/>
                </a:solidFill>
                <a:latin typeface="Yeseva One"/>
                <a:ea typeface="Yeseva One"/>
                <a:cs typeface="Yeseva One"/>
                <a:sym typeface="Yeseva One"/>
              </a:rPr>
              <a:t>03</a:t>
            </a:r>
            <a:endParaRPr sz="700"/>
          </a:p>
        </p:txBody>
      </p:sp>
      <p:sp>
        <p:nvSpPr>
          <p:cNvPr id="167" name="Google Shape;167;p27"/>
          <p:cNvSpPr txBox="1"/>
          <p:nvPr/>
        </p:nvSpPr>
        <p:spPr>
          <a:xfrm>
            <a:off x="3311427" y="3584676"/>
            <a:ext cx="424229" cy="23495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800" u="none" cap="none" strike="noStrike">
                <a:solidFill>
                  <a:srgbClr val="FFFFFF"/>
                </a:solidFill>
                <a:latin typeface="Yeseva One"/>
                <a:ea typeface="Yeseva One"/>
                <a:cs typeface="Yeseva One"/>
                <a:sym typeface="Yeseva One"/>
              </a:rPr>
              <a:t>04</a:t>
            </a:r>
            <a:endParaRPr sz="700"/>
          </a:p>
        </p:txBody>
      </p:sp>
      <p:sp>
        <p:nvSpPr>
          <p:cNvPr id="168" name="Google Shape;168;p27"/>
          <p:cNvSpPr txBox="1"/>
          <p:nvPr/>
        </p:nvSpPr>
        <p:spPr>
          <a:xfrm>
            <a:off x="433457" y="2921572"/>
            <a:ext cx="424229" cy="23495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800" u="none" cap="none" strike="noStrike">
                <a:solidFill>
                  <a:srgbClr val="FFFFFF"/>
                </a:solidFill>
                <a:latin typeface="Yeseva One"/>
                <a:ea typeface="Yeseva One"/>
                <a:cs typeface="Yeseva One"/>
                <a:sym typeface="Yeseva One"/>
              </a:rPr>
              <a:t>01</a:t>
            </a:r>
            <a:endParaRPr sz="700"/>
          </a:p>
        </p:txBody>
      </p:sp>
      <p:sp>
        <p:nvSpPr>
          <p:cNvPr id="169" name="Google Shape;169;p27"/>
          <p:cNvSpPr txBox="1"/>
          <p:nvPr/>
        </p:nvSpPr>
        <p:spPr>
          <a:xfrm>
            <a:off x="433457" y="3418188"/>
            <a:ext cx="424229" cy="23495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800" u="none" cap="none" strike="noStrike">
                <a:solidFill>
                  <a:srgbClr val="FFFFFF"/>
                </a:solidFill>
                <a:latin typeface="Yeseva One"/>
                <a:ea typeface="Yeseva One"/>
                <a:cs typeface="Yeseva One"/>
                <a:sym typeface="Yeseva One"/>
              </a:rPr>
              <a:t>02</a:t>
            </a:r>
            <a:endParaRPr sz="700"/>
          </a:p>
        </p:txBody>
      </p:sp>
      <p:sp>
        <p:nvSpPr>
          <p:cNvPr id="170" name="Google Shape;170;p27"/>
          <p:cNvSpPr txBox="1"/>
          <p:nvPr/>
        </p:nvSpPr>
        <p:spPr>
          <a:xfrm>
            <a:off x="6293010" y="2768504"/>
            <a:ext cx="424229" cy="23495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800" u="none" cap="none" strike="noStrike">
                <a:solidFill>
                  <a:srgbClr val="FFFFFF"/>
                </a:solidFill>
                <a:latin typeface="Yeseva One"/>
                <a:ea typeface="Yeseva One"/>
                <a:cs typeface="Yeseva One"/>
                <a:sym typeface="Yeseva One"/>
              </a:rPr>
              <a:t>01</a:t>
            </a:r>
            <a:endParaRPr sz="700"/>
          </a:p>
        </p:txBody>
      </p:sp>
      <p:sp>
        <p:nvSpPr>
          <p:cNvPr id="171" name="Google Shape;171;p27"/>
          <p:cNvSpPr txBox="1"/>
          <p:nvPr/>
        </p:nvSpPr>
        <p:spPr>
          <a:xfrm>
            <a:off x="6293010" y="3138709"/>
            <a:ext cx="424229" cy="23495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800" u="none" cap="none" strike="noStrike">
                <a:solidFill>
                  <a:srgbClr val="FFFFFF"/>
                </a:solidFill>
                <a:latin typeface="Yeseva One"/>
                <a:ea typeface="Yeseva One"/>
                <a:cs typeface="Yeseva One"/>
                <a:sym typeface="Yeseva One"/>
              </a:rPr>
              <a:t>02</a:t>
            </a:r>
            <a:endParaRPr sz="700"/>
          </a:p>
        </p:txBody>
      </p:sp>
      <p:sp>
        <p:nvSpPr>
          <p:cNvPr id="172" name="Google Shape;172;p27"/>
          <p:cNvSpPr txBox="1"/>
          <p:nvPr/>
        </p:nvSpPr>
        <p:spPr>
          <a:xfrm>
            <a:off x="6293010" y="3510184"/>
            <a:ext cx="424229" cy="23495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800" u="none" cap="none" strike="noStrike">
                <a:solidFill>
                  <a:srgbClr val="FFFFFF"/>
                </a:solidFill>
                <a:latin typeface="Yeseva One"/>
                <a:ea typeface="Yeseva One"/>
                <a:cs typeface="Yeseva One"/>
                <a:sym typeface="Yeseva One"/>
              </a:rPr>
              <a:t>03</a:t>
            </a:r>
            <a:endParaRPr sz="700"/>
          </a:p>
        </p:txBody>
      </p:sp>
      <p:sp>
        <p:nvSpPr>
          <p:cNvPr id="173" name="Google Shape;173;p27"/>
          <p:cNvSpPr txBox="1"/>
          <p:nvPr/>
        </p:nvSpPr>
        <p:spPr>
          <a:xfrm>
            <a:off x="3137941" y="1980499"/>
            <a:ext cx="2665452" cy="590233"/>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pt-PT" sz="1700" u="none" cap="none" strike="noStrike">
                <a:solidFill>
                  <a:srgbClr val="FFFFFF"/>
                </a:solidFill>
                <a:latin typeface="Arial"/>
                <a:ea typeface="Arial"/>
                <a:cs typeface="Arial"/>
                <a:sym typeface="Arial"/>
              </a:rPr>
              <a:t>Functional Requirements</a:t>
            </a:r>
            <a:endParaRPr sz="700"/>
          </a:p>
          <a:p>
            <a:pPr indent="0" lvl="0" marL="0" marR="0" rtl="0" algn="ctr">
              <a:lnSpc>
                <a:spcPct val="140011"/>
              </a:lnSpc>
              <a:spcBef>
                <a:spcPts val="0"/>
              </a:spcBef>
              <a:spcAft>
                <a:spcPts val="0"/>
              </a:spcAft>
              <a:buNone/>
            </a:pPr>
            <a:r>
              <a:t/>
            </a:r>
            <a:endParaRPr b="1" i="0" sz="1700" u="none" cap="none" strike="noStrike">
              <a:solidFill>
                <a:srgbClr val="FFFFFF"/>
              </a:solidFill>
              <a:latin typeface="Arial"/>
              <a:ea typeface="Arial"/>
              <a:cs typeface="Arial"/>
              <a:sym typeface="Arial"/>
            </a:endParaRPr>
          </a:p>
        </p:txBody>
      </p:sp>
      <p:sp>
        <p:nvSpPr>
          <p:cNvPr id="174" name="Google Shape;174;p27"/>
          <p:cNvSpPr txBox="1"/>
          <p:nvPr/>
        </p:nvSpPr>
        <p:spPr>
          <a:xfrm>
            <a:off x="514350" y="2331203"/>
            <a:ext cx="1992333" cy="29019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pt-PT" sz="1700" u="none" cap="none" strike="noStrike">
                <a:solidFill>
                  <a:srgbClr val="FFFFFF"/>
                </a:solidFill>
                <a:latin typeface="Arial"/>
                <a:ea typeface="Arial"/>
                <a:cs typeface="Arial"/>
                <a:sym typeface="Arial"/>
              </a:rPr>
              <a:t>Technical Features</a:t>
            </a:r>
            <a:endParaRPr sz="700"/>
          </a:p>
        </p:txBody>
      </p:sp>
      <p:sp>
        <p:nvSpPr>
          <p:cNvPr id="175" name="Google Shape;175;p27"/>
          <p:cNvSpPr txBox="1"/>
          <p:nvPr/>
        </p:nvSpPr>
        <p:spPr>
          <a:xfrm>
            <a:off x="6084907" y="2286793"/>
            <a:ext cx="2626341" cy="29019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pt-PT" sz="1700" u="none" cap="none" strike="noStrike">
                <a:solidFill>
                  <a:srgbClr val="FFFFFF"/>
                </a:solidFill>
                <a:latin typeface="Arial"/>
                <a:ea typeface="Arial"/>
                <a:cs typeface="Arial"/>
                <a:sym typeface="Arial"/>
              </a:rPr>
              <a:t>Non-Functional Features</a:t>
            </a:r>
            <a:endParaRPr sz="700"/>
          </a:p>
        </p:txBody>
      </p:sp>
      <p:sp>
        <p:nvSpPr>
          <p:cNvPr id="176" name="Google Shape;176;p27"/>
          <p:cNvSpPr/>
          <p:nvPr/>
        </p:nvSpPr>
        <p:spPr>
          <a:xfrm>
            <a:off x="441483" y="2842670"/>
            <a:ext cx="378619" cy="389572"/>
          </a:xfrm>
          <a:custGeom>
            <a:rect b="b" l="l" r="r" t="t"/>
            <a:pathLst>
              <a:path extrusionOk="0" h="1038860" w="1009650">
                <a:moveTo>
                  <a:pt x="1008380" y="368300"/>
                </a:moveTo>
                <a:cubicBezTo>
                  <a:pt x="1009650" y="692150"/>
                  <a:pt x="971550" y="774700"/>
                  <a:pt x="923290" y="838200"/>
                </a:cubicBezTo>
                <a:cubicBezTo>
                  <a:pt x="873760" y="900430"/>
                  <a:pt x="801370" y="957580"/>
                  <a:pt x="728980" y="989330"/>
                </a:cubicBezTo>
                <a:cubicBezTo>
                  <a:pt x="656590" y="1022350"/>
                  <a:pt x="566420" y="1038860"/>
                  <a:pt x="486410" y="1033780"/>
                </a:cubicBezTo>
                <a:cubicBezTo>
                  <a:pt x="407670" y="1029970"/>
                  <a:pt x="320040" y="1002030"/>
                  <a:pt x="251460" y="961390"/>
                </a:cubicBezTo>
                <a:cubicBezTo>
                  <a:pt x="184150" y="919480"/>
                  <a:pt x="119380" y="854710"/>
                  <a:pt x="77470" y="787400"/>
                </a:cubicBezTo>
                <a:cubicBezTo>
                  <a:pt x="36830" y="718820"/>
                  <a:pt x="8890" y="631190"/>
                  <a:pt x="5080" y="551180"/>
                </a:cubicBezTo>
                <a:cubicBezTo>
                  <a:pt x="0" y="472440"/>
                  <a:pt x="16510" y="382270"/>
                  <a:pt x="48260" y="309880"/>
                </a:cubicBezTo>
                <a:cubicBezTo>
                  <a:pt x="81280" y="237490"/>
                  <a:pt x="138430" y="165100"/>
                  <a:pt x="200660" y="115570"/>
                </a:cubicBezTo>
                <a:cubicBezTo>
                  <a:pt x="262890" y="67310"/>
                  <a:pt x="346710" y="29210"/>
                  <a:pt x="425450" y="15240"/>
                </a:cubicBezTo>
                <a:cubicBezTo>
                  <a:pt x="504190" y="0"/>
                  <a:pt x="594360" y="6350"/>
                  <a:pt x="670560" y="29210"/>
                </a:cubicBezTo>
                <a:cubicBezTo>
                  <a:pt x="746760" y="53340"/>
                  <a:pt x="881380" y="157480"/>
                  <a:pt x="881380" y="157480"/>
                </a:cubicBezTo>
              </a:path>
            </a:pathLst>
          </a:custGeom>
          <a:solidFill>
            <a:srgbClr val="B6B2AF">
              <a:alpha val="23921"/>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7" name="Google Shape;177;p27"/>
          <p:cNvSpPr/>
          <p:nvPr/>
        </p:nvSpPr>
        <p:spPr>
          <a:xfrm>
            <a:off x="432435" y="3297965"/>
            <a:ext cx="378619" cy="389572"/>
          </a:xfrm>
          <a:custGeom>
            <a:rect b="b" l="l" r="r" t="t"/>
            <a:pathLst>
              <a:path extrusionOk="0" h="1038860" w="1009650">
                <a:moveTo>
                  <a:pt x="1009650" y="367030"/>
                </a:moveTo>
                <a:cubicBezTo>
                  <a:pt x="1009650" y="692150"/>
                  <a:pt x="972820" y="774700"/>
                  <a:pt x="923290" y="838200"/>
                </a:cubicBezTo>
                <a:cubicBezTo>
                  <a:pt x="873760" y="900430"/>
                  <a:pt x="801370" y="957580"/>
                  <a:pt x="728980" y="989330"/>
                </a:cubicBezTo>
                <a:cubicBezTo>
                  <a:pt x="656590" y="1022350"/>
                  <a:pt x="566420" y="1038860"/>
                  <a:pt x="487680" y="1033780"/>
                </a:cubicBezTo>
                <a:cubicBezTo>
                  <a:pt x="407670" y="1028700"/>
                  <a:pt x="320040" y="1002030"/>
                  <a:pt x="251460" y="961390"/>
                </a:cubicBezTo>
                <a:cubicBezTo>
                  <a:pt x="184150" y="919480"/>
                  <a:pt x="119380" y="854710"/>
                  <a:pt x="77470" y="786130"/>
                </a:cubicBezTo>
                <a:cubicBezTo>
                  <a:pt x="36830" y="718820"/>
                  <a:pt x="10160" y="631190"/>
                  <a:pt x="5080" y="551180"/>
                </a:cubicBezTo>
                <a:cubicBezTo>
                  <a:pt x="0" y="472440"/>
                  <a:pt x="16510" y="382270"/>
                  <a:pt x="49530" y="309880"/>
                </a:cubicBezTo>
                <a:cubicBezTo>
                  <a:pt x="81280" y="236220"/>
                  <a:pt x="138430" y="165100"/>
                  <a:pt x="200660" y="115570"/>
                </a:cubicBezTo>
                <a:cubicBezTo>
                  <a:pt x="264160" y="66040"/>
                  <a:pt x="346710" y="29210"/>
                  <a:pt x="425450" y="15240"/>
                </a:cubicBezTo>
                <a:cubicBezTo>
                  <a:pt x="504190" y="0"/>
                  <a:pt x="595630" y="6350"/>
                  <a:pt x="671830" y="29210"/>
                </a:cubicBezTo>
                <a:cubicBezTo>
                  <a:pt x="746760" y="53340"/>
                  <a:pt x="881380" y="157480"/>
                  <a:pt x="881380" y="157480"/>
                </a:cubicBezTo>
              </a:path>
            </a:pathLst>
          </a:custGeom>
          <a:solidFill>
            <a:srgbClr val="B6B2AF">
              <a:alpha val="23921"/>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8" name="Google Shape;178;p27"/>
          <p:cNvSpPr/>
          <p:nvPr/>
        </p:nvSpPr>
        <p:spPr>
          <a:xfrm>
            <a:off x="3395186" y="2438793"/>
            <a:ext cx="275749" cy="283845"/>
          </a:xfrm>
          <a:custGeom>
            <a:rect b="b" l="l" r="r" t="t"/>
            <a:pathLst>
              <a:path extrusionOk="0" h="756920" w="735330">
                <a:moveTo>
                  <a:pt x="735330" y="267970"/>
                </a:moveTo>
                <a:cubicBezTo>
                  <a:pt x="735330" y="504190"/>
                  <a:pt x="707390" y="563880"/>
                  <a:pt x="671830" y="609600"/>
                </a:cubicBezTo>
                <a:cubicBezTo>
                  <a:pt x="636270" y="655320"/>
                  <a:pt x="584200" y="697230"/>
                  <a:pt x="530860" y="720090"/>
                </a:cubicBezTo>
                <a:cubicBezTo>
                  <a:pt x="477520" y="744220"/>
                  <a:pt x="412750" y="756920"/>
                  <a:pt x="354330" y="753110"/>
                </a:cubicBezTo>
                <a:cubicBezTo>
                  <a:pt x="295910" y="749300"/>
                  <a:pt x="232410" y="728980"/>
                  <a:pt x="182880" y="699770"/>
                </a:cubicBezTo>
                <a:cubicBezTo>
                  <a:pt x="133350" y="669290"/>
                  <a:pt x="86360" y="622300"/>
                  <a:pt x="55880" y="572770"/>
                </a:cubicBezTo>
                <a:cubicBezTo>
                  <a:pt x="26670" y="523240"/>
                  <a:pt x="6350" y="459740"/>
                  <a:pt x="2540" y="401320"/>
                </a:cubicBezTo>
                <a:cubicBezTo>
                  <a:pt x="0" y="344170"/>
                  <a:pt x="11430" y="278130"/>
                  <a:pt x="35560" y="224790"/>
                </a:cubicBezTo>
                <a:cubicBezTo>
                  <a:pt x="59690" y="172720"/>
                  <a:pt x="100330" y="119380"/>
                  <a:pt x="146050" y="83820"/>
                </a:cubicBezTo>
                <a:cubicBezTo>
                  <a:pt x="191770" y="48260"/>
                  <a:pt x="252730" y="20320"/>
                  <a:pt x="309880" y="10160"/>
                </a:cubicBezTo>
                <a:cubicBezTo>
                  <a:pt x="367030" y="0"/>
                  <a:pt x="433070" y="3810"/>
                  <a:pt x="488950" y="21590"/>
                </a:cubicBezTo>
                <a:cubicBezTo>
                  <a:pt x="543560" y="38100"/>
                  <a:pt x="642620" y="114300"/>
                  <a:pt x="642620" y="114300"/>
                </a:cubicBezTo>
              </a:path>
            </a:pathLst>
          </a:custGeom>
          <a:solidFill>
            <a:srgbClr val="B6B2AF">
              <a:alpha val="23921"/>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9" name="Google Shape;179;p27"/>
          <p:cNvSpPr/>
          <p:nvPr/>
        </p:nvSpPr>
        <p:spPr>
          <a:xfrm>
            <a:off x="3377089" y="2795980"/>
            <a:ext cx="275749" cy="283369"/>
          </a:xfrm>
          <a:custGeom>
            <a:rect b="b" l="l" r="r" t="t"/>
            <a:pathLst>
              <a:path extrusionOk="0" h="755650" w="735330">
                <a:moveTo>
                  <a:pt x="735330" y="266700"/>
                </a:moveTo>
                <a:cubicBezTo>
                  <a:pt x="735330" y="502920"/>
                  <a:pt x="708660" y="563880"/>
                  <a:pt x="673100" y="609600"/>
                </a:cubicBezTo>
                <a:cubicBezTo>
                  <a:pt x="636270" y="655320"/>
                  <a:pt x="584200" y="695960"/>
                  <a:pt x="532130" y="720090"/>
                </a:cubicBezTo>
                <a:cubicBezTo>
                  <a:pt x="478790" y="744220"/>
                  <a:pt x="412750" y="755650"/>
                  <a:pt x="355600" y="753110"/>
                </a:cubicBezTo>
                <a:cubicBezTo>
                  <a:pt x="297180" y="749300"/>
                  <a:pt x="233680" y="728980"/>
                  <a:pt x="184150" y="698500"/>
                </a:cubicBezTo>
                <a:cubicBezTo>
                  <a:pt x="134620" y="669290"/>
                  <a:pt x="87630" y="622300"/>
                  <a:pt x="57150" y="572770"/>
                </a:cubicBezTo>
                <a:cubicBezTo>
                  <a:pt x="26670" y="523240"/>
                  <a:pt x="7620" y="458470"/>
                  <a:pt x="3810" y="401320"/>
                </a:cubicBezTo>
                <a:cubicBezTo>
                  <a:pt x="0" y="342900"/>
                  <a:pt x="12700" y="278130"/>
                  <a:pt x="35560" y="224790"/>
                </a:cubicBezTo>
                <a:cubicBezTo>
                  <a:pt x="59690" y="171450"/>
                  <a:pt x="101600" y="119380"/>
                  <a:pt x="147320" y="83820"/>
                </a:cubicBezTo>
                <a:cubicBezTo>
                  <a:pt x="193040" y="48260"/>
                  <a:pt x="252730" y="20320"/>
                  <a:pt x="309880" y="10160"/>
                </a:cubicBezTo>
                <a:cubicBezTo>
                  <a:pt x="367030" y="0"/>
                  <a:pt x="434340" y="3810"/>
                  <a:pt x="488950" y="20320"/>
                </a:cubicBezTo>
                <a:cubicBezTo>
                  <a:pt x="544830" y="38100"/>
                  <a:pt x="642620" y="114300"/>
                  <a:pt x="642620" y="114300"/>
                </a:cubicBezTo>
              </a:path>
            </a:pathLst>
          </a:custGeom>
          <a:solidFill>
            <a:srgbClr val="B6B2AF">
              <a:alpha val="23921"/>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0" name="Google Shape;180;p27"/>
          <p:cNvSpPr/>
          <p:nvPr/>
        </p:nvSpPr>
        <p:spPr>
          <a:xfrm>
            <a:off x="3386137" y="3170789"/>
            <a:ext cx="275749" cy="283369"/>
          </a:xfrm>
          <a:custGeom>
            <a:rect b="b" l="l" r="r" t="t"/>
            <a:pathLst>
              <a:path extrusionOk="0" h="755650" w="735330">
                <a:moveTo>
                  <a:pt x="735330" y="266700"/>
                </a:moveTo>
                <a:cubicBezTo>
                  <a:pt x="735330" y="502920"/>
                  <a:pt x="708660" y="563880"/>
                  <a:pt x="671830" y="609600"/>
                </a:cubicBezTo>
                <a:cubicBezTo>
                  <a:pt x="636270" y="655320"/>
                  <a:pt x="584200" y="695960"/>
                  <a:pt x="530860" y="720090"/>
                </a:cubicBezTo>
                <a:cubicBezTo>
                  <a:pt x="478790" y="744220"/>
                  <a:pt x="412750" y="755650"/>
                  <a:pt x="354330" y="753110"/>
                </a:cubicBezTo>
                <a:cubicBezTo>
                  <a:pt x="297180" y="749300"/>
                  <a:pt x="233680" y="728980"/>
                  <a:pt x="184150" y="699770"/>
                </a:cubicBezTo>
                <a:cubicBezTo>
                  <a:pt x="133350" y="669290"/>
                  <a:pt x="86360" y="622300"/>
                  <a:pt x="57150" y="572770"/>
                </a:cubicBezTo>
                <a:cubicBezTo>
                  <a:pt x="26670" y="523240"/>
                  <a:pt x="6350" y="459740"/>
                  <a:pt x="3810" y="401320"/>
                </a:cubicBezTo>
                <a:cubicBezTo>
                  <a:pt x="0" y="342900"/>
                  <a:pt x="11430" y="278130"/>
                  <a:pt x="35560" y="224790"/>
                </a:cubicBezTo>
                <a:cubicBezTo>
                  <a:pt x="59690" y="171450"/>
                  <a:pt x="100330" y="119380"/>
                  <a:pt x="146050" y="83820"/>
                </a:cubicBezTo>
                <a:cubicBezTo>
                  <a:pt x="191770" y="48260"/>
                  <a:pt x="252730" y="20320"/>
                  <a:pt x="309880" y="10160"/>
                </a:cubicBezTo>
                <a:cubicBezTo>
                  <a:pt x="367030" y="0"/>
                  <a:pt x="433070" y="3810"/>
                  <a:pt x="488950" y="21590"/>
                </a:cubicBezTo>
                <a:cubicBezTo>
                  <a:pt x="544830" y="38100"/>
                  <a:pt x="642620" y="114300"/>
                  <a:pt x="642620" y="114300"/>
                </a:cubicBezTo>
              </a:path>
            </a:pathLst>
          </a:custGeom>
          <a:solidFill>
            <a:srgbClr val="B6B2AF">
              <a:alpha val="23921"/>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1" name="Google Shape;181;p27"/>
          <p:cNvSpPr/>
          <p:nvPr/>
        </p:nvSpPr>
        <p:spPr>
          <a:xfrm>
            <a:off x="3368040" y="3554646"/>
            <a:ext cx="276225" cy="283369"/>
          </a:xfrm>
          <a:custGeom>
            <a:rect b="b" l="l" r="r" t="t"/>
            <a:pathLst>
              <a:path extrusionOk="0" h="755650" w="736600">
                <a:moveTo>
                  <a:pt x="735330" y="266700"/>
                </a:moveTo>
                <a:cubicBezTo>
                  <a:pt x="736600" y="502920"/>
                  <a:pt x="708660" y="563880"/>
                  <a:pt x="673100" y="609600"/>
                </a:cubicBezTo>
                <a:cubicBezTo>
                  <a:pt x="637540" y="655320"/>
                  <a:pt x="584200" y="695960"/>
                  <a:pt x="532130" y="720090"/>
                </a:cubicBezTo>
                <a:cubicBezTo>
                  <a:pt x="478790" y="744220"/>
                  <a:pt x="412750" y="755650"/>
                  <a:pt x="355600" y="753110"/>
                </a:cubicBezTo>
                <a:cubicBezTo>
                  <a:pt x="297180" y="749300"/>
                  <a:pt x="233680" y="728980"/>
                  <a:pt x="184150" y="699770"/>
                </a:cubicBezTo>
                <a:cubicBezTo>
                  <a:pt x="134620" y="669290"/>
                  <a:pt x="87630" y="622300"/>
                  <a:pt x="57150" y="572770"/>
                </a:cubicBezTo>
                <a:cubicBezTo>
                  <a:pt x="27940" y="523240"/>
                  <a:pt x="7620" y="459740"/>
                  <a:pt x="3810" y="401320"/>
                </a:cubicBezTo>
                <a:cubicBezTo>
                  <a:pt x="0" y="342900"/>
                  <a:pt x="12700" y="278130"/>
                  <a:pt x="36830" y="224790"/>
                </a:cubicBezTo>
                <a:cubicBezTo>
                  <a:pt x="59690" y="171450"/>
                  <a:pt x="101600" y="119380"/>
                  <a:pt x="147320" y="83820"/>
                </a:cubicBezTo>
                <a:cubicBezTo>
                  <a:pt x="193040" y="48260"/>
                  <a:pt x="254000" y="20320"/>
                  <a:pt x="311150" y="10160"/>
                </a:cubicBezTo>
                <a:cubicBezTo>
                  <a:pt x="368300" y="0"/>
                  <a:pt x="434340" y="3810"/>
                  <a:pt x="490220" y="21590"/>
                </a:cubicBezTo>
                <a:cubicBezTo>
                  <a:pt x="544830" y="38100"/>
                  <a:pt x="642620" y="114300"/>
                  <a:pt x="642620" y="114300"/>
                </a:cubicBezTo>
              </a:path>
            </a:pathLst>
          </a:custGeom>
          <a:solidFill>
            <a:srgbClr val="B6B2AF">
              <a:alpha val="23921"/>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2" name="Google Shape;182;p27"/>
          <p:cNvSpPr/>
          <p:nvPr/>
        </p:nvSpPr>
        <p:spPr>
          <a:xfrm>
            <a:off x="6358414" y="2725103"/>
            <a:ext cx="275749" cy="283845"/>
          </a:xfrm>
          <a:custGeom>
            <a:rect b="b" l="l" r="r" t="t"/>
            <a:pathLst>
              <a:path extrusionOk="0" h="756920" w="735330">
                <a:moveTo>
                  <a:pt x="735330" y="267970"/>
                </a:moveTo>
                <a:cubicBezTo>
                  <a:pt x="735330" y="504190"/>
                  <a:pt x="708660" y="565150"/>
                  <a:pt x="671830" y="610870"/>
                </a:cubicBezTo>
                <a:cubicBezTo>
                  <a:pt x="636270" y="656590"/>
                  <a:pt x="584200" y="697230"/>
                  <a:pt x="530860" y="721360"/>
                </a:cubicBezTo>
                <a:cubicBezTo>
                  <a:pt x="478790" y="745490"/>
                  <a:pt x="412750" y="756920"/>
                  <a:pt x="354330" y="753110"/>
                </a:cubicBezTo>
                <a:cubicBezTo>
                  <a:pt x="297180" y="750570"/>
                  <a:pt x="233680" y="730250"/>
                  <a:pt x="184150" y="699770"/>
                </a:cubicBezTo>
                <a:cubicBezTo>
                  <a:pt x="134620" y="670560"/>
                  <a:pt x="86360" y="623570"/>
                  <a:pt x="57150" y="572770"/>
                </a:cubicBezTo>
                <a:cubicBezTo>
                  <a:pt x="26670" y="523240"/>
                  <a:pt x="7620" y="459740"/>
                  <a:pt x="3810" y="402590"/>
                </a:cubicBezTo>
                <a:cubicBezTo>
                  <a:pt x="0" y="344170"/>
                  <a:pt x="12700" y="278130"/>
                  <a:pt x="35560" y="226060"/>
                </a:cubicBezTo>
                <a:cubicBezTo>
                  <a:pt x="59690" y="172720"/>
                  <a:pt x="100330" y="120650"/>
                  <a:pt x="146050" y="85090"/>
                </a:cubicBezTo>
                <a:cubicBezTo>
                  <a:pt x="191770" y="48260"/>
                  <a:pt x="252730" y="21590"/>
                  <a:pt x="309880" y="11430"/>
                </a:cubicBezTo>
                <a:cubicBezTo>
                  <a:pt x="367030" y="0"/>
                  <a:pt x="433070" y="5080"/>
                  <a:pt x="488950" y="21590"/>
                </a:cubicBezTo>
                <a:cubicBezTo>
                  <a:pt x="544830" y="39370"/>
                  <a:pt x="642620" y="114300"/>
                  <a:pt x="642620" y="114300"/>
                </a:cubicBezTo>
              </a:path>
            </a:pathLst>
          </a:custGeom>
          <a:solidFill>
            <a:srgbClr val="B6B2AF">
              <a:alpha val="23921"/>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3" name="Google Shape;183;p27"/>
          <p:cNvSpPr/>
          <p:nvPr/>
        </p:nvSpPr>
        <p:spPr>
          <a:xfrm>
            <a:off x="6349365" y="3108960"/>
            <a:ext cx="275749" cy="283845"/>
          </a:xfrm>
          <a:custGeom>
            <a:rect b="b" l="l" r="r" t="t"/>
            <a:pathLst>
              <a:path extrusionOk="0" h="756920" w="735330">
                <a:moveTo>
                  <a:pt x="735330" y="267970"/>
                </a:moveTo>
                <a:cubicBezTo>
                  <a:pt x="735330" y="504190"/>
                  <a:pt x="708660" y="565150"/>
                  <a:pt x="673100" y="610870"/>
                </a:cubicBezTo>
                <a:cubicBezTo>
                  <a:pt x="637540" y="656590"/>
                  <a:pt x="584200" y="697230"/>
                  <a:pt x="532130" y="721360"/>
                </a:cubicBezTo>
                <a:cubicBezTo>
                  <a:pt x="478790" y="745490"/>
                  <a:pt x="412750" y="756920"/>
                  <a:pt x="355600" y="753110"/>
                </a:cubicBezTo>
                <a:cubicBezTo>
                  <a:pt x="297180" y="749300"/>
                  <a:pt x="233680" y="730250"/>
                  <a:pt x="184150" y="699770"/>
                </a:cubicBezTo>
                <a:cubicBezTo>
                  <a:pt x="134620" y="670560"/>
                  <a:pt x="87630" y="622300"/>
                  <a:pt x="57150" y="572770"/>
                </a:cubicBezTo>
                <a:cubicBezTo>
                  <a:pt x="26670" y="523240"/>
                  <a:pt x="7620" y="459740"/>
                  <a:pt x="3810" y="402590"/>
                </a:cubicBezTo>
                <a:cubicBezTo>
                  <a:pt x="0" y="344170"/>
                  <a:pt x="12700" y="278130"/>
                  <a:pt x="36830" y="226060"/>
                </a:cubicBezTo>
                <a:cubicBezTo>
                  <a:pt x="59690" y="172720"/>
                  <a:pt x="101600" y="120650"/>
                  <a:pt x="147320" y="85090"/>
                </a:cubicBezTo>
                <a:cubicBezTo>
                  <a:pt x="193040" y="48260"/>
                  <a:pt x="252730" y="21590"/>
                  <a:pt x="309880" y="11430"/>
                </a:cubicBezTo>
                <a:cubicBezTo>
                  <a:pt x="367030" y="0"/>
                  <a:pt x="434340" y="5080"/>
                  <a:pt x="488950" y="21590"/>
                </a:cubicBezTo>
                <a:cubicBezTo>
                  <a:pt x="544830" y="39370"/>
                  <a:pt x="642620" y="114300"/>
                  <a:pt x="642620" y="114300"/>
                </a:cubicBezTo>
              </a:path>
            </a:pathLst>
          </a:custGeom>
          <a:solidFill>
            <a:srgbClr val="B6B2AF">
              <a:alpha val="23921"/>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4" name="Google Shape;184;p27"/>
          <p:cNvSpPr/>
          <p:nvPr/>
        </p:nvSpPr>
        <p:spPr>
          <a:xfrm>
            <a:off x="6367462" y="3484245"/>
            <a:ext cx="275749" cy="283369"/>
          </a:xfrm>
          <a:custGeom>
            <a:rect b="b" l="l" r="r" t="t"/>
            <a:pathLst>
              <a:path extrusionOk="0" h="755650" w="735330">
                <a:moveTo>
                  <a:pt x="735330" y="266700"/>
                </a:moveTo>
                <a:cubicBezTo>
                  <a:pt x="735330" y="502920"/>
                  <a:pt x="707390" y="563880"/>
                  <a:pt x="671830" y="609600"/>
                </a:cubicBezTo>
                <a:cubicBezTo>
                  <a:pt x="636270" y="655320"/>
                  <a:pt x="584200" y="695960"/>
                  <a:pt x="530860" y="720090"/>
                </a:cubicBezTo>
                <a:cubicBezTo>
                  <a:pt x="477520" y="744220"/>
                  <a:pt x="412750" y="755650"/>
                  <a:pt x="354330" y="751840"/>
                </a:cubicBezTo>
                <a:cubicBezTo>
                  <a:pt x="297180" y="749300"/>
                  <a:pt x="232410" y="728980"/>
                  <a:pt x="182880" y="698500"/>
                </a:cubicBezTo>
                <a:cubicBezTo>
                  <a:pt x="133350" y="669290"/>
                  <a:pt x="86360" y="622300"/>
                  <a:pt x="57150" y="572770"/>
                </a:cubicBezTo>
                <a:cubicBezTo>
                  <a:pt x="26670" y="521970"/>
                  <a:pt x="6350" y="458470"/>
                  <a:pt x="3810" y="401320"/>
                </a:cubicBezTo>
                <a:cubicBezTo>
                  <a:pt x="0" y="342900"/>
                  <a:pt x="11430" y="276860"/>
                  <a:pt x="35560" y="224790"/>
                </a:cubicBezTo>
                <a:cubicBezTo>
                  <a:pt x="59690" y="171450"/>
                  <a:pt x="100330" y="119380"/>
                  <a:pt x="146050" y="83820"/>
                </a:cubicBezTo>
                <a:cubicBezTo>
                  <a:pt x="191770" y="48260"/>
                  <a:pt x="252730" y="20320"/>
                  <a:pt x="309880" y="10160"/>
                </a:cubicBezTo>
                <a:cubicBezTo>
                  <a:pt x="367030" y="0"/>
                  <a:pt x="433070" y="3810"/>
                  <a:pt x="488950" y="20320"/>
                </a:cubicBezTo>
                <a:cubicBezTo>
                  <a:pt x="543560" y="38100"/>
                  <a:pt x="642620" y="113030"/>
                  <a:pt x="642620" y="113030"/>
                </a:cubicBezTo>
              </a:path>
            </a:pathLst>
          </a:custGeom>
          <a:solidFill>
            <a:srgbClr val="B6B2AF">
              <a:alpha val="23921"/>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5" name="Google Shape;185;p27"/>
          <p:cNvSpPr txBox="1"/>
          <p:nvPr/>
        </p:nvSpPr>
        <p:spPr>
          <a:xfrm>
            <a:off x="3777565" y="4002983"/>
            <a:ext cx="1888600" cy="2000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pt-PT" sz="1500" u="none" cap="none" strike="noStrike">
                <a:solidFill>
                  <a:srgbClr val="FFFFFF"/>
                </a:solidFill>
                <a:latin typeface="Libre Baskerville"/>
                <a:ea typeface="Libre Baskerville"/>
                <a:cs typeface="Libre Baskerville"/>
                <a:sym typeface="Libre Baskerville"/>
              </a:rPr>
              <a:t>RDF Support</a:t>
            </a:r>
            <a:endParaRPr sz="700"/>
          </a:p>
        </p:txBody>
      </p:sp>
      <p:sp>
        <p:nvSpPr>
          <p:cNvPr id="186" name="Google Shape;186;p27"/>
          <p:cNvSpPr/>
          <p:nvPr/>
        </p:nvSpPr>
        <p:spPr>
          <a:xfrm>
            <a:off x="3386137" y="3952315"/>
            <a:ext cx="276225" cy="283369"/>
          </a:xfrm>
          <a:custGeom>
            <a:rect b="b" l="l" r="r" t="t"/>
            <a:pathLst>
              <a:path extrusionOk="0" h="755650" w="736600">
                <a:moveTo>
                  <a:pt x="735330" y="266700"/>
                </a:moveTo>
                <a:cubicBezTo>
                  <a:pt x="736600" y="502920"/>
                  <a:pt x="708660" y="563880"/>
                  <a:pt x="673100" y="609600"/>
                </a:cubicBezTo>
                <a:cubicBezTo>
                  <a:pt x="637540" y="655320"/>
                  <a:pt x="584200" y="695960"/>
                  <a:pt x="532130" y="720090"/>
                </a:cubicBezTo>
                <a:cubicBezTo>
                  <a:pt x="478790" y="744220"/>
                  <a:pt x="412750" y="755650"/>
                  <a:pt x="355600" y="753110"/>
                </a:cubicBezTo>
                <a:cubicBezTo>
                  <a:pt x="297180" y="749300"/>
                  <a:pt x="233680" y="728980"/>
                  <a:pt x="184150" y="699770"/>
                </a:cubicBezTo>
                <a:cubicBezTo>
                  <a:pt x="134620" y="669290"/>
                  <a:pt x="87630" y="622300"/>
                  <a:pt x="57150" y="572770"/>
                </a:cubicBezTo>
                <a:cubicBezTo>
                  <a:pt x="27940" y="523240"/>
                  <a:pt x="7620" y="459740"/>
                  <a:pt x="3810" y="401320"/>
                </a:cubicBezTo>
                <a:cubicBezTo>
                  <a:pt x="0" y="342900"/>
                  <a:pt x="12700" y="278130"/>
                  <a:pt x="36830" y="224790"/>
                </a:cubicBezTo>
                <a:cubicBezTo>
                  <a:pt x="59690" y="171450"/>
                  <a:pt x="101600" y="119380"/>
                  <a:pt x="147320" y="83820"/>
                </a:cubicBezTo>
                <a:cubicBezTo>
                  <a:pt x="193040" y="48260"/>
                  <a:pt x="254000" y="20320"/>
                  <a:pt x="311150" y="10160"/>
                </a:cubicBezTo>
                <a:cubicBezTo>
                  <a:pt x="368300" y="0"/>
                  <a:pt x="434340" y="3810"/>
                  <a:pt x="490220" y="21590"/>
                </a:cubicBezTo>
                <a:cubicBezTo>
                  <a:pt x="544830" y="38100"/>
                  <a:pt x="642620" y="114300"/>
                  <a:pt x="642620" y="114300"/>
                </a:cubicBezTo>
              </a:path>
            </a:pathLst>
          </a:custGeom>
          <a:solidFill>
            <a:srgbClr val="B6B2AF">
              <a:alpha val="23921"/>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7" name="Google Shape;187;p27"/>
          <p:cNvSpPr txBox="1"/>
          <p:nvPr/>
        </p:nvSpPr>
        <p:spPr>
          <a:xfrm>
            <a:off x="3335239" y="4008513"/>
            <a:ext cx="424229" cy="23495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800" u="none" cap="none" strike="noStrike">
                <a:solidFill>
                  <a:srgbClr val="FFFFFF"/>
                </a:solidFill>
                <a:latin typeface="Yeseva One"/>
                <a:ea typeface="Yeseva One"/>
                <a:cs typeface="Yeseva One"/>
                <a:sym typeface="Yeseva One"/>
              </a:rPr>
              <a:t>05</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31E"/>
        </a:solidFill>
      </p:bgPr>
    </p:bg>
    <p:spTree>
      <p:nvGrpSpPr>
        <p:cNvPr id="191" name="Shape 191"/>
        <p:cNvGrpSpPr/>
        <p:nvPr/>
      </p:nvGrpSpPr>
      <p:grpSpPr>
        <a:xfrm>
          <a:off x="0" y="0"/>
          <a:ext cx="0" cy="0"/>
          <a:chOff x="0" y="0"/>
          <a:chExt cx="0" cy="0"/>
        </a:xfrm>
      </p:grpSpPr>
      <p:sp>
        <p:nvSpPr>
          <p:cNvPr id="192" name="Google Shape;192;p28"/>
          <p:cNvSpPr/>
          <p:nvPr/>
        </p:nvSpPr>
        <p:spPr>
          <a:xfrm>
            <a:off x="7839804" y="-798512"/>
            <a:ext cx="3313241" cy="28575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193" name="Google Shape;193;p28"/>
          <p:cNvSpPr/>
          <p:nvPr/>
        </p:nvSpPr>
        <p:spPr>
          <a:xfrm rot="-1266137">
            <a:off x="-1702246" y="3263932"/>
            <a:ext cx="2605385" cy="3360568"/>
          </a:xfrm>
          <a:custGeom>
            <a:rect b="b" l="l" r="r" t="t"/>
            <a:pathLst>
              <a:path extrusionOk="0" h="6721137" w="5210769">
                <a:moveTo>
                  <a:pt x="0" y="0"/>
                </a:moveTo>
                <a:lnTo>
                  <a:pt x="5210768" y="0"/>
                </a:lnTo>
                <a:lnTo>
                  <a:pt x="5210768" y="6721137"/>
                </a:lnTo>
                <a:lnTo>
                  <a:pt x="0" y="6721137"/>
                </a:lnTo>
                <a:lnTo>
                  <a:pt x="0" y="0"/>
                </a:lnTo>
                <a:close/>
              </a:path>
            </a:pathLst>
          </a:custGeom>
          <a:blipFill rotWithShape="1">
            <a:blip r:embed="rId4">
              <a:alphaModFix/>
            </a:blip>
            <a:stretch>
              <a:fillRect b="0" l="0" r="0" t="0"/>
            </a:stretch>
          </a:blipFill>
          <a:ln>
            <a:noFill/>
          </a:ln>
        </p:spPr>
      </p:sp>
      <p:sp>
        <p:nvSpPr>
          <p:cNvPr id="194" name="Google Shape;194;p28"/>
          <p:cNvSpPr/>
          <p:nvPr/>
        </p:nvSpPr>
        <p:spPr>
          <a:xfrm rot="-5569636">
            <a:off x="-509664" y="-1372113"/>
            <a:ext cx="2048027" cy="3530031"/>
          </a:xfrm>
          <a:custGeom>
            <a:rect b="b" l="l" r="r" t="t"/>
            <a:pathLst>
              <a:path extrusionOk="0" h="7060062" w="4096053">
                <a:moveTo>
                  <a:pt x="0" y="0"/>
                </a:moveTo>
                <a:lnTo>
                  <a:pt x="4096054" y="0"/>
                </a:lnTo>
                <a:lnTo>
                  <a:pt x="4096054" y="7060061"/>
                </a:lnTo>
                <a:lnTo>
                  <a:pt x="0" y="7060061"/>
                </a:lnTo>
                <a:lnTo>
                  <a:pt x="0" y="0"/>
                </a:lnTo>
                <a:close/>
              </a:path>
            </a:pathLst>
          </a:custGeom>
          <a:blipFill rotWithShape="1">
            <a:blip r:embed="rId5">
              <a:alphaModFix/>
            </a:blip>
            <a:stretch>
              <a:fillRect b="0" l="0" r="0" t="0"/>
            </a:stretch>
          </a:blipFill>
          <a:ln>
            <a:noFill/>
          </a:ln>
        </p:spPr>
      </p:sp>
      <p:sp>
        <p:nvSpPr>
          <p:cNvPr id="195" name="Google Shape;195;p28"/>
          <p:cNvSpPr/>
          <p:nvPr/>
        </p:nvSpPr>
        <p:spPr>
          <a:xfrm rot="-3755510">
            <a:off x="9327137" y="2864135"/>
            <a:ext cx="2048027" cy="3530031"/>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96" name="Google Shape;196;p28"/>
          <p:cNvSpPr/>
          <p:nvPr/>
        </p:nvSpPr>
        <p:spPr>
          <a:xfrm>
            <a:off x="2018266" y="780256"/>
            <a:ext cx="5111508" cy="3939491"/>
          </a:xfrm>
          <a:custGeom>
            <a:rect b="b" l="l" r="r" t="t"/>
            <a:pathLst>
              <a:path extrusionOk="0" h="7878982" w="10223016">
                <a:moveTo>
                  <a:pt x="0" y="0"/>
                </a:moveTo>
                <a:lnTo>
                  <a:pt x="10223017" y="0"/>
                </a:lnTo>
                <a:lnTo>
                  <a:pt x="10223017" y="7878982"/>
                </a:lnTo>
                <a:lnTo>
                  <a:pt x="0" y="7878982"/>
                </a:lnTo>
                <a:lnTo>
                  <a:pt x="0" y="0"/>
                </a:lnTo>
                <a:close/>
              </a:path>
            </a:pathLst>
          </a:custGeom>
          <a:blipFill rotWithShape="1">
            <a:blip r:embed="rId6">
              <a:alphaModFix/>
            </a:blip>
            <a:stretch>
              <a:fillRect b="0" l="0" r="0" t="0"/>
            </a:stretch>
          </a:blipFill>
          <a:ln>
            <a:noFill/>
          </a:ln>
        </p:spPr>
      </p:sp>
      <p:sp>
        <p:nvSpPr>
          <p:cNvPr id="197" name="Google Shape;197;p28"/>
          <p:cNvSpPr txBox="1"/>
          <p:nvPr/>
        </p:nvSpPr>
        <p:spPr>
          <a:xfrm>
            <a:off x="2018266" y="315119"/>
            <a:ext cx="5107468" cy="46513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3500" u="none" cap="none" strike="noStrike">
                <a:solidFill>
                  <a:srgbClr val="FFFFFF"/>
                </a:solidFill>
                <a:latin typeface="Yeseva One"/>
                <a:ea typeface="Yeseva One"/>
                <a:cs typeface="Yeseva One"/>
                <a:sym typeface="Yeseva One"/>
              </a:rPr>
              <a:t>Architecture</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31E"/>
        </a:solidFill>
      </p:bgPr>
    </p:bg>
    <p:spTree>
      <p:nvGrpSpPr>
        <p:cNvPr id="201" name="Shape 201"/>
        <p:cNvGrpSpPr/>
        <p:nvPr/>
      </p:nvGrpSpPr>
      <p:grpSpPr>
        <a:xfrm>
          <a:off x="0" y="0"/>
          <a:ext cx="0" cy="0"/>
          <a:chOff x="0" y="0"/>
          <a:chExt cx="0" cy="0"/>
        </a:xfrm>
      </p:grpSpPr>
      <p:sp>
        <p:nvSpPr>
          <p:cNvPr id="202" name="Google Shape;202;p29"/>
          <p:cNvSpPr/>
          <p:nvPr/>
        </p:nvSpPr>
        <p:spPr>
          <a:xfrm>
            <a:off x="7839804" y="-798512"/>
            <a:ext cx="3313241" cy="28575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203" name="Google Shape;203;p29"/>
          <p:cNvSpPr/>
          <p:nvPr/>
        </p:nvSpPr>
        <p:spPr>
          <a:xfrm rot="-1266137">
            <a:off x="-1702246" y="3263932"/>
            <a:ext cx="2605385" cy="3360568"/>
          </a:xfrm>
          <a:custGeom>
            <a:rect b="b" l="l" r="r" t="t"/>
            <a:pathLst>
              <a:path extrusionOk="0" h="6721137" w="5210769">
                <a:moveTo>
                  <a:pt x="0" y="0"/>
                </a:moveTo>
                <a:lnTo>
                  <a:pt x="5210768" y="0"/>
                </a:lnTo>
                <a:lnTo>
                  <a:pt x="5210768" y="6721137"/>
                </a:lnTo>
                <a:lnTo>
                  <a:pt x="0" y="6721137"/>
                </a:lnTo>
                <a:lnTo>
                  <a:pt x="0" y="0"/>
                </a:lnTo>
                <a:close/>
              </a:path>
            </a:pathLst>
          </a:custGeom>
          <a:blipFill rotWithShape="1">
            <a:blip r:embed="rId4">
              <a:alphaModFix/>
            </a:blip>
            <a:stretch>
              <a:fillRect b="0" l="0" r="0" t="0"/>
            </a:stretch>
          </a:blipFill>
          <a:ln>
            <a:noFill/>
          </a:ln>
        </p:spPr>
      </p:sp>
      <p:sp>
        <p:nvSpPr>
          <p:cNvPr id="204" name="Google Shape;204;p29"/>
          <p:cNvSpPr/>
          <p:nvPr/>
        </p:nvSpPr>
        <p:spPr>
          <a:xfrm rot="-5569636">
            <a:off x="-509664" y="-1372113"/>
            <a:ext cx="2048027" cy="3530031"/>
          </a:xfrm>
          <a:custGeom>
            <a:rect b="b" l="l" r="r" t="t"/>
            <a:pathLst>
              <a:path extrusionOk="0" h="7060062" w="4096053">
                <a:moveTo>
                  <a:pt x="0" y="0"/>
                </a:moveTo>
                <a:lnTo>
                  <a:pt x="4096054" y="0"/>
                </a:lnTo>
                <a:lnTo>
                  <a:pt x="4096054" y="7060061"/>
                </a:lnTo>
                <a:lnTo>
                  <a:pt x="0" y="7060061"/>
                </a:lnTo>
                <a:lnTo>
                  <a:pt x="0" y="0"/>
                </a:lnTo>
                <a:close/>
              </a:path>
            </a:pathLst>
          </a:custGeom>
          <a:blipFill rotWithShape="1">
            <a:blip r:embed="rId5">
              <a:alphaModFix/>
            </a:blip>
            <a:stretch>
              <a:fillRect b="0" l="0" r="0" t="0"/>
            </a:stretch>
          </a:blipFill>
          <a:ln>
            <a:noFill/>
          </a:ln>
        </p:spPr>
      </p:sp>
      <p:sp>
        <p:nvSpPr>
          <p:cNvPr id="205" name="Google Shape;205;p29"/>
          <p:cNvSpPr/>
          <p:nvPr/>
        </p:nvSpPr>
        <p:spPr>
          <a:xfrm rot="-3755510">
            <a:off x="9327137" y="2864135"/>
            <a:ext cx="2048027" cy="3530031"/>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06" name="Google Shape;206;p29"/>
          <p:cNvSpPr txBox="1"/>
          <p:nvPr/>
        </p:nvSpPr>
        <p:spPr>
          <a:xfrm>
            <a:off x="2018266" y="581025"/>
            <a:ext cx="5107468" cy="46513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3500" u="none" cap="none" strike="noStrike">
                <a:solidFill>
                  <a:srgbClr val="FFFFFF"/>
                </a:solidFill>
                <a:latin typeface="Yeseva One"/>
                <a:ea typeface="Yeseva One"/>
                <a:cs typeface="Yeseva One"/>
                <a:sym typeface="Yeseva One"/>
              </a:rPr>
              <a:t>Ontology</a:t>
            </a:r>
            <a:endParaRPr sz="700"/>
          </a:p>
        </p:txBody>
      </p:sp>
      <p:pic>
        <p:nvPicPr>
          <p:cNvPr id="207" name="Google Shape;207;p29"/>
          <p:cNvPicPr preferRelativeResize="0"/>
          <p:nvPr/>
        </p:nvPicPr>
        <p:blipFill>
          <a:blip r:embed="rId6">
            <a:alphaModFix/>
          </a:blip>
          <a:stretch>
            <a:fillRect/>
          </a:stretch>
        </p:blipFill>
        <p:spPr>
          <a:xfrm>
            <a:off x="0" y="1911846"/>
            <a:ext cx="9144003" cy="17770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31E"/>
        </a:solidFill>
      </p:bgPr>
    </p:bg>
    <p:spTree>
      <p:nvGrpSpPr>
        <p:cNvPr id="211" name="Shape 211"/>
        <p:cNvGrpSpPr/>
        <p:nvPr/>
      </p:nvGrpSpPr>
      <p:grpSpPr>
        <a:xfrm>
          <a:off x="0" y="0"/>
          <a:ext cx="0" cy="0"/>
          <a:chOff x="0" y="0"/>
          <a:chExt cx="0" cy="0"/>
        </a:xfrm>
      </p:grpSpPr>
      <p:sp>
        <p:nvSpPr>
          <p:cNvPr id="212" name="Google Shape;212;p30"/>
          <p:cNvSpPr/>
          <p:nvPr/>
        </p:nvSpPr>
        <p:spPr>
          <a:xfrm>
            <a:off x="6807182" y="-586999"/>
            <a:ext cx="3313242" cy="2857500"/>
          </a:xfrm>
          <a:custGeom>
            <a:rect b="b" l="l" r="r" t="t"/>
            <a:pathLst>
              <a:path extrusionOk="0" h="5715000" w="6626483">
                <a:moveTo>
                  <a:pt x="0" y="0"/>
                </a:moveTo>
                <a:lnTo>
                  <a:pt x="6626484" y="0"/>
                </a:lnTo>
                <a:lnTo>
                  <a:pt x="6626484" y="5715000"/>
                </a:lnTo>
                <a:lnTo>
                  <a:pt x="0" y="5715000"/>
                </a:lnTo>
                <a:lnTo>
                  <a:pt x="0" y="0"/>
                </a:lnTo>
                <a:close/>
              </a:path>
            </a:pathLst>
          </a:custGeom>
          <a:blipFill rotWithShape="1">
            <a:blip r:embed="rId3">
              <a:alphaModFix/>
            </a:blip>
            <a:stretch>
              <a:fillRect b="0" l="0" r="0" t="0"/>
            </a:stretch>
          </a:blipFill>
          <a:ln>
            <a:noFill/>
          </a:ln>
        </p:spPr>
      </p:sp>
      <p:sp>
        <p:nvSpPr>
          <p:cNvPr id="213" name="Google Shape;213;p30"/>
          <p:cNvSpPr/>
          <p:nvPr/>
        </p:nvSpPr>
        <p:spPr>
          <a:xfrm rot="-1266137">
            <a:off x="-962173" y="2948866"/>
            <a:ext cx="2605385" cy="3360569"/>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214" name="Google Shape;214;p30"/>
          <p:cNvSpPr/>
          <p:nvPr/>
        </p:nvSpPr>
        <p:spPr>
          <a:xfrm rot="-5569636">
            <a:off x="389809" y="-1134778"/>
            <a:ext cx="2048027" cy="3530031"/>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15" name="Google Shape;215;p30"/>
          <p:cNvSpPr/>
          <p:nvPr/>
        </p:nvSpPr>
        <p:spPr>
          <a:xfrm rot="-3755510">
            <a:off x="8378762" y="3179200"/>
            <a:ext cx="2048027" cy="3530031"/>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16" name="Google Shape;216;p30"/>
          <p:cNvSpPr/>
          <p:nvPr/>
        </p:nvSpPr>
        <p:spPr>
          <a:xfrm>
            <a:off x="2018266" y="1771154"/>
            <a:ext cx="741176" cy="840772"/>
          </a:xfrm>
          <a:custGeom>
            <a:rect b="b" l="l" r="r" t="t"/>
            <a:pathLst>
              <a:path extrusionOk="0" h="1681544" w="1482353">
                <a:moveTo>
                  <a:pt x="0" y="0"/>
                </a:moveTo>
                <a:lnTo>
                  <a:pt x="1482353" y="0"/>
                </a:lnTo>
                <a:lnTo>
                  <a:pt x="1482353" y="1681544"/>
                </a:lnTo>
                <a:lnTo>
                  <a:pt x="0" y="1681544"/>
                </a:lnTo>
                <a:lnTo>
                  <a:pt x="0" y="0"/>
                </a:lnTo>
                <a:close/>
              </a:path>
            </a:pathLst>
          </a:custGeom>
          <a:blipFill rotWithShape="1">
            <a:blip r:embed="rId6">
              <a:alphaModFix/>
            </a:blip>
            <a:stretch>
              <a:fillRect b="0" l="0" r="0" t="0"/>
            </a:stretch>
          </a:blipFill>
          <a:ln>
            <a:noFill/>
          </a:ln>
        </p:spPr>
      </p:sp>
      <p:sp>
        <p:nvSpPr>
          <p:cNvPr id="217" name="Google Shape;217;p30"/>
          <p:cNvSpPr/>
          <p:nvPr/>
        </p:nvSpPr>
        <p:spPr>
          <a:xfrm>
            <a:off x="6034352" y="1720074"/>
            <a:ext cx="1200098" cy="1232101"/>
          </a:xfrm>
          <a:custGeom>
            <a:rect b="b" l="l" r="r" t="t"/>
            <a:pathLst>
              <a:path extrusionOk="0" h="2464202" w="2400196">
                <a:moveTo>
                  <a:pt x="0" y="0"/>
                </a:moveTo>
                <a:lnTo>
                  <a:pt x="2400196" y="0"/>
                </a:lnTo>
                <a:lnTo>
                  <a:pt x="2400196" y="2464202"/>
                </a:lnTo>
                <a:lnTo>
                  <a:pt x="0" y="2464202"/>
                </a:lnTo>
                <a:lnTo>
                  <a:pt x="0" y="0"/>
                </a:lnTo>
                <a:close/>
              </a:path>
            </a:pathLst>
          </a:custGeom>
          <a:blipFill rotWithShape="1">
            <a:blip r:embed="rId7">
              <a:alphaModFix/>
            </a:blip>
            <a:stretch>
              <a:fillRect b="0" l="0" r="0" t="0"/>
            </a:stretch>
          </a:blipFill>
          <a:ln>
            <a:noFill/>
          </a:ln>
        </p:spPr>
      </p:sp>
      <p:sp>
        <p:nvSpPr>
          <p:cNvPr id="218" name="Google Shape;218;p30"/>
          <p:cNvSpPr txBox="1"/>
          <p:nvPr/>
        </p:nvSpPr>
        <p:spPr>
          <a:xfrm>
            <a:off x="1817874" y="2764937"/>
            <a:ext cx="1141961" cy="317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200" u="none" cap="none" strike="noStrike">
                <a:solidFill>
                  <a:srgbClr val="FFFFFF"/>
                </a:solidFill>
                <a:latin typeface="Libre Baskerville"/>
                <a:ea typeface="Libre Baskerville"/>
                <a:cs typeface="Libre Baskerville"/>
                <a:sym typeface="Libre Baskerville"/>
              </a:rPr>
              <a:t>MusicBrainz API</a:t>
            </a:r>
            <a:endParaRPr sz="700"/>
          </a:p>
        </p:txBody>
      </p:sp>
      <p:sp>
        <p:nvSpPr>
          <p:cNvPr id="219" name="Google Shape;219;p30"/>
          <p:cNvSpPr txBox="1"/>
          <p:nvPr/>
        </p:nvSpPr>
        <p:spPr>
          <a:xfrm>
            <a:off x="6034352" y="2807713"/>
            <a:ext cx="1141961" cy="317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200" u="none" cap="none" strike="noStrike">
                <a:solidFill>
                  <a:srgbClr val="FFFFFF"/>
                </a:solidFill>
                <a:latin typeface="Libre Baskerville"/>
                <a:ea typeface="Libre Baskerville"/>
                <a:cs typeface="Libre Baskerville"/>
                <a:sym typeface="Libre Baskerville"/>
              </a:rPr>
              <a:t>WIKIDATA</a:t>
            </a:r>
            <a:endParaRPr sz="700"/>
          </a:p>
          <a:p>
            <a:pPr indent="0" lvl="0" marL="0" marR="0" rtl="0" algn="ctr">
              <a:lnSpc>
                <a:spcPct val="100000"/>
              </a:lnSpc>
              <a:spcBef>
                <a:spcPts val="0"/>
              </a:spcBef>
              <a:spcAft>
                <a:spcPts val="0"/>
              </a:spcAft>
              <a:buNone/>
            </a:pPr>
            <a:r>
              <a:rPr b="0" i="0" lang="pt-PT" sz="1200" u="none" cap="none" strike="noStrike">
                <a:solidFill>
                  <a:srgbClr val="FFFFFF"/>
                </a:solidFill>
                <a:latin typeface="Libre Baskerville"/>
                <a:ea typeface="Libre Baskerville"/>
                <a:cs typeface="Libre Baskerville"/>
                <a:sym typeface="Libre Baskerville"/>
              </a:rPr>
              <a:t>API</a:t>
            </a:r>
            <a:endParaRPr sz="700"/>
          </a:p>
        </p:txBody>
      </p:sp>
      <p:sp>
        <p:nvSpPr>
          <p:cNvPr id="220" name="Google Shape;220;p30"/>
          <p:cNvSpPr/>
          <p:nvPr/>
        </p:nvSpPr>
        <p:spPr>
          <a:xfrm>
            <a:off x="1798796" y="2691039"/>
            <a:ext cx="1203484" cy="441484"/>
          </a:xfrm>
          <a:custGeom>
            <a:rect b="b" l="l" r="r" t="t"/>
            <a:pathLst>
              <a:path extrusionOk="0" h="1177290" w="3209290">
                <a:moveTo>
                  <a:pt x="586740" y="3810"/>
                </a:moveTo>
                <a:cubicBezTo>
                  <a:pt x="1106170" y="53340"/>
                  <a:pt x="1273810" y="55880"/>
                  <a:pt x="1488440" y="57150"/>
                </a:cubicBezTo>
                <a:cubicBezTo>
                  <a:pt x="1803400" y="59690"/>
                  <a:pt x="2428240" y="21590"/>
                  <a:pt x="2645410" y="38100"/>
                </a:cubicBezTo>
                <a:cubicBezTo>
                  <a:pt x="2731770" y="44450"/>
                  <a:pt x="2767330" y="48260"/>
                  <a:pt x="2824480" y="67310"/>
                </a:cubicBezTo>
                <a:cubicBezTo>
                  <a:pt x="2881630" y="86360"/>
                  <a:pt x="2937510" y="115570"/>
                  <a:pt x="2984500" y="152400"/>
                </a:cubicBezTo>
                <a:cubicBezTo>
                  <a:pt x="3032760" y="187960"/>
                  <a:pt x="3075940" y="234950"/>
                  <a:pt x="3110230" y="284480"/>
                </a:cubicBezTo>
                <a:cubicBezTo>
                  <a:pt x="3143250" y="334010"/>
                  <a:pt x="3169920" y="391160"/>
                  <a:pt x="3186430" y="449580"/>
                </a:cubicBezTo>
                <a:cubicBezTo>
                  <a:pt x="3201670" y="506730"/>
                  <a:pt x="3209290" y="570230"/>
                  <a:pt x="3205480" y="629920"/>
                </a:cubicBezTo>
                <a:cubicBezTo>
                  <a:pt x="3202940" y="689610"/>
                  <a:pt x="3188970" y="751840"/>
                  <a:pt x="3166110" y="806450"/>
                </a:cubicBezTo>
                <a:cubicBezTo>
                  <a:pt x="3144520" y="862330"/>
                  <a:pt x="3111500" y="916940"/>
                  <a:pt x="3073400" y="962660"/>
                </a:cubicBezTo>
                <a:cubicBezTo>
                  <a:pt x="3034030" y="1008380"/>
                  <a:pt x="2985770" y="1049020"/>
                  <a:pt x="2934970" y="1079500"/>
                </a:cubicBezTo>
                <a:cubicBezTo>
                  <a:pt x="2882900" y="1111250"/>
                  <a:pt x="2824480" y="1134110"/>
                  <a:pt x="2766060" y="1146810"/>
                </a:cubicBezTo>
                <a:cubicBezTo>
                  <a:pt x="2707640" y="1159510"/>
                  <a:pt x="2644140" y="1163320"/>
                  <a:pt x="2584450" y="1156970"/>
                </a:cubicBezTo>
                <a:cubicBezTo>
                  <a:pt x="2524760" y="1150620"/>
                  <a:pt x="2463800" y="1134110"/>
                  <a:pt x="2409190" y="1108710"/>
                </a:cubicBezTo>
                <a:cubicBezTo>
                  <a:pt x="2355850" y="1083310"/>
                  <a:pt x="2302510" y="1047750"/>
                  <a:pt x="2259330" y="1007110"/>
                </a:cubicBezTo>
                <a:cubicBezTo>
                  <a:pt x="2216150" y="965200"/>
                  <a:pt x="2176780" y="914400"/>
                  <a:pt x="2148840" y="862330"/>
                </a:cubicBezTo>
                <a:cubicBezTo>
                  <a:pt x="2120900" y="808990"/>
                  <a:pt x="2100580" y="749300"/>
                  <a:pt x="2091690" y="689610"/>
                </a:cubicBezTo>
                <a:cubicBezTo>
                  <a:pt x="2081530" y="631190"/>
                  <a:pt x="2081530" y="567690"/>
                  <a:pt x="2091690" y="508000"/>
                </a:cubicBezTo>
                <a:cubicBezTo>
                  <a:pt x="2100580" y="449580"/>
                  <a:pt x="2120900" y="388620"/>
                  <a:pt x="2148840" y="336550"/>
                </a:cubicBezTo>
                <a:cubicBezTo>
                  <a:pt x="2176780" y="283210"/>
                  <a:pt x="2216150" y="232410"/>
                  <a:pt x="2259330" y="191770"/>
                </a:cubicBezTo>
                <a:cubicBezTo>
                  <a:pt x="2302510" y="149860"/>
                  <a:pt x="2355850" y="114300"/>
                  <a:pt x="2409190" y="90170"/>
                </a:cubicBezTo>
                <a:cubicBezTo>
                  <a:pt x="2463800" y="64770"/>
                  <a:pt x="2524760" y="46990"/>
                  <a:pt x="2584450" y="40640"/>
                </a:cubicBezTo>
                <a:cubicBezTo>
                  <a:pt x="2644140" y="34290"/>
                  <a:pt x="2707640" y="38100"/>
                  <a:pt x="2766060" y="50800"/>
                </a:cubicBezTo>
                <a:cubicBezTo>
                  <a:pt x="2824480" y="63500"/>
                  <a:pt x="2882900" y="87630"/>
                  <a:pt x="2934970" y="118110"/>
                </a:cubicBezTo>
                <a:cubicBezTo>
                  <a:pt x="2985770" y="148590"/>
                  <a:pt x="3034030" y="190500"/>
                  <a:pt x="3073400" y="236220"/>
                </a:cubicBezTo>
                <a:cubicBezTo>
                  <a:pt x="3111500" y="281940"/>
                  <a:pt x="3144520" y="336550"/>
                  <a:pt x="3166110" y="391160"/>
                </a:cubicBezTo>
                <a:cubicBezTo>
                  <a:pt x="3188970" y="447040"/>
                  <a:pt x="3202940" y="509270"/>
                  <a:pt x="3205480" y="568960"/>
                </a:cubicBezTo>
                <a:cubicBezTo>
                  <a:pt x="3209290" y="628650"/>
                  <a:pt x="3201670" y="692150"/>
                  <a:pt x="3186430" y="749300"/>
                </a:cubicBezTo>
                <a:cubicBezTo>
                  <a:pt x="3169920" y="806450"/>
                  <a:pt x="3143250" y="864870"/>
                  <a:pt x="3110230" y="914400"/>
                </a:cubicBezTo>
                <a:cubicBezTo>
                  <a:pt x="3075940" y="963930"/>
                  <a:pt x="3032760" y="1009650"/>
                  <a:pt x="2984500" y="1046480"/>
                </a:cubicBezTo>
                <a:cubicBezTo>
                  <a:pt x="2937510" y="1082040"/>
                  <a:pt x="2880360" y="1112520"/>
                  <a:pt x="2824480" y="1131570"/>
                </a:cubicBezTo>
                <a:cubicBezTo>
                  <a:pt x="2767330" y="1150620"/>
                  <a:pt x="2733040" y="1154430"/>
                  <a:pt x="2645410" y="1160780"/>
                </a:cubicBezTo>
                <a:cubicBezTo>
                  <a:pt x="2414270" y="1177290"/>
                  <a:pt x="1710690" y="1150620"/>
                  <a:pt x="1374140" y="1135380"/>
                </a:cubicBezTo>
                <a:cubicBezTo>
                  <a:pt x="1151890" y="1125220"/>
                  <a:pt x="985520" y="1111250"/>
                  <a:pt x="821690" y="1094740"/>
                </a:cubicBezTo>
                <a:cubicBezTo>
                  <a:pt x="690880" y="1082040"/>
                  <a:pt x="553720" y="1066800"/>
                  <a:pt x="466090" y="1051560"/>
                </a:cubicBezTo>
                <a:cubicBezTo>
                  <a:pt x="414020" y="1041400"/>
                  <a:pt x="382270" y="1036320"/>
                  <a:pt x="342900" y="1021080"/>
                </a:cubicBezTo>
                <a:cubicBezTo>
                  <a:pt x="303530" y="1007110"/>
                  <a:pt x="264160" y="986790"/>
                  <a:pt x="229870" y="963930"/>
                </a:cubicBezTo>
                <a:cubicBezTo>
                  <a:pt x="195580" y="939800"/>
                  <a:pt x="162560" y="910590"/>
                  <a:pt x="134620" y="880110"/>
                </a:cubicBezTo>
                <a:cubicBezTo>
                  <a:pt x="106680" y="848360"/>
                  <a:pt x="81280" y="812800"/>
                  <a:pt x="60960" y="775970"/>
                </a:cubicBezTo>
                <a:cubicBezTo>
                  <a:pt x="41910" y="737870"/>
                  <a:pt x="26670" y="697230"/>
                  <a:pt x="15240" y="656590"/>
                </a:cubicBezTo>
                <a:cubicBezTo>
                  <a:pt x="5080" y="615950"/>
                  <a:pt x="0" y="572770"/>
                  <a:pt x="0" y="530860"/>
                </a:cubicBezTo>
                <a:cubicBezTo>
                  <a:pt x="0" y="488950"/>
                  <a:pt x="3810" y="445770"/>
                  <a:pt x="13970" y="405130"/>
                </a:cubicBezTo>
                <a:cubicBezTo>
                  <a:pt x="24130" y="363220"/>
                  <a:pt x="39370" y="322580"/>
                  <a:pt x="58420" y="285750"/>
                </a:cubicBezTo>
                <a:cubicBezTo>
                  <a:pt x="77470" y="247650"/>
                  <a:pt x="102870" y="212090"/>
                  <a:pt x="130810" y="180340"/>
                </a:cubicBezTo>
                <a:cubicBezTo>
                  <a:pt x="157480" y="148590"/>
                  <a:pt x="190500" y="119380"/>
                  <a:pt x="224790" y="95250"/>
                </a:cubicBezTo>
                <a:cubicBezTo>
                  <a:pt x="259080" y="71120"/>
                  <a:pt x="297180" y="50800"/>
                  <a:pt x="336550" y="35560"/>
                </a:cubicBezTo>
                <a:cubicBezTo>
                  <a:pt x="375920" y="20320"/>
                  <a:pt x="419100" y="10160"/>
                  <a:pt x="459740" y="5080"/>
                </a:cubicBezTo>
                <a:cubicBezTo>
                  <a:pt x="501650" y="0"/>
                  <a:pt x="586740" y="3810"/>
                  <a:pt x="586740" y="3810"/>
                </a:cubicBezTo>
              </a:path>
            </a:pathLst>
          </a:custGeom>
          <a:solidFill>
            <a:srgbClr val="B6B2AF">
              <a:alpha val="23921"/>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1" name="Google Shape;221;p30"/>
          <p:cNvSpPr/>
          <p:nvPr/>
        </p:nvSpPr>
        <p:spPr>
          <a:xfrm>
            <a:off x="6010513" y="2697230"/>
            <a:ext cx="1410652" cy="431959"/>
          </a:xfrm>
          <a:custGeom>
            <a:rect b="b" l="l" r="r" t="t"/>
            <a:pathLst>
              <a:path extrusionOk="0" h="1151890" w="3761740">
                <a:moveTo>
                  <a:pt x="3248660" y="1055370"/>
                </a:moveTo>
                <a:cubicBezTo>
                  <a:pt x="1355090" y="1109980"/>
                  <a:pt x="1193800" y="1127760"/>
                  <a:pt x="1010920" y="1135380"/>
                </a:cubicBezTo>
                <a:cubicBezTo>
                  <a:pt x="853440" y="1141730"/>
                  <a:pt x="683260" y="1151890"/>
                  <a:pt x="568960" y="1144270"/>
                </a:cubicBezTo>
                <a:cubicBezTo>
                  <a:pt x="495300" y="1139190"/>
                  <a:pt x="444500" y="1134110"/>
                  <a:pt x="387350" y="1115060"/>
                </a:cubicBezTo>
                <a:cubicBezTo>
                  <a:pt x="330200" y="1094740"/>
                  <a:pt x="274320" y="1065530"/>
                  <a:pt x="226060" y="1028700"/>
                </a:cubicBezTo>
                <a:cubicBezTo>
                  <a:pt x="177800" y="991870"/>
                  <a:pt x="133350" y="944880"/>
                  <a:pt x="100330" y="895350"/>
                </a:cubicBezTo>
                <a:cubicBezTo>
                  <a:pt x="66040" y="845820"/>
                  <a:pt x="39370" y="787400"/>
                  <a:pt x="22860" y="728980"/>
                </a:cubicBezTo>
                <a:cubicBezTo>
                  <a:pt x="6350" y="670560"/>
                  <a:pt x="0" y="607060"/>
                  <a:pt x="2540" y="547370"/>
                </a:cubicBezTo>
                <a:cubicBezTo>
                  <a:pt x="6350" y="486410"/>
                  <a:pt x="20320" y="424180"/>
                  <a:pt x="41910" y="368300"/>
                </a:cubicBezTo>
                <a:cubicBezTo>
                  <a:pt x="64770" y="312420"/>
                  <a:pt x="97790" y="256540"/>
                  <a:pt x="137160" y="210820"/>
                </a:cubicBezTo>
                <a:cubicBezTo>
                  <a:pt x="176530" y="165100"/>
                  <a:pt x="224790" y="123190"/>
                  <a:pt x="276860" y="91440"/>
                </a:cubicBezTo>
                <a:cubicBezTo>
                  <a:pt x="328930" y="60960"/>
                  <a:pt x="388620" y="36830"/>
                  <a:pt x="447040" y="24130"/>
                </a:cubicBezTo>
                <a:cubicBezTo>
                  <a:pt x="505460" y="11430"/>
                  <a:pt x="570230" y="7620"/>
                  <a:pt x="629920" y="13970"/>
                </a:cubicBezTo>
                <a:cubicBezTo>
                  <a:pt x="689610" y="20320"/>
                  <a:pt x="751840" y="38100"/>
                  <a:pt x="806450" y="63500"/>
                </a:cubicBezTo>
                <a:cubicBezTo>
                  <a:pt x="861060" y="88900"/>
                  <a:pt x="914400" y="124460"/>
                  <a:pt x="958850" y="166370"/>
                </a:cubicBezTo>
                <a:cubicBezTo>
                  <a:pt x="1002030" y="208280"/>
                  <a:pt x="1041400" y="259080"/>
                  <a:pt x="1069340" y="312420"/>
                </a:cubicBezTo>
                <a:cubicBezTo>
                  <a:pt x="1097280" y="365760"/>
                  <a:pt x="1117600" y="426720"/>
                  <a:pt x="1127760" y="486410"/>
                </a:cubicBezTo>
                <a:cubicBezTo>
                  <a:pt x="1137920" y="546100"/>
                  <a:pt x="1137920" y="609600"/>
                  <a:pt x="1127760" y="669290"/>
                </a:cubicBezTo>
                <a:cubicBezTo>
                  <a:pt x="1117600" y="728980"/>
                  <a:pt x="1097280" y="789940"/>
                  <a:pt x="1069340" y="843280"/>
                </a:cubicBezTo>
                <a:cubicBezTo>
                  <a:pt x="1041400" y="896620"/>
                  <a:pt x="1002030" y="947420"/>
                  <a:pt x="958850" y="989330"/>
                </a:cubicBezTo>
                <a:cubicBezTo>
                  <a:pt x="914400" y="1029970"/>
                  <a:pt x="861060" y="1066800"/>
                  <a:pt x="806450" y="1092200"/>
                </a:cubicBezTo>
                <a:cubicBezTo>
                  <a:pt x="751840" y="1117600"/>
                  <a:pt x="689610" y="1134110"/>
                  <a:pt x="629920" y="1140460"/>
                </a:cubicBezTo>
                <a:cubicBezTo>
                  <a:pt x="570230" y="1146810"/>
                  <a:pt x="505460" y="1144270"/>
                  <a:pt x="447040" y="1130300"/>
                </a:cubicBezTo>
                <a:cubicBezTo>
                  <a:pt x="388620" y="1117600"/>
                  <a:pt x="327660" y="1093470"/>
                  <a:pt x="276860" y="1062990"/>
                </a:cubicBezTo>
                <a:cubicBezTo>
                  <a:pt x="224790" y="1031240"/>
                  <a:pt x="176530" y="990600"/>
                  <a:pt x="137160" y="944880"/>
                </a:cubicBezTo>
                <a:cubicBezTo>
                  <a:pt x="97790" y="897890"/>
                  <a:pt x="64770" y="843280"/>
                  <a:pt x="41910" y="787400"/>
                </a:cubicBezTo>
                <a:cubicBezTo>
                  <a:pt x="20320" y="731520"/>
                  <a:pt x="6350" y="668020"/>
                  <a:pt x="2540" y="608330"/>
                </a:cubicBezTo>
                <a:cubicBezTo>
                  <a:pt x="0" y="547370"/>
                  <a:pt x="6350" y="483870"/>
                  <a:pt x="22860" y="425450"/>
                </a:cubicBezTo>
                <a:cubicBezTo>
                  <a:pt x="39370" y="368300"/>
                  <a:pt x="66040" y="309880"/>
                  <a:pt x="100330" y="259080"/>
                </a:cubicBezTo>
                <a:cubicBezTo>
                  <a:pt x="133350" y="209550"/>
                  <a:pt x="177800" y="162560"/>
                  <a:pt x="226060" y="127000"/>
                </a:cubicBezTo>
                <a:cubicBezTo>
                  <a:pt x="274320" y="90170"/>
                  <a:pt x="331470" y="59690"/>
                  <a:pt x="388620" y="40640"/>
                </a:cubicBezTo>
                <a:cubicBezTo>
                  <a:pt x="445770" y="21590"/>
                  <a:pt x="496570" y="13970"/>
                  <a:pt x="568960" y="11430"/>
                </a:cubicBezTo>
                <a:cubicBezTo>
                  <a:pt x="673100" y="7620"/>
                  <a:pt x="810260" y="41910"/>
                  <a:pt x="956310" y="44450"/>
                </a:cubicBezTo>
                <a:cubicBezTo>
                  <a:pt x="1144270" y="46990"/>
                  <a:pt x="1356360" y="13970"/>
                  <a:pt x="1601470" y="7620"/>
                </a:cubicBezTo>
                <a:cubicBezTo>
                  <a:pt x="1925320" y="0"/>
                  <a:pt x="2428240" y="21590"/>
                  <a:pt x="2727960" y="19050"/>
                </a:cubicBezTo>
                <a:cubicBezTo>
                  <a:pt x="2924810" y="16510"/>
                  <a:pt x="3110230" y="1270"/>
                  <a:pt x="3219450" y="3810"/>
                </a:cubicBezTo>
                <a:cubicBezTo>
                  <a:pt x="3276600" y="6350"/>
                  <a:pt x="3305810" y="7620"/>
                  <a:pt x="3346450" y="16510"/>
                </a:cubicBezTo>
                <a:cubicBezTo>
                  <a:pt x="3387090" y="25400"/>
                  <a:pt x="3429000" y="39370"/>
                  <a:pt x="3465830" y="57150"/>
                </a:cubicBezTo>
                <a:cubicBezTo>
                  <a:pt x="3503930" y="76200"/>
                  <a:pt x="3540760" y="100330"/>
                  <a:pt x="3572510" y="127000"/>
                </a:cubicBezTo>
                <a:cubicBezTo>
                  <a:pt x="3604260" y="153670"/>
                  <a:pt x="3634740" y="185420"/>
                  <a:pt x="3658870" y="219710"/>
                </a:cubicBezTo>
                <a:cubicBezTo>
                  <a:pt x="3684270" y="252730"/>
                  <a:pt x="3704590" y="290830"/>
                  <a:pt x="3721100" y="330200"/>
                </a:cubicBezTo>
                <a:cubicBezTo>
                  <a:pt x="3737610" y="368300"/>
                  <a:pt x="3749040" y="410210"/>
                  <a:pt x="3755390" y="452120"/>
                </a:cubicBezTo>
                <a:cubicBezTo>
                  <a:pt x="3760470" y="494030"/>
                  <a:pt x="3761740" y="537210"/>
                  <a:pt x="3757930" y="579120"/>
                </a:cubicBezTo>
                <a:cubicBezTo>
                  <a:pt x="3754120" y="621030"/>
                  <a:pt x="3745230" y="662940"/>
                  <a:pt x="3731260" y="702310"/>
                </a:cubicBezTo>
                <a:cubicBezTo>
                  <a:pt x="3717290" y="742950"/>
                  <a:pt x="3698240" y="781050"/>
                  <a:pt x="3675380" y="816610"/>
                </a:cubicBezTo>
                <a:cubicBezTo>
                  <a:pt x="3652520" y="852170"/>
                  <a:pt x="3624580" y="885190"/>
                  <a:pt x="3594100" y="914400"/>
                </a:cubicBezTo>
                <a:cubicBezTo>
                  <a:pt x="3563620" y="942340"/>
                  <a:pt x="3528060" y="967740"/>
                  <a:pt x="3492500" y="989330"/>
                </a:cubicBezTo>
                <a:cubicBezTo>
                  <a:pt x="3455670" y="1009650"/>
                  <a:pt x="3415030" y="1026160"/>
                  <a:pt x="3374390" y="1037590"/>
                </a:cubicBezTo>
                <a:cubicBezTo>
                  <a:pt x="3333750" y="1047750"/>
                  <a:pt x="3248660" y="1055370"/>
                  <a:pt x="3248660" y="1055370"/>
                </a:cubicBezTo>
              </a:path>
            </a:pathLst>
          </a:custGeom>
          <a:solidFill>
            <a:srgbClr val="B6B2AF">
              <a:alpha val="23921"/>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2" name="Google Shape;222;p30"/>
          <p:cNvSpPr/>
          <p:nvPr/>
        </p:nvSpPr>
        <p:spPr>
          <a:xfrm>
            <a:off x="1956498" y="3403120"/>
            <a:ext cx="864714" cy="864714"/>
          </a:xfrm>
          <a:custGeom>
            <a:rect b="b" l="l" r="r" t="t"/>
            <a:pathLst>
              <a:path extrusionOk="0" h="1729427" w="1729427">
                <a:moveTo>
                  <a:pt x="0" y="0"/>
                </a:moveTo>
                <a:lnTo>
                  <a:pt x="1729427" y="0"/>
                </a:lnTo>
                <a:lnTo>
                  <a:pt x="1729427" y="1729427"/>
                </a:lnTo>
                <a:lnTo>
                  <a:pt x="0" y="1729427"/>
                </a:lnTo>
                <a:lnTo>
                  <a:pt x="0" y="0"/>
                </a:lnTo>
                <a:close/>
              </a:path>
            </a:pathLst>
          </a:custGeom>
          <a:blipFill rotWithShape="1">
            <a:blip r:embed="rId8">
              <a:alphaModFix/>
            </a:blip>
            <a:stretch>
              <a:fillRect b="0" l="0" r="0" t="0"/>
            </a:stretch>
          </a:blipFill>
          <a:ln>
            <a:noFill/>
          </a:ln>
        </p:spPr>
      </p:sp>
      <p:sp>
        <p:nvSpPr>
          <p:cNvPr id="223" name="Google Shape;223;p30"/>
          <p:cNvSpPr/>
          <p:nvPr/>
        </p:nvSpPr>
        <p:spPr>
          <a:xfrm>
            <a:off x="5870433" y="3259749"/>
            <a:ext cx="1629892" cy="1151457"/>
          </a:xfrm>
          <a:custGeom>
            <a:rect b="b" l="l" r="r" t="t"/>
            <a:pathLst>
              <a:path extrusionOk="0" h="2302913" w="3259784">
                <a:moveTo>
                  <a:pt x="0" y="0"/>
                </a:moveTo>
                <a:lnTo>
                  <a:pt x="3259784" y="0"/>
                </a:lnTo>
                <a:lnTo>
                  <a:pt x="3259784" y="2302913"/>
                </a:lnTo>
                <a:lnTo>
                  <a:pt x="0" y="2302913"/>
                </a:lnTo>
                <a:lnTo>
                  <a:pt x="0" y="0"/>
                </a:lnTo>
                <a:close/>
              </a:path>
            </a:pathLst>
          </a:custGeom>
          <a:blipFill rotWithShape="1">
            <a:blip r:embed="rId9">
              <a:alphaModFix/>
            </a:blip>
            <a:stretch>
              <a:fillRect b="-41546" l="0" r="0" t="0"/>
            </a:stretch>
          </a:blipFill>
          <a:ln>
            <a:noFill/>
          </a:ln>
        </p:spPr>
      </p:sp>
      <p:sp>
        <p:nvSpPr>
          <p:cNvPr id="224" name="Google Shape;224;p30"/>
          <p:cNvSpPr txBox="1"/>
          <p:nvPr/>
        </p:nvSpPr>
        <p:spPr>
          <a:xfrm>
            <a:off x="1817874" y="4420234"/>
            <a:ext cx="1141961" cy="317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200" u="none" cap="none" strike="noStrike">
                <a:solidFill>
                  <a:srgbClr val="FFFFFF"/>
                </a:solidFill>
                <a:latin typeface="Libre Baskerville"/>
                <a:ea typeface="Libre Baskerville"/>
                <a:cs typeface="Libre Baskerville"/>
                <a:sym typeface="Libre Baskerville"/>
              </a:rPr>
              <a:t>Last.fm</a:t>
            </a:r>
            <a:endParaRPr sz="700"/>
          </a:p>
          <a:p>
            <a:pPr indent="0" lvl="0" marL="0" marR="0" rtl="0" algn="ctr">
              <a:lnSpc>
                <a:spcPct val="100000"/>
              </a:lnSpc>
              <a:spcBef>
                <a:spcPts val="0"/>
              </a:spcBef>
              <a:spcAft>
                <a:spcPts val="0"/>
              </a:spcAft>
              <a:buNone/>
            </a:pPr>
            <a:r>
              <a:rPr b="0" i="0" lang="pt-PT" sz="1200" u="none" cap="none" strike="noStrike">
                <a:solidFill>
                  <a:srgbClr val="FFFFFF"/>
                </a:solidFill>
                <a:latin typeface="Libre Baskerville"/>
                <a:ea typeface="Libre Baskerville"/>
                <a:cs typeface="Libre Baskerville"/>
                <a:sym typeface="Libre Baskerville"/>
              </a:rPr>
              <a:t>API</a:t>
            </a:r>
            <a:endParaRPr sz="700"/>
          </a:p>
        </p:txBody>
      </p:sp>
      <p:sp>
        <p:nvSpPr>
          <p:cNvPr id="225" name="Google Shape;225;p30"/>
          <p:cNvSpPr txBox="1"/>
          <p:nvPr/>
        </p:nvSpPr>
        <p:spPr>
          <a:xfrm>
            <a:off x="4001020" y="3431695"/>
            <a:ext cx="1141961" cy="317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200" u="none" cap="none" strike="noStrike">
                <a:solidFill>
                  <a:srgbClr val="FFFFFF"/>
                </a:solidFill>
                <a:latin typeface="Libre Baskerville"/>
                <a:ea typeface="Libre Baskerville"/>
                <a:cs typeface="Libre Baskerville"/>
                <a:sym typeface="Libre Baskerville"/>
              </a:rPr>
              <a:t>Lyrics.ovh</a:t>
            </a:r>
            <a:endParaRPr sz="700"/>
          </a:p>
          <a:p>
            <a:pPr indent="0" lvl="0" marL="0" marR="0" rtl="0" algn="ctr">
              <a:lnSpc>
                <a:spcPct val="100000"/>
              </a:lnSpc>
              <a:spcBef>
                <a:spcPts val="0"/>
              </a:spcBef>
              <a:spcAft>
                <a:spcPts val="0"/>
              </a:spcAft>
              <a:buNone/>
            </a:pPr>
            <a:r>
              <a:rPr b="0" i="0" lang="pt-PT" sz="1200" u="none" cap="none" strike="noStrike">
                <a:solidFill>
                  <a:srgbClr val="FFFFFF"/>
                </a:solidFill>
                <a:latin typeface="Libre Baskerville"/>
                <a:ea typeface="Libre Baskerville"/>
                <a:cs typeface="Libre Baskerville"/>
                <a:sym typeface="Libre Baskerville"/>
              </a:rPr>
              <a:t>API</a:t>
            </a:r>
            <a:endParaRPr sz="700"/>
          </a:p>
        </p:txBody>
      </p:sp>
      <p:sp>
        <p:nvSpPr>
          <p:cNvPr id="226" name="Google Shape;226;p30"/>
          <p:cNvSpPr txBox="1"/>
          <p:nvPr/>
        </p:nvSpPr>
        <p:spPr>
          <a:xfrm>
            <a:off x="5992416" y="4420234"/>
            <a:ext cx="1385927" cy="317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200" u="none" cap="none" strike="noStrike">
                <a:solidFill>
                  <a:srgbClr val="FFFFFF"/>
                </a:solidFill>
                <a:latin typeface="Libre Baskerville"/>
                <a:ea typeface="Libre Baskerville"/>
                <a:cs typeface="Libre Baskerville"/>
                <a:sym typeface="Libre Baskerville"/>
              </a:rPr>
              <a:t>AcousticBrainz </a:t>
            </a:r>
            <a:endParaRPr sz="700"/>
          </a:p>
          <a:p>
            <a:pPr indent="0" lvl="0" marL="0" marR="0" rtl="0" algn="ctr">
              <a:lnSpc>
                <a:spcPct val="100000"/>
              </a:lnSpc>
              <a:spcBef>
                <a:spcPts val="0"/>
              </a:spcBef>
              <a:spcAft>
                <a:spcPts val="0"/>
              </a:spcAft>
              <a:buNone/>
            </a:pPr>
            <a:r>
              <a:rPr b="0" i="0" lang="pt-PT" sz="1200" u="none" cap="none" strike="noStrike">
                <a:solidFill>
                  <a:srgbClr val="FFFFFF"/>
                </a:solidFill>
                <a:latin typeface="Libre Baskerville"/>
                <a:ea typeface="Libre Baskerville"/>
                <a:cs typeface="Libre Baskerville"/>
                <a:sym typeface="Libre Baskerville"/>
              </a:rPr>
              <a:t>API</a:t>
            </a:r>
            <a:endParaRPr sz="700"/>
          </a:p>
        </p:txBody>
      </p:sp>
      <p:sp>
        <p:nvSpPr>
          <p:cNvPr id="227" name="Google Shape;227;p30"/>
          <p:cNvSpPr/>
          <p:nvPr/>
        </p:nvSpPr>
        <p:spPr>
          <a:xfrm>
            <a:off x="1806416" y="4387215"/>
            <a:ext cx="999649" cy="410528"/>
          </a:xfrm>
          <a:custGeom>
            <a:rect b="b" l="l" r="r" t="t"/>
            <a:pathLst>
              <a:path extrusionOk="0" h="1094740" w="2665730">
                <a:moveTo>
                  <a:pt x="529590" y="0"/>
                </a:moveTo>
                <a:cubicBezTo>
                  <a:pt x="2246630" y="50800"/>
                  <a:pt x="2275840" y="55880"/>
                  <a:pt x="2327910" y="76200"/>
                </a:cubicBezTo>
                <a:cubicBezTo>
                  <a:pt x="2379980" y="96520"/>
                  <a:pt x="2432050" y="127000"/>
                  <a:pt x="2473960" y="162560"/>
                </a:cubicBezTo>
                <a:cubicBezTo>
                  <a:pt x="2517140" y="198120"/>
                  <a:pt x="2556510" y="243840"/>
                  <a:pt x="2585720" y="290830"/>
                </a:cubicBezTo>
                <a:cubicBezTo>
                  <a:pt x="2613660" y="339090"/>
                  <a:pt x="2636520" y="393700"/>
                  <a:pt x="2649220" y="448310"/>
                </a:cubicBezTo>
                <a:cubicBezTo>
                  <a:pt x="2661920" y="502920"/>
                  <a:pt x="2665730" y="561340"/>
                  <a:pt x="2659380" y="617220"/>
                </a:cubicBezTo>
                <a:cubicBezTo>
                  <a:pt x="2654300" y="673100"/>
                  <a:pt x="2639060" y="730250"/>
                  <a:pt x="2616200" y="781050"/>
                </a:cubicBezTo>
                <a:cubicBezTo>
                  <a:pt x="2593340" y="831850"/>
                  <a:pt x="2560320" y="881380"/>
                  <a:pt x="2522220" y="922020"/>
                </a:cubicBezTo>
                <a:cubicBezTo>
                  <a:pt x="2484120" y="962660"/>
                  <a:pt x="2437130" y="999490"/>
                  <a:pt x="2387600" y="1026160"/>
                </a:cubicBezTo>
                <a:cubicBezTo>
                  <a:pt x="2338070" y="1052830"/>
                  <a:pt x="2282190" y="1071880"/>
                  <a:pt x="2227580" y="1080770"/>
                </a:cubicBezTo>
                <a:cubicBezTo>
                  <a:pt x="2172970" y="1090930"/>
                  <a:pt x="2113280" y="1090930"/>
                  <a:pt x="2057400" y="1082040"/>
                </a:cubicBezTo>
                <a:cubicBezTo>
                  <a:pt x="2002790" y="1074420"/>
                  <a:pt x="1945640" y="1055370"/>
                  <a:pt x="1896110" y="1029970"/>
                </a:cubicBezTo>
                <a:cubicBezTo>
                  <a:pt x="1847850" y="1004570"/>
                  <a:pt x="1799590" y="969010"/>
                  <a:pt x="1761490" y="928370"/>
                </a:cubicBezTo>
                <a:cubicBezTo>
                  <a:pt x="1722120" y="887730"/>
                  <a:pt x="1689100" y="839470"/>
                  <a:pt x="1664970" y="788670"/>
                </a:cubicBezTo>
                <a:cubicBezTo>
                  <a:pt x="1640840" y="737870"/>
                  <a:pt x="1624330" y="680720"/>
                  <a:pt x="1617980" y="626110"/>
                </a:cubicBezTo>
                <a:cubicBezTo>
                  <a:pt x="1611630" y="570230"/>
                  <a:pt x="1614170" y="510540"/>
                  <a:pt x="1625600" y="455930"/>
                </a:cubicBezTo>
                <a:cubicBezTo>
                  <a:pt x="1637030" y="401320"/>
                  <a:pt x="1658620" y="346710"/>
                  <a:pt x="1687830" y="298450"/>
                </a:cubicBezTo>
                <a:cubicBezTo>
                  <a:pt x="1715770" y="250190"/>
                  <a:pt x="1753870" y="204470"/>
                  <a:pt x="1795780" y="168910"/>
                </a:cubicBezTo>
                <a:cubicBezTo>
                  <a:pt x="1837690" y="132080"/>
                  <a:pt x="1888490" y="100330"/>
                  <a:pt x="1940560" y="80010"/>
                </a:cubicBezTo>
                <a:cubicBezTo>
                  <a:pt x="1992630" y="58420"/>
                  <a:pt x="2049780" y="45720"/>
                  <a:pt x="2105660" y="41910"/>
                </a:cubicBezTo>
                <a:cubicBezTo>
                  <a:pt x="2161540" y="38100"/>
                  <a:pt x="2221230" y="44450"/>
                  <a:pt x="2274570" y="58420"/>
                </a:cubicBezTo>
                <a:cubicBezTo>
                  <a:pt x="2327910" y="73660"/>
                  <a:pt x="2382520" y="97790"/>
                  <a:pt x="2429510" y="128270"/>
                </a:cubicBezTo>
                <a:cubicBezTo>
                  <a:pt x="2475230" y="160020"/>
                  <a:pt x="2518410" y="200660"/>
                  <a:pt x="2552700" y="243840"/>
                </a:cubicBezTo>
                <a:cubicBezTo>
                  <a:pt x="2586990" y="288290"/>
                  <a:pt x="2614930" y="340360"/>
                  <a:pt x="2633980" y="393700"/>
                </a:cubicBezTo>
                <a:cubicBezTo>
                  <a:pt x="2651760" y="445770"/>
                  <a:pt x="2661920" y="505460"/>
                  <a:pt x="2661920" y="560070"/>
                </a:cubicBezTo>
                <a:cubicBezTo>
                  <a:pt x="2663190" y="615950"/>
                  <a:pt x="2653030" y="675640"/>
                  <a:pt x="2636520" y="727710"/>
                </a:cubicBezTo>
                <a:cubicBezTo>
                  <a:pt x="2618740" y="781050"/>
                  <a:pt x="2590800" y="834390"/>
                  <a:pt x="2557780" y="878840"/>
                </a:cubicBezTo>
                <a:cubicBezTo>
                  <a:pt x="2524760" y="923290"/>
                  <a:pt x="2481580" y="965200"/>
                  <a:pt x="2435860" y="995680"/>
                </a:cubicBezTo>
                <a:cubicBezTo>
                  <a:pt x="2390140" y="1027430"/>
                  <a:pt x="2336800" y="1052830"/>
                  <a:pt x="2282190" y="1068070"/>
                </a:cubicBezTo>
                <a:cubicBezTo>
                  <a:pt x="2228850" y="1084580"/>
                  <a:pt x="2193290" y="1085850"/>
                  <a:pt x="2114550" y="1088390"/>
                </a:cubicBezTo>
                <a:cubicBezTo>
                  <a:pt x="1930400" y="1094740"/>
                  <a:pt x="1478280" y="1049020"/>
                  <a:pt x="1193800" y="1040130"/>
                </a:cubicBezTo>
                <a:cubicBezTo>
                  <a:pt x="948690" y="1032510"/>
                  <a:pt x="645160" y="1045210"/>
                  <a:pt x="509270" y="1035050"/>
                </a:cubicBezTo>
                <a:cubicBezTo>
                  <a:pt x="450850" y="1031240"/>
                  <a:pt x="425450" y="1028700"/>
                  <a:pt x="386080" y="1017270"/>
                </a:cubicBezTo>
                <a:cubicBezTo>
                  <a:pt x="345440" y="1007110"/>
                  <a:pt x="306070" y="990600"/>
                  <a:pt x="270510" y="971550"/>
                </a:cubicBezTo>
                <a:cubicBezTo>
                  <a:pt x="233680" y="951230"/>
                  <a:pt x="199390" y="925830"/>
                  <a:pt x="168910" y="897890"/>
                </a:cubicBezTo>
                <a:cubicBezTo>
                  <a:pt x="138430" y="869950"/>
                  <a:pt x="110490" y="836930"/>
                  <a:pt x="87630" y="802640"/>
                </a:cubicBezTo>
                <a:cubicBezTo>
                  <a:pt x="64770" y="768350"/>
                  <a:pt x="45720" y="730250"/>
                  <a:pt x="31750" y="690880"/>
                </a:cubicBezTo>
                <a:cubicBezTo>
                  <a:pt x="17780" y="652780"/>
                  <a:pt x="8890" y="610870"/>
                  <a:pt x="5080" y="568960"/>
                </a:cubicBezTo>
                <a:cubicBezTo>
                  <a:pt x="0" y="528320"/>
                  <a:pt x="1270" y="485140"/>
                  <a:pt x="7620" y="444500"/>
                </a:cubicBezTo>
                <a:cubicBezTo>
                  <a:pt x="12700" y="403860"/>
                  <a:pt x="24130" y="361950"/>
                  <a:pt x="39370" y="323850"/>
                </a:cubicBezTo>
                <a:cubicBezTo>
                  <a:pt x="54610" y="285750"/>
                  <a:pt x="74930" y="247650"/>
                  <a:pt x="99060" y="214630"/>
                </a:cubicBezTo>
                <a:cubicBezTo>
                  <a:pt x="123190" y="181610"/>
                  <a:pt x="152400" y="149860"/>
                  <a:pt x="184150" y="123190"/>
                </a:cubicBezTo>
                <a:cubicBezTo>
                  <a:pt x="215900" y="96520"/>
                  <a:pt x="251460" y="72390"/>
                  <a:pt x="288290" y="54610"/>
                </a:cubicBezTo>
                <a:cubicBezTo>
                  <a:pt x="325120" y="35560"/>
                  <a:pt x="365760" y="21590"/>
                  <a:pt x="406400" y="12700"/>
                </a:cubicBezTo>
                <a:cubicBezTo>
                  <a:pt x="445770" y="2540"/>
                  <a:pt x="530860" y="0"/>
                  <a:pt x="530860" y="0"/>
                </a:cubicBezTo>
              </a:path>
            </a:pathLst>
          </a:custGeom>
          <a:solidFill>
            <a:srgbClr val="B6B2AF">
              <a:alpha val="23921"/>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8" name="Google Shape;228;p30"/>
          <p:cNvSpPr/>
          <p:nvPr/>
        </p:nvSpPr>
        <p:spPr>
          <a:xfrm>
            <a:off x="4021236" y="3326841"/>
            <a:ext cx="1101528" cy="459581"/>
          </a:xfrm>
          <a:custGeom>
            <a:rect b="b" l="l" r="r" t="t"/>
            <a:pathLst>
              <a:path extrusionOk="0" h="1225550" w="2937409">
                <a:moveTo>
                  <a:pt x="487956" y="173990"/>
                </a:moveTo>
                <a:cubicBezTo>
                  <a:pt x="1202610" y="80010"/>
                  <a:pt x="2059642" y="0"/>
                  <a:pt x="2316752" y="5080"/>
                </a:cubicBezTo>
                <a:cubicBezTo>
                  <a:pt x="2410749" y="6350"/>
                  <a:pt x="2446689" y="10160"/>
                  <a:pt x="2507511" y="26670"/>
                </a:cubicBezTo>
                <a:cubicBezTo>
                  <a:pt x="2569715" y="44450"/>
                  <a:pt x="2630536" y="71120"/>
                  <a:pt x="2681682" y="105410"/>
                </a:cubicBezTo>
                <a:cubicBezTo>
                  <a:pt x="2734210" y="138430"/>
                  <a:pt x="2782590" y="182880"/>
                  <a:pt x="2819913" y="229870"/>
                </a:cubicBezTo>
                <a:cubicBezTo>
                  <a:pt x="2857235" y="276860"/>
                  <a:pt x="2887646" y="332740"/>
                  <a:pt x="2906998" y="388620"/>
                </a:cubicBezTo>
                <a:cubicBezTo>
                  <a:pt x="2926351" y="443230"/>
                  <a:pt x="2936027" y="505460"/>
                  <a:pt x="2934644" y="563880"/>
                </a:cubicBezTo>
                <a:cubicBezTo>
                  <a:pt x="2933262" y="622300"/>
                  <a:pt x="2920821" y="683260"/>
                  <a:pt x="2900087" y="739140"/>
                </a:cubicBezTo>
                <a:cubicBezTo>
                  <a:pt x="2877970" y="793750"/>
                  <a:pt x="2844794" y="848360"/>
                  <a:pt x="2806090" y="894080"/>
                </a:cubicBezTo>
                <a:cubicBezTo>
                  <a:pt x="2766002" y="939800"/>
                  <a:pt x="2716240" y="981710"/>
                  <a:pt x="2662329" y="1013460"/>
                </a:cubicBezTo>
                <a:cubicBezTo>
                  <a:pt x="2609802" y="1045210"/>
                  <a:pt x="2547598" y="1070610"/>
                  <a:pt x="2485394" y="1084580"/>
                </a:cubicBezTo>
                <a:cubicBezTo>
                  <a:pt x="2424572" y="1099820"/>
                  <a:pt x="2356839" y="1104900"/>
                  <a:pt x="2293253" y="1101090"/>
                </a:cubicBezTo>
                <a:cubicBezTo>
                  <a:pt x="2229666" y="1096010"/>
                  <a:pt x="2163315" y="1082040"/>
                  <a:pt x="2105258" y="1059180"/>
                </a:cubicBezTo>
                <a:cubicBezTo>
                  <a:pt x="2047201" y="1036320"/>
                  <a:pt x="1989144" y="1003300"/>
                  <a:pt x="1942146" y="965200"/>
                </a:cubicBezTo>
                <a:cubicBezTo>
                  <a:pt x="1893765" y="925830"/>
                  <a:pt x="1850913" y="877570"/>
                  <a:pt x="1819120" y="826770"/>
                </a:cubicBezTo>
                <a:cubicBezTo>
                  <a:pt x="1787327" y="775970"/>
                  <a:pt x="1763828" y="717550"/>
                  <a:pt x="1751387" y="660400"/>
                </a:cubicBezTo>
                <a:cubicBezTo>
                  <a:pt x="1738946" y="603250"/>
                  <a:pt x="1736182" y="541020"/>
                  <a:pt x="1744475" y="483870"/>
                </a:cubicBezTo>
                <a:cubicBezTo>
                  <a:pt x="1752769" y="425450"/>
                  <a:pt x="1772122" y="365760"/>
                  <a:pt x="1799768" y="313690"/>
                </a:cubicBezTo>
                <a:cubicBezTo>
                  <a:pt x="1827414" y="260350"/>
                  <a:pt x="1867501" y="209550"/>
                  <a:pt x="1911735" y="167640"/>
                </a:cubicBezTo>
                <a:cubicBezTo>
                  <a:pt x="1955969" y="127000"/>
                  <a:pt x="2011261" y="90170"/>
                  <a:pt x="2067936" y="63500"/>
                </a:cubicBezTo>
                <a:cubicBezTo>
                  <a:pt x="2124611" y="36830"/>
                  <a:pt x="2189579" y="17780"/>
                  <a:pt x="2251783" y="10160"/>
                </a:cubicBezTo>
                <a:cubicBezTo>
                  <a:pt x="2315370" y="1270"/>
                  <a:pt x="2383103" y="2540"/>
                  <a:pt x="2445307" y="12700"/>
                </a:cubicBezTo>
                <a:cubicBezTo>
                  <a:pt x="2507511" y="24130"/>
                  <a:pt x="2571097" y="44450"/>
                  <a:pt x="2627771" y="73660"/>
                </a:cubicBezTo>
                <a:cubicBezTo>
                  <a:pt x="2683064" y="101600"/>
                  <a:pt x="2735592" y="139700"/>
                  <a:pt x="2778443" y="184150"/>
                </a:cubicBezTo>
                <a:cubicBezTo>
                  <a:pt x="2821295" y="227330"/>
                  <a:pt x="2858617" y="279400"/>
                  <a:pt x="2884881" y="332740"/>
                </a:cubicBezTo>
                <a:cubicBezTo>
                  <a:pt x="2909763" y="386080"/>
                  <a:pt x="2926351" y="445770"/>
                  <a:pt x="2931880" y="504190"/>
                </a:cubicBezTo>
                <a:cubicBezTo>
                  <a:pt x="2937409" y="562610"/>
                  <a:pt x="2933262" y="624840"/>
                  <a:pt x="2918057" y="681990"/>
                </a:cubicBezTo>
                <a:cubicBezTo>
                  <a:pt x="2902851" y="737870"/>
                  <a:pt x="2876587" y="796290"/>
                  <a:pt x="2843412" y="845820"/>
                </a:cubicBezTo>
                <a:cubicBezTo>
                  <a:pt x="2808854" y="895350"/>
                  <a:pt x="2764620" y="941070"/>
                  <a:pt x="2714857" y="977900"/>
                </a:cubicBezTo>
                <a:cubicBezTo>
                  <a:pt x="2666476" y="1016000"/>
                  <a:pt x="2607037" y="1046480"/>
                  <a:pt x="2547598" y="1066800"/>
                </a:cubicBezTo>
                <a:cubicBezTo>
                  <a:pt x="2488158" y="1087120"/>
                  <a:pt x="2450836" y="1090930"/>
                  <a:pt x="2358221" y="1102360"/>
                </a:cubicBezTo>
                <a:cubicBezTo>
                  <a:pt x="2117699" y="1129030"/>
                  <a:pt x="1357429" y="1137920"/>
                  <a:pt x="1050556" y="1165860"/>
                </a:cubicBezTo>
                <a:cubicBezTo>
                  <a:pt x="883296" y="1181100"/>
                  <a:pt x="760271" y="1210310"/>
                  <a:pt x="663509" y="1217930"/>
                </a:cubicBezTo>
                <a:cubicBezTo>
                  <a:pt x="605452" y="1223010"/>
                  <a:pt x="569512" y="1225550"/>
                  <a:pt x="523896" y="1221740"/>
                </a:cubicBezTo>
                <a:cubicBezTo>
                  <a:pt x="478279" y="1217930"/>
                  <a:pt x="432663" y="1209040"/>
                  <a:pt x="388429" y="1195070"/>
                </a:cubicBezTo>
                <a:cubicBezTo>
                  <a:pt x="345578" y="1182370"/>
                  <a:pt x="302726" y="1163320"/>
                  <a:pt x="264021" y="1140460"/>
                </a:cubicBezTo>
                <a:cubicBezTo>
                  <a:pt x="225317" y="1117600"/>
                  <a:pt x="189377" y="1089660"/>
                  <a:pt x="157584" y="1059180"/>
                </a:cubicBezTo>
                <a:cubicBezTo>
                  <a:pt x="125790" y="1028700"/>
                  <a:pt x="98144" y="993140"/>
                  <a:pt x="74645" y="956310"/>
                </a:cubicBezTo>
                <a:cubicBezTo>
                  <a:pt x="52528" y="919480"/>
                  <a:pt x="34558" y="878840"/>
                  <a:pt x="22117" y="838200"/>
                </a:cubicBezTo>
                <a:cubicBezTo>
                  <a:pt x="9676" y="797560"/>
                  <a:pt x="2765" y="754380"/>
                  <a:pt x="1382" y="712470"/>
                </a:cubicBezTo>
                <a:cubicBezTo>
                  <a:pt x="0" y="670560"/>
                  <a:pt x="4147" y="627380"/>
                  <a:pt x="13823" y="585470"/>
                </a:cubicBezTo>
                <a:cubicBezTo>
                  <a:pt x="22117" y="544830"/>
                  <a:pt x="38705" y="502920"/>
                  <a:pt x="58057" y="466090"/>
                </a:cubicBezTo>
                <a:cubicBezTo>
                  <a:pt x="78792" y="427990"/>
                  <a:pt x="103673" y="391160"/>
                  <a:pt x="132702" y="358140"/>
                </a:cubicBezTo>
                <a:cubicBezTo>
                  <a:pt x="163113" y="326390"/>
                  <a:pt x="197670" y="295910"/>
                  <a:pt x="233611" y="270510"/>
                </a:cubicBezTo>
                <a:cubicBezTo>
                  <a:pt x="270933" y="246380"/>
                  <a:pt x="312402" y="224790"/>
                  <a:pt x="355254" y="208280"/>
                </a:cubicBezTo>
                <a:cubicBezTo>
                  <a:pt x="396723" y="191770"/>
                  <a:pt x="487956" y="173990"/>
                  <a:pt x="487956" y="173990"/>
                </a:cubicBezTo>
              </a:path>
            </a:pathLst>
          </a:custGeom>
          <a:solidFill>
            <a:srgbClr val="B6B2AF">
              <a:alpha val="23921"/>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9" name="Google Shape;229;p30"/>
          <p:cNvSpPr/>
          <p:nvPr/>
        </p:nvSpPr>
        <p:spPr>
          <a:xfrm>
            <a:off x="5882640" y="4301966"/>
            <a:ext cx="1503045" cy="442913"/>
          </a:xfrm>
          <a:custGeom>
            <a:rect b="b" l="l" r="r" t="t"/>
            <a:pathLst>
              <a:path extrusionOk="0" h="1181100" w="4008120">
                <a:moveTo>
                  <a:pt x="527050" y="50800"/>
                </a:moveTo>
                <a:cubicBezTo>
                  <a:pt x="3529330" y="10160"/>
                  <a:pt x="3557270" y="13970"/>
                  <a:pt x="3614420" y="33020"/>
                </a:cubicBezTo>
                <a:cubicBezTo>
                  <a:pt x="3672840" y="53340"/>
                  <a:pt x="3729990" y="83820"/>
                  <a:pt x="3779520" y="120650"/>
                </a:cubicBezTo>
                <a:cubicBezTo>
                  <a:pt x="3827780" y="157480"/>
                  <a:pt x="3873500" y="204470"/>
                  <a:pt x="3907790" y="255270"/>
                </a:cubicBezTo>
                <a:cubicBezTo>
                  <a:pt x="3942080" y="306070"/>
                  <a:pt x="3968750" y="365760"/>
                  <a:pt x="3985260" y="424180"/>
                </a:cubicBezTo>
                <a:cubicBezTo>
                  <a:pt x="4001770" y="482600"/>
                  <a:pt x="4008120" y="548640"/>
                  <a:pt x="4005580" y="609600"/>
                </a:cubicBezTo>
                <a:cubicBezTo>
                  <a:pt x="4001770" y="670560"/>
                  <a:pt x="3987800" y="734060"/>
                  <a:pt x="3964940" y="791210"/>
                </a:cubicBezTo>
                <a:cubicBezTo>
                  <a:pt x="3943350" y="847090"/>
                  <a:pt x="3909060" y="902970"/>
                  <a:pt x="3869690" y="949960"/>
                </a:cubicBezTo>
                <a:cubicBezTo>
                  <a:pt x="3830320" y="996950"/>
                  <a:pt x="3780790" y="1038860"/>
                  <a:pt x="3727450" y="1070610"/>
                </a:cubicBezTo>
                <a:cubicBezTo>
                  <a:pt x="3675380" y="1102360"/>
                  <a:pt x="3614420" y="1126490"/>
                  <a:pt x="3554730" y="1139190"/>
                </a:cubicBezTo>
                <a:cubicBezTo>
                  <a:pt x="3495040" y="1153160"/>
                  <a:pt x="3430270" y="1155700"/>
                  <a:pt x="3369310" y="1149350"/>
                </a:cubicBezTo>
                <a:cubicBezTo>
                  <a:pt x="3308350" y="1143000"/>
                  <a:pt x="3246120" y="1125220"/>
                  <a:pt x="3190240" y="1099820"/>
                </a:cubicBezTo>
                <a:cubicBezTo>
                  <a:pt x="3134360" y="1074420"/>
                  <a:pt x="3081020" y="1037590"/>
                  <a:pt x="3036570" y="995680"/>
                </a:cubicBezTo>
                <a:cubicBezTo>
                  <a:pt x="2992120" y="953770"/>
                  <a:pt x="2952750" y="901700"/>
                  <a:pt x="2923540" y="847090"/>
                </a:cubicBezTo>
                <a:cubicBezTo>
                  <a:pt x="2894330" y="793750"/>
                  <a:pt x="2874010" y="731520"/>
                  <a:pt x="2863850" y="670560"/>
                </a:cubicBezTo>
                <a:cubicBezTo>
                  <a:pt x="2853690" y="610870"/>
                  <a:pt x="2853690" y="544830"/>
                  <a:pt x="2863850" y="485140"/>
                </a:cubicBezTo>
                <a:cubicBezTo>
                  <a:pt x="2874010" y="424180"/>
                  <a:pt x="2894330" y="363220"/>
                  <a:pt x="2923540" y="308610"/>
                </a:cubicBezTo>
                <a:cubicBezTo>
                  <a:pt x="2952750" y="254000"/>
                  <a:pt x="2992120" y="203200"/>
                  <a:pt x="3036570" y="160020"/>
                </a:cubicBezTo>
                <a:cubicBezTo>
                  <a:pt x="3081020" y="118110"/>
                  <a:pt x="3134360" y="82550"/>
                  <a:pt x="3190240" y="55880"/>
                </a:cubicBezTo>
                <a:cubicBezTo>
                  <a:pt x="3246120" y="30480"/>
                  <a:pt x="3308350" y="12700"/>
                  <a:pt x="3369310" y="6350"/>
                </a:cubicBezTo>
                <a:cubicBezTo>
                  <a:pt x="3430270" y="0"/>
                  <a:pt x="3495040" y="3810"/>
                  <a:pt x="3554730" y="16510"/>
                </a:cubicBezTo>
                <a:cubicBezTo>
                  <a:pt x="3614420" y="29210"/>
                  <a:pt x="3675380" y="54610"/>
                  <a:pt x="3727450" y="85090"/>
                </a:cubicBezTo>
                <a:cubicBezTo>
                  <a:pt x="3780790" y="116840"/>
                  <a:pt x="3830320" y="158750"/>
                  <a:pt x="3869690" y="205740"/>
                </a:cubicBezTo>
                <a:cubicBezTo>
                  <a:pt x="3909060" y="252730"/>
                  <a:pt x="3943350" y="308610"/>
                  <a:pt x="3964940" y="365760"/>
                </a:cubicBezTo>
                <a:cubicBezTo>
                  <a:pt x="3987800" y="421640"/>
                  <a:pt x="4001770" y="486410"/>
                  <a:pt x="4005580" y="547370"/>
                </a:cubicBezTo>
                <a:cubicBezTo>
                  <a:pt x="4008120" y="608330"/>
                  <a:pt x="4001770" y="673100"/>
                  <a:pt x="3985260" y="731520"/>
                </a:cubicBezTo>
                <a:cubicBezTo>
                  <a:pt x="3968750" y="791210"/>
                  <a:pt x="3942080" y="849630"/>
                  <a:pt x="3906520" y="900430"/>
                </a:cubicBezTo>
                <a:cubicBezTo>
                  <a:pt x="3872230" y="951230"/>
                  <a:pt x="3827780" y="998220"/>
                  <a:pt x="3779520" y="1036320"/>
                </a:cubicBezTo>
                <a:cubicBezTo>
                  <a:pt x="3729990" y="1073150"/>
                  <a:pt x="3672840" y="1103630"/>
                  <a:pt x="3614420" y="1122680"/>
                </a:cubicBezTo>
                <a:cubicBezTo>
                  <a:pt x="3557270" y="1141730"/>
                  <a:pt x="3529330" y="1145540"/>
                  <a:pt x="3431540" y="1153160"/>
                </a:cubicBezTo>
                <a:cubicBezTo>
                  <a:pt x="3042920" y="1181100"/>
                  <a:pt x="861060" y="1127760"/>
                  <a:pt x="527050" y="1104900"/>
                </a:cubicBezTo>
                <a:cubicBezTo>
                  <a:pt x="457200" y="1099820"/>
                  <a:pt x="441960" y="1099820"/>
                  <a:pt x="401320" y="1089660"/>
                </a:cubicBezTo>
                <a:cubicBezTo>
                  <a:pt x="360680" y="1079500"/>
                  <a:pt x="320040" y="1064260"/>
                  <a:pt x="283210" y="1043940"/>
                </a:cubicBezTo>
                <a:cubicBezTo>
                  <a:pt x="245110" y="1024890"/>
                  <a:pt x="209550" y="1000760"/>
                  <a:pt x="177800" y="972820"/>
                </a:cubicBezTo>
                <a:cubicBezTo>
                  <a:pt x="147320" y="944880"/>
                  <a:pt x="118110" y="911860"/>
                  <a:pt x="93980" y="877570"/>
                </a:cubicBezTo>
                <a:cubicBezTo>
                  <a:pt x="69850" y="843280"/>
                  <a:pt x="49530" y="803910"/>
                  <a:pt x="35560" y="764540"/>
                </a:cubicBezTo>
                <a:cubicBezTo>
                  <a:pt x="20320" y="725170"/>
                  <a:pt x="10160" y="683260"/>
                  <a:pt x="5080" y="641350"/>
                </a:cubicBezTo>
                <a:cubicBezTo>
                  <a:pt x="0" y="599440"/>
                  <a:pt x="0" y="556260"/>
                  <a:pt x="5080" y="514350"/>
                </a:cubicBezTo>
                <a:cubicBezTo>
                  <a:pt x="10160" y="472440"/>
                  <a:pt x="20320" y="430530"/>
                  <a:pt x="35560" y="391160"/>
                </a:cubicBezTo>
                <a:cubicBezTo>
                  <a:pt x="49530" y="351790"/>
                  <a:pt x="69850" y="313690"/>
                  <a:pt x="93980" y="278130"/>
                </a:cubicBezTo>
                <a:cubicBezTo>
                  <a:pt x="118110" y="243840"/>
                  <a:pt x="147320" y="212090"/>
                  <a:pt x="177800" y="184150"/>
                </a:cubicBezTo>
                <a:cubicBezTo>
                  <a:pt x="209550" y="156210"/>
                  <a:pt x="245110" y="130810"/>
                  <a:pt x="283210" y="111760"/>
                </a:cubicBezTo>
                <a:cubicBezTo>
                  <a:pt x="320040" y="91440"/>
                  <a:pt x="360680" y="76200"/>
                  <a:pt x="401320" y="66040"/>
                </a:cubicBezTo>
                <a:cubicBezTo>
                  <a:pt x="441960" y="55880"/>
                  <a:pt x="527050" y="50800"/>
                  <a:pt x="527050" y="50800"/>
                </a:cubicBezTo>
              </a:path>
            </a:pathLst>
          </a:custGeom>
          <a:solidFill>
            <a:srgbClr val="B6B2AF">
              <a:alpha val="23921"/>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0" name="Google Shape;230;p30"/>
          <p:cNvSpPr/>
          <p:nvPr/>
        </p:nvSpPr>
        <p:spPr>
          <a:xfrm>
            <a:off x="3490157" y="2616893"/>
            <a:ext cx="2163685" cy="591204"/>
          </a:xfrm>
          <a:custGeom>
            <a:rect b="b" l="l" r="r" t="t"/>
            <a:pathLst>
              <a:path extrusionOk="0" h="1182408" w="4327370">
                <a:moveTo>
                  <a:pt x="0" y="0"/>
                </a:moveTo>
                <a:lnTo>
                  <a:pt x="4327370" y="0"/>
                </a:lnTo>
                <a:lnTo>
                  <a:pt x="4327370" y="1182408"/>
                </a:lnTo>
                <a:lnTo>
                  <a:pt x="0" y="1182408"/>
                </a:lnTo>
                <a:lnTo>
                  <a:pt x="0" y="0"/>
                </a:lnTo>
                <a:close/>
              </a:path>
            </a:pathLst>
          </a:custGeom>
          <a:blipFill rotWithShape="1">
            <a:blip r:embed="rId10">
              <a:alphaModFix/>
            </a:blip>
            <a:stretch>
              <a:fillRect b="0" l="0" r="0" t="0"/>
            </a:stretch>
          </a:blipFill>
          <a:ln>
            <a:noFill/>
          </a:ln>
        </p:spPr>
      </p:sp>
      <p:sp>
        <p:nvSpPr>
          <p:cNvPr id="231" name="Google Shape;231;p30"/>
          <p:cNvSpPr txBox="1"/>
          <p:nvPr/>
        </p:nvSpPr>
        <p:spPr>
          <a:xfrm>
            <a:off x="2018266" y="1037592"/>
            <a:ext cx="5107468" cy="46513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3500" u="none" cap="none" strike="noStrike">
                <a:solidFill>
                  <a:srgbClr val="FFFFFF"/>
                </a:solidFill>
                <a:latin typeface="Yeseva One"/>
                <a:ea typeface="Yeseva One"/>
                <a:cs typeface="Yeseva One"/>
                <a:sym typeface="Yeseva One"/>
              </a:rPr>
              <a:t>Knowledge Bases Used</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31E"/>
        </a:solidFill>
      </p:bgPr>
    </p:bg>
    <p:spTree>
      <p:nvGrpSpPr>
        <p:cNvPr id="235" name="Shape 235"/>
        <p:cNvGrpSpPr/>
        <p:nvPr/>
      </p:nvGrpSpPr>
      <p:grpSpPr>
        <a:xfrm>
          <a:off x="0" y="0"/>
          <a:ext cx="0" cy="0"/>
          <a:chOff x="0" y="0"/>
          <a:chExt cx="0" cy="0"/>
        </a:xfrm>
      </p:grpSpPr>
      <p:sp>
        <p:nvSpPr>
          <p:cNvPr id="236" name="Google Shape;236;p31"/>
          <p:cNvSpPr/>
          <p:nvPr/>
        </p:nvSpPr>
        <p:spPr>
          <a:xfrm>
            <a:off x="7839804" y="-798512"/>
            <a:ext cx="3313241" cy="28575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237" name="Google Shape;237;p31"/>
          <p:cNvSpPr/>
          <p:nvPr/>
        </p:nvSpPr>
        <p:spPr>
          <a:xfrm rot="-1266137">
            <a:off x="-1702246" y="3263932"/>
            <a:ext cx="2605385" cy="3360568"/>
          </a:xfrm>
          <a:custGeom>
            <a:rect b="b" l="l" r="r" t="t"/>
            <a:pathLst>
              <a:path extrusionOk="0" h="6721137" w="5210769">
                <a:moveTo>
                  <a:pt x="0" y="0"/>
                </a:moveTo>
                <a:lnTo>
                  <a:pt x="5210768" y="0"/>
                </a:lnTo>
                <a:lnTo>
                  <a:pt x="5210768" y="6721137"/>
                </a:lnTo>
                <a:lnTo>
                  <a:pt x="0" y="6721137"/>
                </a:lnTo>
                <a:lnTo>
                  <a:pt x="0" y="0"/>
                </a:lnTo>
                <a:close/>
              </a:path>
            </a:pathLst>
          </a:custGeom>
          <a:blipFill rotWithShape="1">
            <a:blip r:embed="rId4">
              <a:alphaModFix/>
            </a:blip>
            <a:stretch>
              <a:fillRect b="0" l="0" r="0" t="0"/>
            </a:stretch>
          </a:blipFill>
          <a:ln>
            <a:noFill/>
          </a:ln>
        </p:spPr>
      </p:sp>
      <p:sp>
        <p:nvSpPr>
          <p:cNvPr id="238" name="Google Shape;238;p31"/>
          <p:cNvSpPr/>
          <p:nvPr/>
        </p:nvSpPr>
        <p:spPr>
          <a:xfrm rot="-5569636">
            <a:off x="-509664" y="-1372113"/>
            <a:ext cx="2048027" cy="3530031"/>
          </a:xfrm>
          <a:custGeom>
            <a:rect b="b" l="l" r="r" t="t"/>
            <a:pathLst>
              <a:path extrusionOk="0" h="7060062" w="4096053">
                <a:moveTo>
                  <a:pt x="0" y="0"/>
                </a:moveTo>
                <a:lnTo>
                  <a:pt x="4096054" y="0"/>
                </a:lnTo>
                <a:lnTo>
                  <a:pt x="4096054" y="7060061"/>
                </a:lnTo>
                <a:lnTo>
                  <a:pt x="0" y="7060061"/>
                </a:lnTo>
                <a:lnTo>
                  <a:pt x="0" y="0"/>
                </a:lnTo>
                <a:close/>
              </a:path>
            </a:pathLst>
          </a:custGeom>
          <a:blipFill rotWithShape="1">
            <a:blip r:embed="rId5">
              <a:alphaModFix/>
            </a:blip>
            <a:stretch>
              <a:fillRect b="0" l="0" r="0" t="0"/>
            </a:stretch>
          </a:blipFill>
          <a:ln>
            <a:noFill/>
          </a:ln>
        </p:spPr>
      </p:sp>
      <p:sp>
        <p:nvSpPr>
          <p:cNvPr id="239" name="Google Shape;239;p31"/>
          <p:cNvSpPr/>
          <p:nvPr/>
        </p:nvSpPr>
        <p:spPr>
          <a:xfrm rot="-3755510">
            <a:off x="9327137" y="2864135"/>
            <a:ext cx="2048027" cy="3530031"/>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grpSp>
        <p:nvGrpSpPr>
          <p:cNvPr id="240" name="Google Shape;240;p31"/>
          <p:cNvGrpSpPr/>
          <p:nvPr/>
        </p:nvGrpSpPr>
        <p:grpSpPr>
          <a:xfrm>
            <a:off x="928757" y="1528192"/>
            <a:ext cx="2179019" cy="2686485"/>
            <a:chOff x="0" y="-38100"/>
            <a:chExt cx="1147796" cy="1415103"/>
          </a:xfrm>
        </p:grpSpPr>
        <p:sp>
          <p:nvSpPr>
            <p:cNvPr id="241" name="Google Shape;241;p31"/>
            <p:cNvSpPr/>
            <p:nvPr/>
          </p:nvSpPr>
          <p:spPr>
            <a:xfrm>
              <a:off x="0" y="0"/>
              <a:ext cx="1147796" cy="1377003"/>
            </a:xfrm>
            <a:custGeom>
              <a:rect b="b" l="l" r="r" t="t"/>
              <a:pathLst>
                <a:path extrusionOk="0" h="1377003" w="1147796">
                  <a:moveTo>
                    <a:pt x="90600" y="0"/>
                  </a:moveTo>
                  <a:lnTo>
                    <a:pt x="1057196" y="0"/>
                  </a:lnTo>
                  <a:cubicBezTo>
                    <a:pt x="1107233" y="0"/>
                    <a:pt x="1147796" y="40563"/>
                    <a:pt x="1147796" y="90600"/>
                  </a:cubicBezTo>
                  <a:lnTo>
                    <a:pt x="1147796" y="1286404"/>
                  </a:lnTo>
                  <a:cubicBezTo>
                    <a:pt x="1147796" y="1336441"/>
                    <a:pt x="1107233" y="1377003"/>
                    <a:pt x="1057196" y="1377003"/>
                  </a:cubicBezTo>
                  <a:lnTo>
                    <a:pt x="90600" y="1377003"/>
                  </a:lnTo>
                  <a:cubicBezTo>
                    <a:pt x="40563" y="1377003"/>
                    <a:pt x="0" y="1336441"/>
                    <a:pt x="0" y="1286404"/>
                  </a:cubicBezTo>
                  <a:lnTo>
                    <a:pt x="0" y="90600"/>
                  </a:lnTo>
                  <a:cubicBezTo>
                    <a:pt x="0" y="40563"/>
                    <a:pt x="40563" y="0"/>
                    <a:pt x="90600" y="0"/>
                  </a:cubicBezTo>
                  <a:close/>
                </a:path>
              </a:pathLst>
            </a:custGeom>
            <a:solidFill>
              <a:srgbClr val="0A131E"/>
            </a:solidFill>
            <a:ln cap="rnd" cmpd="sng" w="76200">
              <a:solidFill>
                <a:srgbClr val="FFFFFF"/>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2" name="Google Shape;242;p31"/>
            <p:cNvSpPr txBox="1"/>
            <p:nvPr/>
          </p:nvSpPr>
          <p:spPr>
            <a:xfrm>
              <a:off x="0" y="-38100"/>
              <a:ext cx="1147796" cy="1415103"/>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43" name="Google Shape;243;p31"/>
          <p:cNvSpPr txBox="1"/>
          <p:nvPr/>
        </p:nvSpPr>
        <p:spPr>
          <a:xfrm>
            <a:off x="2018266" y="581025"/>
            <a:ext cx="5107468" cy="46513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3500" u="none" cap="none" strike="noStrike">
                <a:solidFill>
                  <a:srgbClr val="FFFFFF"/>
                </a:solidFill>
                <a:latin typeface="Yeseva One"/>
                <a:ea typeface="Yeseva One"/>
                <a:cs typeface="Yeseva One"/>
                <a:sym typeface="Yeseva One"/>
              </a:rPr>
              <a:t>Challenges</a:t>
            </a:r>
            <a:endParaRPr sz="700"/>
          </a:p>
        </p:txBody>
      </p:sp>
      <p:grpSp>
        <p:nvGrpSpPr>
          <p:cNvPr id="244" name="Google Shape;244;p31"/>
          <p:cNvGrpSpPr/>
          <p:nvPr/>
        </p:nvGrpSpPr>
        <p:grpSpPr>
          <a:xfrm>
            <a:off x="3540963" y="1528192"/>
            <a:ext cx="2179018" cy="2686485"/>
            <a:chOff x="0" y="-38100"/>
            <a:chExt cx="1147796" cy="1415103"/>
          </a:xfrm>
        </p:grpSpPr>
        <p:sp>
          <p:nvSpPr>
            <p:cNvPr id="245" name="Google Shape;245;p31"/>
            <p:cNvSpPr/>
            <p:nvPr/>
          </p:nvSpPr>
          <p:spPr>
            <a:xfrm>
              <a:off x="0" y="0"/>
              <a:ext cx="1147796" cy="1377003"/>
            </a:xfrm>
            <a:custGeom>
              <a:rect b="b" l="l" r="r" t="t"/>
              <a:pathLst>
                <a:path extrusionOk="0" h="1377003" w="1147796">
                  <a:moveTo>
                    <a:pt x="90600" y="0"/>
                  </a:moveTo>
                  <a:lnTo>
                    <a:pt x="1057196" y="0"/>
                  </a:lnTo>
                  <a:cubicBezTo>
                    <a:pt x="1107233" y="0"/>
                    <a:pt x="1147796" y="40563"/>
                    <a:pt x="1147796" y="90600"/>
                  </a:cubicBezTo>
                  <a:lnTo>
                    <a:pt x="1147796" y="1286404"/>
                  </a:lnTo>
                  <a:cubicBezTo>
                    <a:pt x="1147796" y="1336441"/>
                    <a:pt x="1107233" y="1377003"/>
                    <a:pt x="1057196" y="1377003"/>
                  </a:cubicBezTo>
                  <a:lnTo>
                    <a:pt x="90600" y="1377003"/>
                  </a:lnTo>
                  <a:cubicBezTo>
                    <a:pt x="40563" y="1377003"/>
                    <a:pt x="0" y="1336441"/>
                    <a:pt x="0" y="1286404"/>
                  </a:cubicBezTo>
                  <a:lnTo>
                    <a:pt x="0" y="90600"/>
                  </a:lnTo>
                  <a:cubicBezTo>
                    <a:pt x="0" y="40563"/>
                    <a:pt x="40563" y="0"/>
                    <a:pt x="90600" y="0"/>
                  </a:cubicBezTo>
                  <a:close/>
                </a:path>
              </a:pathLst>
            </a:custGeom>
            <a:solidFill>
              <a:srgbClr val="0A131E"/>
            </a:solidFill>
            <a:ln cap="rnd" cmpd="sng" w="76200">
              <a:solidFill>
                <a:srgbClr val="FFFFFF"/>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6" name="Google Shape;246;p31"/>
            <p:cNvSpPr txBox="1"/>
            <p:nvPr/>
          </p:nvSpPr>
          <p:spPr>
            <a:xfrm>
              <a:off x="0" y="-38100"/>
              <a:ext cx="1147796" cy="1415103"/>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47" name="Google Shape;247;p31"/>
          <p:cNvGrpSpPr/>
          <p:nvPr/>
        </p:nvGrpSpPr>
        <p:grpSpPr>
          <a:xfrm>
            <a:off x="6153168" y="1528192"/>
            <a:ext cx="2179019" cy="2686485"/>
            <a:chOff x="0" y="-38100"/>
            <a:chExt cx="1147796" cy="1415103"/>
          </a:xfrm>
        </p:grpSpPr>
        <p:sp>
          <p:nvSpPr>
            <p:cNvPr id="248" name="Google Shape;248;p31"/>
            <p:cNvSpPr/>
            <p:nvPr/>
          </p:nvSpPr>
          <p:spPr>
            <a:xfrm>
              <a:off x="0" y="0"/>
              <a:ext cx="1147796" cy="1377003"/>
            </a:xfrm>
            <a:custGeom>
              <a:rect b="b" l="l" r="r" t="t"/>
              <a:pathLst>
                <a:path extrusionOk="0" h="1377003" w="1147796">
                  <a:moveTo>
                    <a:pt x="90600" y="0"/>
                  </a:moveTo>
                  <a:lnTo>
                    <a:pt x="1057196" y="0"/>
                  </a:lnTo>
                  <a:cubicBezTo>
                    <a:pt x="1107233" y="0"/>
                    <a:pt x="1147796" y="40563"/>
                    <a:pt x="1147796" y="90600"/>
                  </a:cubicBezTo>
                  <a:lnTo>
                    <a:pt x="1147796" y="1286404"/>
                  </a:lnTo>
                  <a:cubicBezTo>
                    <a:pt x="1147796" y="1336441"/>
                    <a:pt x="1107233" y="1377003"/>
                    <a:pt x="1057196" y="1377003"/>
                  </a:cubicBezTo>
                  <a:lnTo>
                    <a:pt x="90600" y="1377003"/>
                  </a:lnTo>
                  <a:cubicBezTo>
                    <a:pt x="40563" y="1377003"/>
                    <a:pt x="0" y="1336441"/>
                    <a:pt x="0" y="1286404"/>
                  </a:cubicBezTo>
                  <a:lnTo>
                    <a:pt x="0" y="90600"/>
                  </a:lnTo>
                  <a:cubicBezTo>
                    <a:pt x="0" y="40563"/>
                    <a:pt x="40563" y="0"/>
                    <a:pt x="90600" y="0"/>
                  </a:cubicBezTo>
                  <a:close/>
                </a:path>
              </a:pathLst>
            </a:custGeom>
            <a:solidFill>
              <a:srgbClr val="0A131E"/>
            </a:solidFill>
            <a:ln cap="rnd" cmpd="sng" w="76200">
              <a:solidFill>
                <a:srgbClr val="FFFFFF"/>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9" name="Google Shape;249;p31"/>
            <p:cNvSpPr txBox="1"/>
            <p:nvPr/>
          </p:nvSpPr>
          <p:spPr>
            <a:xfrm>
              <a:off x="0" y="-38100"/>
              <a:ext cx="1147796" cy="1415103"/>
            </a:xfrm>
            <a:prstGeom prst="rect">
              <a:avLst/>
            </a:prstGeom>
            <a:noFill/>
            <a:ln>
              <a:noFill/>
            </a:ln>
          </p:spPr>
          <p:txBody>
            <a:bodyPr anchorCtr="0" anchor="ctr" bIns="25400" lIns="25400" spcFirstLastPara="1" rIns="25400" wrap="square" tIns="25400">
              <a:noAutofit/>
            </a:bodyPr>
            <a:lstStyle/>
            <a:p>
              <a:pPr indent="0" lvl="0" marL="0" marR="0" rtl="0" algn="ctr">
                <a:lnSpc>
                  <a:spcPct val="140021"/>
                </a:lnSpc>
                <a:spcBef>
                  <a:spcPts val="0"/>
                </a:spcBef>
                <a:spcAft>
                  <a:spcPts val="0"/>
                </a:spcAft>
                <a:buNone/>
              </a:pPr>
              <a:r>
                <a:rPr b="0" i="0" lang="pt-PT" sz="900" u="none" cap="none" strike="noStrike">
                  <a:solidFill>
                    <a:srgbClr val="000000"/>
                  </a:solidFill>
                  <a:latin typeface="Arial"/>
                  <a:ea typeface="Arial"/>
                  <a:cs typeface="Arial"/>
                  <a:sym typeface="Arial"/>
                </a:rPr>
                <a:t>afwa</a:t>
              </a:r>
              <a:endParaRPr sz="700"/>
            </a:p>
          </p:txBody>
        </p:sp>
      </p:grpSp>
      <p:sp>
        <p:nvSpPr>
          <p:cNvPr id="250" name="Google Shape;250;p31"/>
          <p:cNvSpPr txBox="1"/>
          <p:nvPr/>
        </p:nvSpPr>
        <p:spPr>
          <a:xfrm>
            <a:off x="1119761" y="1669859"/>
            <a:ext cx="1797000" cy="231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pt-PT" sz="1500" u="none" cap="none" strike="noStrike">
                <a:solidFill>
                  <a:srgbClr val="FFFFFF"/>
                </a:solidFill>
                <a:latin typeface="Arial"/>
                <a:ea typeface="Arial"/>
                <a:cs typeface="Arial"/>
                <a:sym typeface="Arial"/>
              </a:rPr>
              <a:t>Data </a:t>
            </a:r>
            <a:r>
              <a:rPr b="1" lang="pt-PT" sz="1500">
                <a:solidFill>
                  <a:srgbClr val="FFFFFF"/>
                </a:solidFill>
              </a:rPr>
              <a:t>Inconsistency</a:t>
            </a:r>
            <a:endParaRPr sz="700"/>
          </a:p>
        </p:txBody>
      </p:sp>
      <p:sp>
        <p:nvSpPr>
          <p:cNvPr id="251" name="Google Shape;251;p31"/>
          <p:cNvSpPr txBox="1"/>
          <p:nvPr/>
        </p:nvSpPr>
        <p:spPr>
          <a:xfrm>
            <a:off x="1119761" y="2345625"/>
            <a:ext cx="1797011" cy="11525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500" u="none" cap="none" strike="noStrike">
                <a:solidFill>
                  <a:srgbClr val="FFFFFF"/>
                </a:solidFill>
                <a:latin typeface="Libre Baskerville"/>
                <a:ea typeface="Libre Baskerville"/>
                <a:cs typeface="Libre Baskerville"/>
                <a:sym typeface="Libre Baskerville"/>
              </a:rPr>
              <a:t>Data was stored inconsistently across different knowledge bases, in some cases, even within itself.</a:t>
            </a:r>
            <a:endParaRPr sz="700"/>
          </a:p>
        </p:txBody>
      </p:sp>
      <p:sp>
        <p:nvSpPr>
          <p:cNvPr id="252" name="Google Shape;252;p31"/>
          <p:cNvSpPr txBox="1"/>
          <p:nvPr/>
        </p:nvSpPr>
        <p:spPr>
          <a:xfrm>
            <a:off x="3601712" y="1669850"/>
            <a:ext cx="2084400" cy="231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pt-PT" sz="1500" u="none" cap="none" strike="noStrike">
                <a:solidFill>
                  <a:srgbClr val="FFFFFF"/>
                </a:solidFill>
                <a:latin typeface="Arial"/>
                <a:ea typeface="Arial"/>
                <a:cs typeface="Arial"/>
                <a:sym typeface="Arial"/>
              </a:rPr>
              <a:t>Data </a:t>
            </a:r>
            <a:r>
              <a:rPr b="1" lang="pt-PT" sz="1500">
                <a:solidFill>
                  <a:srgbClr val="FFFFFF"/>
                </a:solidFill>
              </a:rPr>
              <a:t>Incompleteness</a:t>
            </a:r>
            <a:endParaRPr sz="700"/>
          </a:p>
        </p:txBody>
      </p:sp>
      <p:sp>
        <p:nvSpPr>
          <p:cNvPr id="253" name="Google Shape;253;p31"/>
          <p:cNvSpPr txBox="1"/>
          <p:nvPr/>
        </p:nvSpPr>
        <p:spPr>
          <a:xfrm>
            <a:off x="3731966" y="2155124"/>
            <a:ext cx="1797011" cy="15335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500" u="none" cap="none" strike="noStrike">
                <a:solidFill>
                  <a:srgbClr val="FFFFFF"/>
                </a:solidFill>
                <a:latin typeface="Libre Baskerville"/>
                <a:ea typeface="Libre Baskerville"/>
                <a:cs typeface="Libre Baskerville"/>
                <a:sym typeface="Libre Baskerville"/>
              </a:rPr>
              <a:t>Some information was missing from lots of entries. And that problem aggravated for lesser known artists or tracks</a:t>
            </a:r>
            <a:endParaRPr sz="700"/>
          </a:p>
        </p:txBody>
      </p:sp>
      <p:sp>
        <p:nvSpPr>
          <p:cNvPr id="254" name="Google Shape;254;p31"/>
          <p:cNvSpPr txBox="1"/>
          <p:nvPr/>
        </p:nvSpPr>
        <p:spPr>
          <a:xfrm>
            <a:off x="6230400" y="1669850"/>
            <a:ext cx="2046000" cy="231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pt-PT" sz="1500">
                <a:solidFill>
                  <a:srgbClr val="FFFFFF"/>
                </a:solidFill>
              </a:rPr>
              <a:t>Defining </a:t>
            </a:r>
            <a:r>
              <a:rPr b="1" i="0" lang="pt-PT" sz="1500" u="none" cap="none" strike="noStrike">
                <a:solidFill>
                  <a:srgbClr val="FFFFFF"/>
                </a:solidFill>
                <a:latin typeface="Arial"/>
                <a:ea typeface="Arial"/>
                <a:cs typeface="Arial"/>
                <a:sym typeface="Arial"/>
              </a:rPr>
              <a:t> Concepts </a:t>
            </a:r>
            <a:endParaRPr sz="700"/>
          </a:p>
        </p:txBody>
      </p:sp>
      <p:sp>
        <p:nvSpPr>
          <p:cNvPr id="255" name="Google Shape;255;p31"/>
          <p:cNvSpPr txBox="1"/>
          <p:nvPr/>
        </p:nvSpPr>
        <p:spPr>
          <a:xfrm>
            <a:off x="6344144" y="2059000"/>
            <a:ext cx="1797000" cy="2078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1500" u="none" cap="none" strike="noStrike">
                <a:solidFill>
                  <a:srgbClr val="FFFFFF"/>
                </a:solidFill>
                <a:latin typeface="Libre Baskerville"/>
                <a:ea typeface="Libre Baskerville"/>
                <a:cs typeface="Libre Baskerville"/>
                <a:sym typeface="Libre Baskerville"/>
              </a:rPr>
              <a:t>Our solution had to be able to handle differences in the definition of music concepts:</a:t>
            </a:r>
            <a:endParaRPr sz="700"/>
          </a:p>
          <a:p>
            <a:pPr indent="0" lvl="0" marL="0" marR="0" rtl="0" algn="ctr">
              <a:lnSpc>
                <a:spcPct val="100000"/>
              </a:lnSpc>
              <a:spcBef>
                <a:spcPts val="0"/>
              </a:spcBef>
              <a:spcAft>
                <a:spcPts val="0"/>
              </a:spcAft>
              <a:buNone/>
            </a:pPr>
            <a:r>
              <a:rPr b="0" i="0" lang="pt-PT" sz="1500" u="none" cap="none" strike="noStrike">
                <a:solidFill>
                  <a:srgbClr val="FFFFFF"/>
                </a:solidFill>
                <a:latin typeface="Libre Baskerville"/>
                <a:ea typeface="Libre Baskerville"/>
                <a:cs typeface="Libre Baskerville"/>
                <a:sym typeface="Libre Baskerville"/>
              </a:rPr>
              <a:t>Group or single artist, album or release, etc.</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31E"/>
        </a:solidFill>
      </p:bgPr>
    </p:bg>
    <p:spTree>
      <p:nvGrpSpPr>
        <p:cNvPr id="259" name="Shape 259"/>
        <p:cNvGrpSpPr/>
        <p:nvPr/>
      </p:nvGrpSpPr>
      <p:grpSpPr>
        <a:xfrm>
          <a:off x="0" y="0"/>
          <a:ext cx="0" cy="0"/>
          <a:chOff x="0" y="0"/>
          <a:chExt cx="0" cy="0"/>
        </a:xfrm>
      </p:grpSpPr>
      <p:sp>
        <p:nvSpPr>
          <p:cNvPr id="260" name="Google Shape;260;p32"/>
          <p:cNvSpPr/>
          <p:nvPr/>
        </p:nvSpPr>
        <p:spPr>
          <a:xfrm>
            <a:off x="6305102" y="-285750"/>
            <a:ext cx="3313242" cy="28575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261" name="Google Shape;261;p32"/>
          <p:cNvSpPr/>
          <p:nvPr/>
        </p:nvSpPr>
        <p:spPr>
          <a:xfrm rot="-1266137">
            <a:off x="-638610" y="2948866"/>
            <a:ext cx="2605385" cy="3360569"/>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262" name="Google Shape;262;p32"/>
          <p:cNvSpPr/>
          <p:nvPr/>
        </p:nvSpPr>
        <p:spPr>
          <a:xfrm rot="-5569636">
            <a:off x="389809" y="-1134778"/>
            <a:ext cx="2048027" cy="3530031"/>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63" name="Google Shape;263;p32"/>
          <p:cNvSpPr/>
          <p:nvPr/>
        </p:nvSpPr>
        <p:spPr>
          <a:xfrm rot="-3755510">
            <a:off x="7318814" y="2749835"/>
            <a:ext cx="2048027" cy="3530031"/>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64" name="Google Shape;264;p32"/>
          <p:cNvSpPr txBox="1"/>
          <p:nvPr/>
        </p:nvSpPr>
        <p:spPr>
          <a:xfrm>
            <a:off x="1641591" y="2232171"/>
            <a:ext cx="5860818" cy="8350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pt-PT" sz="6300" u="none" cap="none" strike="noStrike">
                <a:solidFill>
                  <a:srgbClr val="FFFFFF"/>
                </a:solidFill>
                <a:latin typeface="Yeseva One"/>
                <a:ea typeface="Yeseva One"/>
                <a:cs typeface="Yeseva One"/>
                <a:sym typeface="Yeseva One"/>
              </a:rPr>
              <a:t>DEMO</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31E"/>
        </a:solidFill>
      </p:bgPr>
    </p:bg>
    <p:spTree>
      <p:nvGrpSpPr>
        <p:cNvPr id="268" name="Shape 268"/>
        <p:cNvGrpSpPr/>
        <p:nvPr/>
      </p:nvGrpSpPr>
      <p:grpSpPr>
        <a:xfrm>
          <a:off x="0" y="0"/>
          <a:ext cx="0" cy="0"/>
          <a:chOff x="0" y="0"/>
          <a:chExt cx="0" cy="0"/>
        </a:xfrm>
      </p:grpSpPr>
      <p:pic>
        <p:nvPicPr>
          <p:cNvPr id="269" name="Google Shape;269;p33" title="WSDL 2024 Apollo's Orchestra demo">
            <a:hlinkClick r:id="rId3"/>
          </p:cNvPr>
          <p:cNvPicPr preferRelativeResize="0"/>
          <p:nvPr/>
        </p:nvPicPr>
        <p:blipFill>
          <a:blip r:embed="rId4">
            <a:alphaModFix/>
          </a:blip>
          <a:stretch>
            <a:fillRect/>
          </a:stretch>
        </p:blipFill>
        <p:spPr>
          <a:xfrm>
            <a:off x="621250" y="349450"/>
            <a:ext cx="7901500" cy="4444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