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5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1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226" y="1734"/>
      </p:cViewPr>
      <p:guideLst>
        <p:guide orient="horz" pos="567"/>
        <p:guide pos="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72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734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814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431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3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390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10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3642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4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00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041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7858-842B-4CB9-BB21-303C76E2A9BB}" type="datetimeFigureOut">
              <a:rPr lang="es-419" smtClean="0"/>
              <a:t>12/7/2017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D016-D6C5-44B7-8FF2-3FD1BB90062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43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E95D0FA4-B77B-4B66-A30E-0D9B3CCA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86971" y="-2440006"/>
            <a:ext cx="230948" cy="4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325" tIns="57163" rIns="114325" bIns="57163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 sz="2251"/>
          </a:p>
        </p:txBody>
      </p:sp>
      <p:pic>
        <p:nvPicPr>
          <p:cNvPr id="76" name="Gráfico 4">
            <a:extLst>
              <a:ext uri="{FF2B5EF4-FFF2-40B4-BE49-F238E27FC236}">
                <a16:creationId xmlns:a16="http://schemas.microsoft.com/office/drawing/2014/main" id="{3F554B78-E976-4163-A3D0-45B50C991AE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073" y="280036"/>
            <a:ext cx="323850" cy="323850"/>
          </a:xfrm>
          <a:prstGeom prst="rect">
            <a:avLst/>
          </a:prstGeom>
        </p:spPr>
      </p:pic>
      <p:pic>
        <p:nvPicPr>
          <p:cNvPr id="77" name="Gráfico 6">
            <a:extLst>
              <a:ext uri="{FF2B5EF4-FFF2-40B4-BE49-F238E27FC236}">
                <a16:creationId xmlns:a16="http://schemas.microsoft.com/office/drawing/2014/main" id="{09D81912-05B2-4414-8F9E-2CF994FD894B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473" y="603886"/>
            <a:ext cx="371475" cy="408940"/>
          </a:xfrm>
          <a:prstGeom prst="rect">
            <a:avLst/>
          </a:prstGeom>
        </p:spPr>
      </p:pic>
      <p:pic>
        <p:nvPicPr>
          <p:cNvPr id="78" name="Gráfico 7">
            <a:extLst>
              <a:ext uri="{FF2B5EF4-FFF2-40B4-BE49-F238E27FC236}">
                <a16:creationId xmlns:a16="http://schemas.microsoft.com/office/drawing/2014/main" id="{EB752BA5-AD95-4752-80E4-F0B897525D01}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8073" y="1036956"/>
            <a:ext cx="419100" cy="219075"/>
          </a:xfrm>
          <a:prstGeom prst="rect">
            <a:avLst/>
          </a:prstGeom>
        </p:spPr>
      </p:pic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AD619E82-7D07-4BD5-9F26-7FA2CD117AC0}"/>
              </a:ext>
            </a:extLst>
          </p:cNvPr>
          <p:cNvCxnSpPr/>
          <p:nvPr/>
        </p:nvCxnSpPr>
        <p:spPr>
          <a:xfrm>
            <a:off x="1991923" y="441961"/>
            <a:ext cx="633095" cy="2520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4FE7306D-47CE-4C50-AE7A-239111219566}"/>
              </a:ext>
            </a:extLst>
          </p:cNvPr>
          <p:cNvCxnSpPr/>
          <p:nvPr/>
        </p:nvCxnSpPr>
        <p:spPr>
          <a:xfrm flipV="1">
            <a:off x="2087173" y="918211"/>
            <a:ext cx="537845" cy="228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8F48D16-C56B-4A87-88BF-D5F00B4D3FEA}"/>
              </a:ext>
            </a:extLst>
          </p:cNvPr>
          <p:cNvCxnSpPr>
            <a:cxnSpLocks/>
          </p:cNvCxnSpPr>
          <p:nvPr/>
        </p:nvCxnSpPr>
        <p:spPr>
          <a:xfrm flipH="1">
            <a:off x="1237543" y="812801"/>
            <a:ext cx="1403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C7783C49-9472-4E28-B19C-0C2C90EBF455}"/>
              </a:ext>
            </a:extLst>
          </p:cNvPr>
          <p:cNvCxnSpPr>
            <a:cxnSpLocks/>
          </p:cNvCxnSpPr>
          <p:nvPr/>
        </p:nvCxnSpPr>
        <p:spPr>
          <a:xfrm flipH="1">
            <a:off x="1234368" y="358141"/>
            <a:ext cx="450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733B736-D9FC-4FA7-B055-A140FAB2DDC6}"/>
              </a:ext>
            </a:extLst>
          </p:cNvPr>
          <p:cNvCxnSpPr>
            <a:cxnSpLocks/>
          </p:cNvCxnSpPr>
          <p:nvPr/>
        </p:nvCxnSpPr>
        <p:spPr>
          <a:xfrm flipH="1">
            <a:off x="1234368" y="522606"/>
            <a:ext cx="433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59A1027-2DAD-41AA-8E10-6442AA3BEEB7}"/>
              </a:ext>
            </a:extLst>
          </p:cNvPr>
          <p:cNvCxnSpPr>
            <a:cxnSpLocks/>
          </p:cNvCxnSpPr>
          <p:nvPr/>
        </p:nvCxnSpPr>
        <p:spPr>
          <a:xfrm flipH="1">
            <a:off x="1237543" y="1146176"/>
            <a:ext cx="429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7D38B4F-D510-4BE5-BC52-D8279A0A209F}"/>
              </a:ext>
            </a:extLst>
          </p:cNvPr>
          <p:cNvCxnSpPr>
            <a:cxnSpLocks/>
          </p:cNvCxnSpPr>
          <p:nvPr/>
        </p:nvCxnSpPr>
        <p:spPr>
          <a:xfrm flipH="1">
            <a:off x="2953948" y="812801"/>
            <a:ext cx="450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3E51AB52-DC3B-4254-81EC-632C31941B52}"/>
              </a:ext>
            </a:extLst>
          </p:cNvPr>
          <p:cNvSpPr/>
          <p:nvPr/>
        </p:nvSpPr>
        <p:spPr>
          <a:xfrm>
            <a:off x="1372798" y="175261"/>
            <a:ext cx="1819275" cy="120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sp>
        <p:nvSpPr>
          <p:cNvPr id="87" name="CuadroTexto 70">
            <a:extLst>
              <a:ext uri="{FF2B5EF4-FFF2-40B4-BE49-F238E27FC236}">
                <a16:creationId xmlns:a16="http://schemas.microsoft.com/office/drawing/2014/main" id="{198BFF08-07FC-4671-BCA8-FDA107D7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23" y="227172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CuadroTexto 71">
            <a:extLst>
              <a:ext uri="{FF2B5EF4-FFF2-40B4-BE49-F238E27FC236}">
                <a16:creationId xmlns:a16="http://schemas.microsoft.com/office/drawing/2014/main" id="{DA56F6A5-94E1-45C7-BD61-217149D2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86" y="384335"/>
            <a:ext cx="258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CuadroTexto 72">
            <a:extLst>
              <a:ext uri="{FF2B5EF4-FFF2-40B4-BE49-F238E27FC236}">
                <a16:creationId xmlns:a16="http://schemas.microsoft.com/office/drawing/2014/main" id="{AD69F10F-8E15-4CB7-8D55-8544A6C3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61" y="1006635"/>
            <a:ext cx="2682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ángulo 73">
            <a:extLst>
              <a:ext uri="{FF2B5EF4-FFF2-40B4-BE49-F238E27FC236}">
                <a16:creationId xmlns:a16="http://schemas.microsoft.com/office/drawing/2014/main" id="{C5DF753D-9FD5-435B-AD1E-432E54ED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3" y="690722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rapecio 94">
            <a:extLst>
              <a:ext uri="{FF2B5EF4-FFF2-40B4-BE49-F238E27FC236}">
                <a16:creationId xmlns:a16="http://schemas.microsoft.com/office/drawing/2014/main" id="{6F73FE83-4C31-4D6C-9904-C91B61085D64}"/>
              </a:ext>
            </a:extLst>
          </p:cNvPr>
          <p:cNvSpPr/>
          <p:nvPr/>
        </p:nvSpPr>
        <p:spPr>
          <a:xfrm rot="5400000">
            <a:off x="3178347" y="766923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B289AE4F-26A3-41A8-A9CD-9308642F615A}"/>
              </a:ext>
            </a:extLst>
          </p:cNvPr>
          <p:cNvCxnSpPr>
            <a:cxnSpLocks/>
            <a:stCxn id="95" idx="3"/>
          </p:cNvCxnSpPr>
          <p:nvPr/>
        </p:nvCxnSpPr>
        <p:spPr>
          <a:xfrm rot="5400000">
            <a:off x="1658040" y="-67270"/>
            <a:ext cx="649205" cy="2585084"/>
          </a:xfrm>
          <a:prstGeom prst="bentConnector2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73">
            <a:extLst>
              <a:ext uri="{FF2B5EF4-FFF2-40B4-BE49-F238E27FC236}">
                <a16:creationId xmlns:a16="http://schemas.microsoft.com/office/drawing/2014/main" id="{78F37580-27F1-4795-A02E-BBCB7CE1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185" y="770901"/>
            <a:ext cx="277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CuadroTexto 74">
            <a:extLst>
              <a:ext uri="{FF2B5EF4-FFF2-40B4-BE49-F238E27FC236}">
                <a16:creationId xmlns:a16="http://schemas.microsoft.com/office/drawing/2014/main" id="{BB3BC9D7-3B42-4BDD-A899-4457A1CD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60" y="1418906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inj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rapecio 21">
            <a:extLst>
              <a:ext uri="{FF2B5EF4-FFF2-40B4-BE49-F238E27FC236}">
                <a16:creationId xmlns:a16="http://schemas.microsoft.com/office/drawing/2014/main" id="{9CF498DB-51FE-4A04-B581-F608475F0F18}"/>
              </a:ext>
            </a:extLst>
          </p:cNvPr>
          <p:cNvSpPr/>
          <p:nvPr/>
        </p:nvSpPr>
        <p:spPr>
          <a:xfrm rot="5400000">
            <a:off x="2037067" y="392749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405B9C5F-A5BD-4639-8CA6-62EE6D5C6E31}"/>
              </a:ext>
            </a:extLst>
          </p:cNvPr>
          <p:cNvSpPr/>
          <p:nvPr/>
        </p:nvSpPr>
        <p:spPr>
          <a:xfrm rot="5400000">
            <a:off x="2038755" y="754064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41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107D102C-720F-4ED6-B36A-7B10F3EC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86971" y="-2440006"/>
            <a:ext cx="230948" cy="4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325" tIns="57163" rIns="114325" bIns="57163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 sz="2251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BFBE89D-8957-4065-BACD-B7A9E4C1A1B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073" y="280036"/>
            <a:ext cx="323850" cy="323850"/>
          </a:xfrm>
          <a:prstGeom prst="rect">
            <a:avLst/>
          </a:prstGeom>
        </p:spPr>
      </p:pic>
      <p:pic>
        <p:nvPicPr>
          <p:cNvPr id="6" name="Gráfico 6">
            <a:extLst>
              <a:ext uri="{FF2B5EF4-FFF2-40B4-BE49-F238E27FC236}">
                <a16:creationId xmlns:a16="http://schemas.microsoft.com/office/drawing/2014/main" id="{9022BD54-F08D-4B6C-AF67-2AF4347AB1E4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2473" y="603886"/>
            <a:ext cx="371475" cy="408940"/>
          </a:xfrm>
          <a:prstGeom prst="rect">
            <a:avLst/>
          </a:prstGeom>
        </p:spPr>
      </p:pic>
      <p:pic>
        <p:nvPicPr>
          <p:cNvPr id="7" name="Gráfico 7">
            <a:extLst>
              <a:ext uri="{FF2B5EF4-FFF2-40B4-BE49-F238E27FC236}">
                <a16:creationId xmlns:a16="http://schemas.microsoft.com/office/drawing/2014/main" id="{C0508313-A4A9-4F6C-BB0C-D6924F7FD81B}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8073" y="1036956"/>
            <a:ext cx="419100" cy="219075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4A4D9D4-D992-4408-A91B-D309863B60B9}"/>
              </a:ext>
            </a:extLst>
          </p:cNvPr>
          <p:cNvCxnSpPr/>
          <p:nvPr/>
        </p:nvCxnSpPr>
        <p:spPr>
          <a:xfrm>
            <a:off x="1991923" y="441961"/>
            <a:ext cx="633095" cy="2520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F246B6B3-2D14-46F6-A5C8-821478AB1DF6}"/>
              </a:ext>
            </a:extLst>
          </p:cNvPr>
          <p:cNvCxnSpPr/>
          <p:nvPr/>
        </p:nvCxnSpPr>
        <p:spPr>
          <a:xfrm flipV="1">
            <a:off x="2087173" y="918211"/>
            <a:ext cx="537845" cy="228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BBDA90-F070-4BA4-B963-0B0ADC986C47}"/>
              </a:ext>
            </a:extLst>
          </p:cNvPr>
          <p:cNvCxnSpPr>
            <a:cxnSpLocks/>
          </p:cNvCxnSpPr>
          <p:nvPr/>
        </p:nvCxnSpPr>
        <p:spPr>
          <a:xfrm flipH="1">
            <a:off x="1237543" y="812801"/>
            <a:ext cx="1403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8B267B5-C98F-403E-9213-2BCCAC5FD03D}"/>
              </a:ext>
            </a:extLst>
          </p:cNvPr>
          <p:cNvCxnSpPr>
            <a:cxnSpLocks/>
          </p:cNvCxnSpPr>
          <p:nvPr/>
        </p:nvCxnSpPr>
        <p:spPr>
          <a:xfrm flipH="1">
            <a:off x="1234368" y="358141"/>
            <a:ext cx="450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C7BD3DE-8CC1-486C-9ABE-78F40B8215F0}"/>
              </a:ext>
            </a:extLst>
          </p:cNvPr>
          <p:cNvCxnSpPr>
            <a:cxnSpLocks/>
          </p:cNvCxnSpPr>
          <p:nvPr/>
        </p:nvCxnSpPr>
        <p:spPr>
          <a:xfrm flipH="1">
            <a:off x="1234368" y="522606"/>
            <a:ext cx="433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237BFD-3AE8-4495-938A-C9AC52B7E1D7}"/>
              </a:ext>
            </a:extLst>
          </p:cNvPr>
          <p:cNvCxnSpPr>
            <a:cxnSpLocks/>
          </p:cNvCxnSpPr>
          <p:nvPr/>
        </p:nvCxnSpPr>
        <p:spPr>
          <a:xfrm flipH="1">
            <a:off x="1237543" y="1146176"/>
            <a:ext cx="429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11903C8-368F-42DC-AF55-F0806A7D013B}"/>
              </a:ext>
            </a:extLst>
          </p:cNvPr>
          <p:cNvCxnSpPr>
            <a:cxnSpLocks/>
          </p:cNvCxnSpPr>
          <p:nvPr/>
        </p:nvCxnSpPr>
        <p:spPr>
          <a:xfrm flipH="1">
            <a:off x="2953948" y="812801"/>
            <a:ext cx="450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18A807-15B0-40AD-B31B-B21C15DCB355}"/>
              </a:ext>
            </a:extLst>
          </p:cNvPr>
          <p:cNvSpPr/>
          <p:nvPr/>
        </p:nvSpPr>
        <p:spPr>
          <a:xfrm>
            <a:off x="1372798" y="175261"/>
            <a:ext cx="1819275" cy="120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sp>
        <p:nvSpPr>
          <p:cNvPr id="16" name="CuadroTexto 70">
            <a:extLst>
              <a:ext uri="{FF2B5EF4-FFF2-40B4-BE49-F238E27FC236}">
                <a16:creationId xmlns:a16="http://schemas.microsoft.com/office/drawing/2014/main" id="{E3B8E4F8-E1E7-4582-AED7-A4AD6C05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23" y="227172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uadroTexto 71">
            <a:extLst>
              <a:ext uri="{FF2B5EF4-FFF2-40B4-BE49-F238E27FC236}">
                <a16:creationId xmlns:a16="http://schemas.microsoft.com/office/drawing/2014/main" id="{6E475484-AC21-4AF8-9BE6-7F9630C8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886" y="384335"/>
            <a:ext cx="258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uadroTexto 72">
            <a:extLst>
              <a:ext uri="{FF2B5EF4-FFF2-40B4-BE49-F238E27FC236}">
                <a16:creationId xmlns:a16="http://schemas.microsoft.com/office/drawing/2014/main" id="{E4617B16-1999-4F98-8D1A-9139E403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61" y="1006635"/>
            <a:ext cx="2682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ángulo 73">
            <a:extLst>
              <a:ext uri="{FF2B5EF4-FFF2-40B4-BE49-F238E27FC236}">
                <a16:creationId xmlns:a16="http://schemas.microsoft.com/office/drawing/2014/main" id="{7D4700EA-6041-40EA-8CD9-5848BEDF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3" y="690722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DCFB838C-4822-4759-84E5-47CB004E8575}"/>
              </a:ext>
            </a:extLst>
          </p:cNvPr>
          <p:cNvSpPr/>
          <p:nvPr/>
        </p:nvSpPr>
        <p:spPr>
          <a:xfrm rot="5400000">
            <a:off x="2981108" y="772689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D01F82F-B7D0-4086-9E2B-5D3E005A172A}"/>
              </a:ext>
            </a:extLst>
          </p:cNvPr>
          <p:cNvCxnSpPr>
            <a:cxnSpLocks/>
            <a:stCxn id="20" idx="3"/>
            <a:endCxn id="23" idx="3"/>
          </p:cNvCxnSpPr>
          <p:nvPr/>
        </p:nvCxnSpPr>
        <p:spPr>
          <a:xfrm rot="5400000">
            <a:off x="1518530" y="-31459"/>
            <a:ext cx="621520" cy="2497310"/>
          </a:xfrm>
          <a:prstGeom prst="bentConnector2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73">
            <a:extLst>
              <a:ext uri="{FF2B5EF4-FFF2-40B4-BE49-F238E27FC236}">
                <a16:creationId xmlns:a16="http://schemas.microsoft.com/office/drawing/2014/main" id="{76CA6A73-B431-4F0B-81FB-DACA6F51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185" y="770901"/>
            <a:ext cx="277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uadroTexto 74">
            <a:extLst>
              <a:ext uri="{FF2B5EF4-FFF2-40B4-BE49-F238E27FC236}">
                <a16:creationId xmlns:a16="http://schemas.microsoft.com/office/drawing/2014/main" id="{5456F73B-0173-46AC-AFF2-517655547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60" y="1396987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inj3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rapecio 23">
            <a:extLst>
              <a:ext uri="{FF2B5EF4-FFF2-40B4-BE49-F238E27FC236}">
                <a16:creationId xmlns:a16="http://schemas.microsoft.com/office/drawing/2014/main" id="{9673001C-A727-4478-86D6-E64BA24CF6AF}"/>
              </a:ext>
            </a:extLst>
          </p:cNvPr>
          <p:cNvSpPr/>
          <p:nvPr/>
        </p:nvSpPr>
        <p:spPr>
          <a:xfrm rot="5400000">
            <a:off x="2037067" y="392749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sp>
        <p:nvSpPr>
          <p:cNvPr id="25" name="Trapecio 24">
            <a:extLst>
              <a:ext uri="{FF2B5EF4-FFF2-40B4-BE49-F238E27FC236}">
                <a16:creationId xmlns:a16="http://schemas.microsoft.com/office/drawing/2014/main" id="{7BBAD48B-6B00-413E-AC9F-8C3793DB763F}"/>
              </a:ext>
            </a:extLst>
          </p:cNvPr>
          <p:cNvSpPr/>
          <p:nvPr/>
        </p:nvSpPr>
        <p:spPr>
          <a:xfrm rot="5400000">
            <a:off x="2038755" y="754064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sp>
        <p:nvSpPr>
          <p:cNvPr id="26" name="Trapecio 25">
            <a:extLst>
              <a:ext uri="{FF2B5EF4-FFF2-40B4-BE49-F238E27FC236}">
                <a16:creationId xmlns:a16="http://schemas.microsoft.com/office/drawing/2014/main" id="{5D97B69C-6F1C-408A-955C-9F6DA5A8C3EF}"/>
              </a:ext>
            </a:extLst>
          </p:cNvPr>
          <p:cNvSpPr/>
          <p:nvPr/>
        </p:nvSpPr>
        <p:spPr>
          <a:xfrm rot="5400000">
            <a:off x="2038754" y="1098155"/>
            <a:ext cx="193674" cy="984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419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792CAC61-2526-4B2B-896A-80996816BE94}"/>
              </a:ext>
            </a:extLst>
          </p:cNvPr>
          <p:cNvCxnSpPr>
            <a:stCxn id="24" idx="3"/>
          </p:cNvCxnSpPr>
          <p:nvPr/>
        </p:nvCxnSpPr>
        <p:spPr>
          <a:xfrm rot="5400000">
            <a:off x="1297382" y="-190250"/>
            <a:ext cx="119776" cy="1553269"/>
          </a:xfrm>
          <a:prstGeom prst="bentConnector2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4D98A8E4-2B06-420B-8790-444CCFC981C3}"/>
              </a:ext>
            </a:extLst>
          </p:cNvPr>
          <p:cNvCxnSpPr>
            <a:stCxn id="25" idx="3"/>
          </p:cNvCxnSpPr>
          <p:nvPr/>
        </p:nvCxnSpPr>
        <p:spPr>
          <a:xfrm rot="5400000">
            <a:off x="1310163" y="144852"/>
            <a:ext cx="82470" cy="1568389"/>
          </a:xfrm>
          <a:prstGeom prst="bentConnector2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930F71D-DC3C-4AC4-AAC0-2DAE663F1B8D}"/>
              </a:ext>
            </a:extLst>
          </p:cNvPr>
          <p:cNvCxnSpPr>
            <a:stCxn id="26" idx="3"/>
          </p:cNvCxnSpPr>
          <p:nvPr/>
        </p:nvCxnSpPr>
        <p:spPr>
          <a:xfrm rot="5400000">
            <a:off x="1322720" y="489817"/>
            <a:ext cx="70786" cy="1554956"/>
          </a:xfrm>
          <a:prstGeom prst="bentConnector2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74">
            <a:extLst>
              <a:ext uri="{FF2B5EF4-FFF2-40B4-BE49-F238E27FC236}">
                <a16:creationId xmlns:a16="http://schemas.microsoft.com/office/drawing/2014/main" id="{81FD2A0D-EAEA-4C16-8A33-3AF1EBC82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78" y="489903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inj0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CuadroTexto 74">
            <a:extLst>
              <a:ext uri="{FF2B5EF4-FFF2-40B4-BE49-F238E27FC236}">
                <a16:creationId xmlns:a16="http://schemas.microsoft.com/office/drawing/2014/main" id="{0C45A328-9C59-4F3B-A04C-B0DC4D75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8" y="819047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inj1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CuadroTexto 74">
            <a:extLst>
              <a:ext uri="{FF2B5EF4-FFF2-40B4-BE49-F238E27FC236}">
                <a16:creationId xmlns:a16="http://schemas.microsoft.com/office/drawing/2014/main" id="{B8DBC0C4-DABA-40BB-B1BF-C4C1358A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8" y="1136326"/>
            <a:ext cx="39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inj2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15</Words>
  <Application>Microsoft Office PowerPoint</Application>
  <PresentationFormat>Personalizado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Dardo Vinas</dc:creator>
  <cp:lastModifiedBy>Dardo Vinas</cp:lastModifiedBy>
  <cp:revision>4</cp:revision>
  <dcterms:created xsi:type="dcterms:W3CDTF">2017-07-12T09:35:54Z</dcterms:created>
  <dcterms:modified xsi:type="dcterms:W3CDTF">2017-07-12T10:37:44Z</dcterms:modified>
</cp:coreProperties>
</file>