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DB01-94C3-44BF-A3A9-E4F42FB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1B3E3-A5C4-4D38-9C2F-CA169401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02F43-571D-44A9-9D1B-AC3772A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891B3-E204-47B7-8C1A-763B5DB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73D5-CD8F-416C-9D85-D2BB316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7333-28F0-4DE6-997A-B3BD0EE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0DF763-0A42-430B-8F4D-E51BDF2C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FB9B6-EACA-49D0-9423-CC3C50D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52A4A-E1A6-4F4E-BAC9-5E721DF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C0AFD-913F-4EE6-840D-A3F59E5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2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3DB6A6-13CE-4857-A226-69A312D7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1DA9B-9FC9-4B13-968B-C24FA0FE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17030-087F-45F1-856C-FEA1C9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02EDB-C1B8-4921-A725-9ABD7F54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F19B8-7463-43F6-B373-29F3E69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0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D65E5-E9CE-47C9-8F8D-406F2A1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8DC1C-07C4-48D0-B65B-C5E4B446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B8BFD-23B2-4C6A-A385-F217FAF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6DAC9-BD85-49A3-83B6-9C69FD0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7C08F-DED8-47EF-B805-391458D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1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B5244-6891-4D9A-83FB-408664C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CB865-7C9A-4F8F-8262-425BD7F8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9DE79-08D2-45DE-9126-C64FD45C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F5D3F-B246-4065-A8A2-BDC5A48D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34741-73CF-4BA8-A5BB-2F02B0AE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6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7A615-CDDE-4B31-915C-1126C51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9B490-F925-4629-A202-3B2CDB3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B458C-C616-47A6-872E-7C6BD121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51D12-947B-4237-B121-4362EDD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9BF04-3D6F-4C85-94BE-3E595ED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734D0-4443-4925-9C40-67325BC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23DB0-6F57-49FE-856E-74EFAAF4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9AFD1-8C42-48C1-A804-5BB5520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1186C-9943-4579-AAE9-096DE168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090F7D-657A-4D0F-9404-2BBB0E88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A9B490-17EC-40B0-96BB-5107A5A7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40A592-A29C-450A-AA04-43AD035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C905AB-4281-468F-8F93-E00B0B2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BA5523-C81D-435B-AEBA-59CDEB3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736EF-2048-442D-AEFF-9D49E1DA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20E88-3679-4C25-B7C5-93DF836C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A8F92-8695-4228-A6C7-EF452EF9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58163-F3BD-4068-B93E-B7AFFFB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421BEA-3287-41CE-8FFF-8542D37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90D9F-1193-4110-B31E-D7A13F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EEB77-2F84-46C5-9D7B-31186CA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D892-C8B4-417A-B459-4871C47C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A2CF4-794A-4046-B21D-58EC915C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17FFC-984D-49C6-A918-6F98E866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6ECCD9-D13A-4640-B1E9-E1FC3BE4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03647B-EDF2-4E94-89C4-F1492B5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D8D9A-08FC-44D6-AED2-07DBFA3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ABCA-83F5-499C-87F2-72BF8ED1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1B6E34-11F6-47F2-AC26-0F9CA552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02340-AA4A-449C-BDB9-D0F6DAD4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AEE0B-AC44-427F-BE4B-960FBD21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18F08F-4799-4ACA-8E58-90E9DB5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4D0B2-CDC9-45D6-8CA0-A27AAEF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642EF3-FE31-444A-8BB6-7831EB5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57D97-8235-4EDD-8B6E-58696D92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2AA41-5C08-44B1-80DB-EC4971F9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7E97-E77A-4920-A6B7-614B719493D6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764B-D97D-4B18-9D1F-690D8C281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8DF3D-283A-40E4-A1B1-8A246896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F10C6-6B38-4C91-B65C-6BCE0E8B07D4}"/>
              </a:ext>
            </a:extLst>
          </p:cNvPr>
          <p:cNvSpPr/>
          <p:nvPr/>
        </p:nvSpPr>
        <p:spPr>
          <a:xfrm>
            <a:off x="5132386" y="651937"/>
            <a:ext cx="1912410" cy="7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EEF4-2CA5-46C8-9A3A-C657AD8F5EF7}"/>
              </a:ext>
            </a:extLst>
          </p:cNvPr>
          <p:cNvSpPr/>
          <p:nvPr/>
        </p:nvSpPr>
        <p:spPr>
          <a:xfrm>
            <a:off x="455082" y="2006599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ACC3B-ED0F-4E4F-8269-2BB170448881}"/>
              </a:ext>
            </a:extLst>
          </p:cNvPr>
          <p:cNvSpPr/>
          <p:nvPr/>
        </p:nvSpPr>
        <p:spPr>
          <a:xfrm>
            <a:off x="2745315" y="2006598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utilisateurs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A91C6-AE4D-44FB-AD7F-913191E54CCB}"/>
              </a:ext>
            </a:extLst>
          </p:cNvPr>
          <p:cNvSpPr/>
          <p:nvPr/>
        </p:nvSpPr>
        <p:spPr>
          <a:xfrm>
            <a:off x="5020733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Déploiement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D129F-ADDF-45A6-9629-C683F787E073}"/>
              </a:ext>
            </a:extLst>
          </p:cNvPr>
          <p:cNvSpPr/>
          <p:nvPr/>
        </p:nvSpPr>
        <p:spPr>
          <a:xfrm>
            <a:off x="7296150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Hébergement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766C7-FAE7-48A1-8D9B-3FB257569C70}"/>
              </a:ext>
            </a:extLst>
          </p:cNvPr>
          <p:cNvSpPr/>
          <p:nvPr/>
        </p:nvSpPr>
        <p:spPr>
          <a:xfrm>
            <a:off x="9571567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Monitoring </a:t>
            </a:r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DCD05EBA-460B-4504-8F7F-40DDD9A3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6770"/>
              </p:ext>
            </p:extLst>
          </p:nvPr>
        </p:nvGraphicFramePr>
        <p:xfrm>
          <a:off x="565147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Register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où s’enregistre les autres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2" name="Tableau 16">
            <a:extLst>
              <a:ext uri="{FF2B5EF4-FFF2-40B4-BE49-F238E27FC236}">
                <a16:creationId xmlns:a16="http://schemas.microsoft.com/office/drawing/2014/main" id="{6C889A44-F25F-44A5-AF0D-9A7D2071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8723"/>
              </p:ext>
            </p:extLst>
          </p:nvPr>
        </p:nvGraphicFramePr>
        <p:xfrm>
          <a:off x="565147" y="3640664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Récupération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de gestion des défauts de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2BE9F88F-7AF5-41E5-9D4F-FF0BAE46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23819"/>
              </p:ext>
            </p:extLst>
          </p:nvPr>
        </p:nvGraphicFramePr>
        <p:xfrm>
          <a:off x="2833156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Authentification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4" name="Tableau 16">
            <a:extLst>
              <a:ext uri="{FF2B5EF4-FFF2-40B4-BE49-F238E27FC236}">
                <a16:creationId xmlns:a16="http://schemas.microsoft.com/office/drawing/2014/main" id="{066C5BC1-6557-4F7F-BF78-CFEEFA44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7953"/>
              </p:ext>
            </p:extLst>
          </p:nvPr>
        </p:nvGraphicFramePr>
        <p:xfrm>
          <a:off x="2847972" y="3623731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Inscription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5" name="Tableau 16">
            <a:extLst>
              <a:ext uri="{FF2B5EF4-FFF2-40B4-BE49-F238E27FC236}">
                <a16:creationId xmlns:a16="http://schemas.microsoft.com/office/drawing/2014/main" id="{277BB3BE-4728-4A48-96B8-B560D2E8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7587"/>
              </p:ext>
            </p:extLst>
          </p:nvPr>
        </p:nvGraphicFramePr>
        <p:xfrm>
          <a:off x="5123389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Analyse de répertoire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6" name="Tableau 16">
            <a:extLst>
              <a:ext uri="{FF2B5EF4-FFF2-40B4-BE49-F238E27FC236}">
                <a16:creationId xmlns:a16="http://schemas.microsoft.com/office/drawing/2014/main" id="{F52A3170-2914-4C83-9FDB-A3C5B28A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1074"/>
              </p:ext>
            </p:extLst>
          </p:nvPr>
        </p:nvGraphicFramePr>
        <p:xfrm>
          <a:off x="5115981" y="364066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Registre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7" name="Tableau 16">
            <a:extLst>
              <a:ext uri="{FF2B5EF4-FFF2-40B4-BE49-F238E27FC236}">
                <a16:creationId xmlns:a16="http://schemas.microsoft.com/office/drawing/2014/main" id="{6468016D-8B0A-4CB1-9EFC-8C0DDED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59644"/>
              </p:ext>
            </p:extLst>
          </p:nvPr>
        </p:nvGraphicFramePr>
        <p:xfrm>
          <a:off x="5115981" y="4631260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création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8" name="Tableau 16">
            <a:extLst>
              <a:ext uri="{FF2B5EF4-FFF2-40B4-BE49-F238E27FC236}">
                <a16:creationId xmlns:a16="http://schemas.microsoft.com/office/drawing/2014/main" id="{B9CD545C-91D0-44C3-B902-2E77FE08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2851"/>
              </p:ext>
            </p:extLst>
          </p:nvPr>
        </p:nvGraphicFramePr>
        <p:xfrm>
          <a:off x="5123389" y="5621857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9" name="Tableau 16">
            <a:extLst>
              <a:ext uri="{FF2B5EF4-FFF2-40B4-BE49-F238E27FC236}">
                <a16:creationId xmlns:a16="http://schemas.microsoft.com/office/drawing/2014/main" id="{1348E0D7-F4DB-4C12-A5D8-C4143E88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11720"/>
              </p:ext>
            </p:extLst>
          </p:nvPr>
        </p:nvGraphicFramePr>
        <p:xfrm>
          <a:off x="7413624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du routage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0" name="Tableau 16">
            <a:extLst>
              <a:ext uri="{FF2B5EF4-FFF2-40B4-BE49-F238E27FC236}">
                <a16:creationId xmlns:a16="http://schemas.microsoft.com/office/drawing/2014/main" id="{27153246-5079-471B-9687-3DF6E47F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4346"/>
              </p:ext>
            </p:extLst>
          </p:nvPr>
        </p:nvGraphicFramePr>
        <p:xfrm>
          <a:off x="7398807" y="3640663"/>
          <a:ext cx="1945220" cy="10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des objets 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1" name="Tableau 16">
            <a:extLst>
              <a:ext uri="{FF2B5EF4-FFF2-40B4-BE49-F238E27FC236}">
                <a16:creationId xmlns:a16="http://schemas.microsoft.com/office/drawing/2014/main" id="{901B8619-CAE6-4B81-A831-610383EA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65832"/>
              </p:ext>
            </p:extLst>
          </p:nvPr>
        </p:nvGraphicFramePr>
        <p:xfrm>
          <a:off x="9681633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Collecte</a:t>
                      </a:r>
                      <a:r>
                        <a:rPr lang="fr-FR" dirty="0"/>
                        <a:t> </a:t>
                      </a:r>
                      <a:r>
                        <a:rPr lang="fr-FR" sz="1500" dirty="0"/>
                        <a:t>de donnée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11C75E4-70D1-42F4-9BFA-41ACC24F37EC}"/>
              </a:ext>
            </a:extLst>
          </p:cNvPr>
          <p:cNvSpPr/>
          <p:nvPr/>
        </p:nvSpPr>
        <p:spPr>
          <a:xfrm>
            <a:off x="1670048" y="93134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Site web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AB01FB9-9AEE-4F36-A091-99D98D53495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908275" y="543455"/>
            <a:ext cx="643458" cy="2282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BBA9F88-0C7E-40EE-9886-036E0BC099B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045983" y="-594254"/>
            <a:ext cx="643458" cy="45582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9E239B61-25BB-4720-999C-EEC83DA3F8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632858" y="550864"/>
            <a:ext cx="643459" cy="2268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2DFCC060-6A09-40C4-995D-B90C900087E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7740" y="-594252"/>
            <a:ext cx="643460" cy="4558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9ABFDD-ECD1-4763-94D4-24C1738A23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88591" y="1363139"/>
            <a:ext cx="7409" cy="643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74214DC-1A27-483E-BEF0-6AE2186F4E71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16200000" flipV="1">
            <a:off x="4733925" y="-702730"/>
            <a:ext cx="203201" cy="25061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6F781F3-63C5-4565-8AC7-613EEDCA0EAD}"/>
              </a:ext>
            </a:extLst>
          </p:cNvPr>
          <p:cNvSpPr/>
          <p:nvPr/>
        </p:nvSpPr>
        <p:spPr>
          <a:xfrm>
            <a:off x="8594723" y="93133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utilisateur</a:t>
            </a:r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4BBD8701-BB54-4A6A-852F-C419661A8F06}"/>
              </a:ext>
            </a:extLst>
          </p:cNvPr>
          <p:cNvCxnSpPr>
            <a:stCxn id="61" idx="1"/>
            <a:endCxn id="4" idx="0"/>
          </p:cNvCxnSpPr>
          <p:nvPr/>
        </p:nvCxnSpPr>
        <p:spPr>
          <a:xfrm rot="10800000" flipV="1">
            <a:off x="6088591" y="448735"/>
            <a:ext cx="2506132" cy="2032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16">
            <a:extLst>
              <a:ext uri="{FF2B5EF4-FFF2-40B4-BE49-F238E27FC236}">
                <a16:creationId xmlns:a16="http://schemas.microsoft.com/office/drawing/2014/main" id="{3E095D8E-CEEC-40F4-A17C-04511FD89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74896"/>
              </p:ext>
            </p:extLst>
          </p:nvPr>
        </p:nvGraphicFramePr>
        <p:xfrm>
          <a:off x="7395102" y="480059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création de container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9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BBA2-D3C7-4AF0-A4B3-6E13882A6BFB}"/>
              </a:ext>
            </a:extLst>
          </p:cNvPr>
          <p:cNvSpPr/>
          <p:nvPr/>
        </p:nvSpPr>
        <p:spPr>
          <a:xfrm>
            <a:off x="4574114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2AB34-7D87-4265-9C9A-42830D74A818}"/>
              </a:ext>
            </a:extLst>
          </p:cNvPr>
          <p:cNvSpPr/>
          <p:nvPr/>
        </p:nvSpPr>
        <p:spPr>
          <a:xfrm>
            <a:off x="4760381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93A86-BD94-424E-A8F6-EA91709D55B1}"/>
              </a:ext>
            </a:extLst>
          </p:cNvPr>
          <p:cNvSpPr/>
          <p:nvPr/>
        </p:nvSpPr>
        <p:spPr>
          <a:xfrm>
            <a:off x="4760381" y="2776495"/>
            <a:ext cx="2317752" cy="5503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93BB7-4C5E-40B3-B916-A3707A5392D9}"/>
              </a:ext>
            </a:extLst>
          </p:cNvPr>
          <p:cNvSpPr/>
          <p:nvPr/>
        </p:nvSpPr>
        <p:spPr>
          <a:xfrm>
            <a:off x="6182781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94C8C-8712-4246-94EE-FB60FAC533FD}"/>
              </a:ext>
            </a:extLst>
          </p:cNvPr>
          <p:cNvSpPr/>
          <p:nvPr/>
        </p:nvSpPr>
        <p:spPr>
          <a:xfrm>
            <a:off x="5283198" y="1172631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VPN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8AE60-22CB-492F-9515-8101A4692556}"/>
              </a:ext>
            </a:extLst>
          </p:cNvPr>
          <p:cNvSpPr/>
          <p:nvPr/>
        </p:nvSpPr>
        <p:spPr>
          <a:xfrm>
            <a:off x="905932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920ED-F29E-4ECA-8C43-7A02CE06901F}"/>
              </a:ext>
            </a:extLst>
          </p:cNvPr>
          <p:cNvSpPr/>
          <p:nvPr/>
        </p:nvSpPr>
        <p:spPr>
          <a:xfrm>
            <a:off x="1092199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CE6B2F-C410-4281-8629-A7CABC9EAA3D}"/>
              </a:ext>
            </a:extLst>
          </p:cNvPr>
          <p:cNvSpPr/>
          <p:nvPr/>
        </p:nvSpPr>
        <p:spPr>
          <a:xfrm>
            <a:off x="8039100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D652F-1AD0-44C5-978A-62538145A48D}"/>
              </a:ext>
            </a:extLst>
          </p:cNvPr>
          <p:cNvSpPr/>
          <p:nvPr/>
        </p:nvSpPr>
        <p:spPr>
          <a:xfrm>
            <a:off x="8225367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361BE067-70F3-40BD-B91A-365F28633785}"/>
              </a:ext>
            </a:extLst>
          </p:cNvPr>
          <p:cNvCxnSpPr>
            <a:cxnSpLocks/>
            <a:stCxn id="26" idx="0"/>
            <a:endCxn id="14" idx="3"/>
          </p:cNvCxnSpPr>
          <p:nvPr/>
        </p:nvCxnSpPr>
        <p:spPr>
          <a:xfrm rot="16200000" flipV="1">
            <a:off x="7818966" y="634998"/>
            <a:ext cx="825502" cy="2645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5C561-48C1-4E85-A16C-DA78E237A1CB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5869515" y="2144181"/>
            <a:ext cx="4529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C56204B4-FE3F-4029-B406-E9224E561919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rot="5400000" flipH="1" flipV="1">
            <a:off x="3439581" y="527050"/>
            <a:ext cx="825502" cy="2861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742541F-AB82-447C-95DF-96736A04B47D}"/>
              </a:ext>
            </a:extLst>
          </p:cNvPr>
          <p:cNvSpPr txBox="1"/>
          <p:nvPr/>
        </p:nvSpPr>
        <p:spPr>
          <a:xfrm>
            <a:off x="5470524" y="2398182"/>
            <a:ext cx="12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root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B37388D-FA80-4817-B84A-4271943DED6F}"/>
              </a:ext>
            </a:extLst>
          </p:cNvPr>
          <p:cNvSpPr txBox="1"/>
          <p:nvPr/>
        </p:nvSpPr>
        <p:spPr>
          <a:xfrm>
            <a:off x="8553979" y="242838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5DC3BA-1C77-44E6-8CA1-31F16B4EE79A}"/>
              </a:ext>
            </a:extLst>
          </p:cNvPr>
          <p:cNvSpPr txBox="1"/>
          <p:nvPr/>
        </p:nvSpPr>
        <p:spPr>
          <a:xfrm>
            <a:off x="1420811" y="240716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CA61-804C-4F93-BE01-728BE701006F}"/>
              </a:ext>
            </a:extLst>
          </p:cNvPr>
          <p:cNvSpPr/>
          <p:nvPr/>
        </p:nvSpPr>
        <p:spPr>
          <a:xfrm>
            <a:off x="6182779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CCA9654-27A4-43A5-AA53-D758488466E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783913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2E8DD-5050-46AF-9327-3021F7A08669}"/>
              </a:ext>
            </a:extLst>
          </p:cNvPr>
          <p:cNvSpPr/>
          <p:nvPr/>
        </p:nvSpPr>
        <p:spPr>
          <a:xfrm>
            <a:off x="2508249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8E04-5349-4556-911F-03ABEB92B991}"/>
              </a:ext>
            </a:extLst>
          </p:cNvPr>
          <p:cNvSpPr/>
          <p:nvPr/>
        </p:nvSpPr>
        <p:spPr>
          <a:xfrm>
            <a:off x="2508247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F13B1BD-2917-4FD4-88D4-808A1326ADCE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3109381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D4FF7-47F8-4748-8409-1922001B8237}"/>
              </a:ext>
            </a:extLst>
          </p:cNvPr>
          <p:cNvSpPr/>
          <p:nvPr/>
        </p:nvSpPr>
        <p:spPr>
          <a:xfrm>
            <a:off x="9647767" y="386503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96560-FF79-4850-B4A3-537538941E92}"/>
              </a:ext>
            </a:extLst>
          </p:cNvPr>
          <p:cNvSpPr/>
          <p:nvPr/>
        </p:nvSpPr>
        <p:spPr>
          <a:xfrm>
            <a:off x="9647765" y="338299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71322F-082F-4037-BADC-135875687D8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10248899" y="378402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383FF26-A1D6-4BAF-B2AE-1BB13D6537F6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5675557" y="1840723"/>
            <a:ext cx="2764936" cy="311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032D4-3059-41B5-87A5-FEF107DDDD34}"/>
              </a:ext>
            </a:extLst>
          </p:cNvPr>
          <p:cNvSpPr/>
          <p:nvPr/>
        </p:nvSpPr>
        <p:spPr>
          <a:xfrm>
            <a:off x="5276847" y="241298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6B1E057-6C75-43BF-9A12-0E817B3AF167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6902448" y="613832"/>
            <a:ext cx="3346450" cy="2764934"/>
          </a:xfrm>
          <a:prstGeom prst="bentConnector3">
            <a:avLst>
              <a:gd name="adj1" fmla="val 15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B39A42-0CB0-4DF5-9A6D-EEE4934254E5}"/>
              </a:ext>
            </a:extLst>
          </p:cNvPr>
          <p:cNvCxnSpPr>
            <a:stCxn id="37" idx="1"/>
            <a:endCxn id="31" idx="0"/>
          </p:cNvCxnSpPr>
          <p:nvPr/>
        </p:nvCxnSpPr>
        <p:spPr>
          <a:xfrm rot="10800000" flipV="1">
            <a:off x="3109381" y="613832"/>
            <a:ext cx="2167466" cy="27649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4B40028-DCCA-46C4-BA1A-9E686C4CCD4D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H="1" flipV="1">
            <a:off x="6089648" y="986365"/>
            <a:ext cx="6351" cy="1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26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80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</cp:lastModifiedBy>
  <cp:revision>18</cp:revision>
  <dcterms:created xsi:type="dcterms:W3CDTF">2020-06-02T15:55:56Z</dcterms:created>
  <dcterms:modified xsi:type="dcterms:W3CDTF">2020-06-29T12:51:17Z</dcterms:modified>
</cp:coreProperties>
</file>