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8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3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0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142B-69DD-411D-A16B-EB8EB992E0D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DFF1-4778-41D8-8A7A-0FBDE4219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1600" y="685800"/>
            <a:ext cx="92143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新增进度：实现了二维码的定位和识别，能进行二维码的解码，对于最后一张二维码，通过将二维码剩余空白部分填充为灰色来作为结束标志，将二维码填满是为了方便定位</a:t>
            </a:r>
            <a:endParaRPr lang="en-US" altLang="zh-CN" dirty="0" smtClean="0"/>
          </a:p>
          <a:p>
            <a:r>
              <a:rPr lang="zh-CN" altLang="en-US" dirty="0" smtClean="0"/>
              <a:t>如：                                       正常二维码：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定位：根据二维码三个定位点的特征将二维码的四个顶点坐标求出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解码：设定二维码的规格为</a:t>
            </a:r>
            <a:r>
              <a:rPr lang="en-US" altLang="zh-CN" dirty="0" smtClean="0"/>
              <a:t>38</a:t>
            </a:r>
            <a:r>
              <a:rPr lang="zh-CN" altLang="en-US" dirty="0" smtClean="0"/>
              <a:t>*</a:t>
            </a:r>
            <a:r>
              <a:rPr lang="en-US" altLang="zh-CN" dirty="0" smtClean="0"/>
              <a:t>38</a:t>
            </a:r>
            <a:r>
              <a:rPr lang="zh-CN" altLang="en-US" dirty="0" smtClean="0"/>
              <a:t>，通过四个顶点坐标求出每个色块的面积，再遍历每个色块的像素值，根据遍历得到的像素值来判断该处的编码为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1</a:t>
            </a:r>
            <a:r>
              <a:rPr lang="zh-CN" altLang="en-US" dirty="0"/>
              <a:t>抑或</a:t>
            </a:r>
            <a:r>
              <a:rPr lang="zh-CN" altLang="en-US" dirty="0" smtClean="0"/>
              <a:t>是表示停止的灰色区域</a:t>
            </a:r>
            <a:endParaRPr lang="en-US" altLang="zh-CN" dirty="0" smtClean="0"/>
          </a:p>
          <a:p>
            <a:r>
              <a:rPr lang="zh-CN" altLang="en-US" dirty="0" smtClean="0"/>
              <a:t>在对手机拍出来的照片进行解码时，在保证不反光，不将多余的地方（如电脑框），排除的二维码尽量不发生旋转的情况下误码率不是</a:t>
            </a:r>
            <a:r>
              <a:rPr lang="zh-CN" altLang="en-US" dirty="0" smtClean="0"/>
              <a:t>很大（误码主要出现在表示结束的那一张图上）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31" y="1370051"/>
            <a:ext cx="1828872" cy="1511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93" y="1278826"/>
            <a:ext cx="1793891" cy="16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954" y="1099039"/>
            <a:ext cx="5713648" cy="36419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854" y="967154"/>
            <a:ext cx="460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在解码识别每个色块的像素值时，考虑到拍摄出来的照片与实际的像素值有较大偏差，求出的四个顶点也可能不准，导致每个色块的面积与真实面积不符，所以在检测是，将像素值小于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的均视为黑色，大于</a:t>
            </a:r>
            <a:r>
              <a:rPr lang="en-US" altLang="zh-CN" dirty="0" smtClean="0"/>
              <a:t>180</a:t>
            </a:r>
            <a:r>
              <a:rPr lang="zh-CN" altLang="en-US" dirty="0" smtClean="0"/>
              <a:t>的均视为白色，其余像素值为灰色。同时在确认每个色块的颜色时，某种颜色的占比大于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时即确定为该种颜色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57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0923" y="729762"/>
            <a:ext cx="1008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后期工作：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解决解码时可能出现的得到重复信息的问题，确认开始帧和结束帧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将所有已经做到的对接好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2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成洋</dc:creator>
  <cp:lastModifiedBy>李 成洋</cp:lastModifiedBy>
  <cp:revision>3</cp:revision>
  <dcterms:created xsi:type="dcterms:W3CDTF">2020-02-29T08:58:08Z</dcterms:created>
  <dcterms:modified xsi:type="dcterms:W3CDTF">2020-02-29T09:26:22Z</dcterms:modified>
</cp:coreProperties>
</file>