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C2C7"/>
    <a:srgbClr val="000000"/>
    <a:srgbClr val="64D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080" y="-27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5C2C7"/>
              </a:solidFill>
            </c:spPr>
          </c:dPt>
          <c:dPt>
            <c:idx val="1"/>
            <c:bubble3D val="0"/>
            <c:spPr>
              <a:solidFill>
                <a:srgbClr val="64D9DC"/>
              </a:solidFill>
            </c:spPr>
          </c:dPt>
          <c:dPt>
            <c:idx val="2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dPt>
            <c:idx val="3"/>
            <c:bubble3D val="0"/>
            <c:spPr>
              <a:solidFill>
                <a:srgbClr val="05C2C7"/>
              </a:solidFill>
            </c:spPr>
          </c:dPt>
          <c:dPt>
            <c:idx val="4"/>
            <c:bubble3D val="0"/>
            <c:spPr>
              <a:solidFill>
                <a:srgbClr val="64D9DC"/>
              </a:solidFill>
            </c:spPr>
          </c:dPt>
          <c:dPt>
            <c:idx val="5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</c:spPr>
          </c:dPt>
          <c:cat>
            <c:strRef>
              <c:f>Sheet1!$A$2:$A$7</c:f>
              <c:strCache>
                <c:ptCount val="6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Qtr</c:v>
                </c:pt>
                <c:pt idx="5">
                  <c:v>6th Qtr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7375E"/>
            </a:solidFill>
            <a:ln w="19050">
              <a:solidFill>
                <a:schemeClr val="bg1"/>
              </a:solidFill>
            </a:ln>
          </c:spPr>
          <c:dPt>
            <c:idx val="0"/>
            <c:bubble3D val="0"/>
            <c:explosion val="1"/>
            <c:spPr>
              <a:solidFill>
                <a:srgbClr val="05C2C7"/>
              </a:solidFill>
              <a:ln w="19050">
                <a:solidFill>
                  <a:schemeClr val="bg1"/>
                </a:solidFill>
              </a:ln>
            </c:spPr>
          </c:dPt>
          <c:dPt>
            <c:idx val="1"/>
            <c:bubble3D val="0"/>
            <c:spPr>
              <a:solidFill>
                <a:srgbClr val="64D9DC"/>
              </a:solidFill>
              <a:ln w="19050">
                <a:solidFill>
                  <a:schemeClr val="bg1"/>
                </a:solidFill>
              </a:ln>
            </c:spPr>
          </c:dPt>
          <c:dPt>
            <c:idx val="2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bg1"/>
                </a:solidFill>
              </a:ln>
            </c:spPr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labs.networkreliability.engineerin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jpeg"/><Relationship Id="rId7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10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image" Target="../media/image17.png"/><Relationship Id="rId10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png"/><Relationship Id="rId7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5.jpg"/><Relationship Id="rId7" Type="http://schemas.openxmlformats.org/officeDocument/2006/relationships/image" Target="../media/image7.png"/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10" Type="http://schemas.openxmlformats.org/officeDocument/2006/relationships/image" Target="../media/image10.png"/><Relationship Id="rId4" Type="http://schemas.openxmlformats.org/officeDocument/2006/relationships/image" Target="../media/image26.jpg"/><Relationship Id="rId9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10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1" y="4724400"/>
            <a:ext cx="12188826" cy="5334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0515599" y="0"/>
            <a:ext cx="1673227" cy="4572000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0361613" cy="4572000"/>
          </a:xfrm>
          <a:prstGeom prst="rect">
            <a:avLst/>
          </a:prstGeom>
          <a:effectLst/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3" r="14765"/>
          <a:stretch/>
        </p:blipFill>
        <p:spPr>
          <a:xfrm>
            <a:off x="1026192" y="711200"/>
            <a:ext cx="3468020" cy="302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Rectangle 25"/>
          <p:cNvSpPr/>
          <p:nvPr userDrawn="1"/>
        </p:nvSpPr>
        <p:spPr>
          <a:xfrm>
            <a:off x="10361612" y="0"/>
            <a:ext cx="153987" cy="45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4"/>
          </p:cNvPr>
          <p:cNvSpPr/>
          <p:nvPr userDrawn="1"/>
        </p:nvSpPr>
        <p:spPr>
          <a:xfrm>
            <a:off x="348795" y="4852600"/>
            <a:ext cx="4230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spc="300" dirty="0" smtClean="0">
                <a:solidFill>
                  <a:schemeClr val="bg1"/>
                </a:solidFill>
              </a:rPr>
              <a:t>LABS.NETWORKRELIABILITY.ENGINEERING</a:t>
            </a:r>
            <a:endParaRPr lang="en-US" sz="1200" b="1" spc="300" dirty="0">
              <a:solidFill>
                <a:schemeClr val="bg1"/>
              </a:solidFill>
            </a:endParaRPr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9405748" y="5715000"/>
            <a:ext cx="2327464" cy="651065"/>
            <a:chOff x="9371012" y="5661590"/>
            <a:chExt cx="2327464" cy="651065"/>
          </a:xfrm>
        </p:grpSpPr>
        <p:sp>
          <p:nvSpPr>
            <p:cNvPr id="29" name="Oval 28"/>
            <p:cNvSpPr/>
            <p:nvPr/>
          </p:nvSpPr>
          <p:spPr>
            <a:xfrm>
              <a:off x="9371012" y="5661590"/>
              <a:ext cx="651065" cy="651065"/>
            </a:xfrm>
            <a:prstGeom prst="ellipse">
              <a:avLst/>
            </a:prstGeom>
            <a:solidFill>
              <a:srgbClr val="05C2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5735646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1" name="Oval 30"/>
            <p:cNvSpPr/>
            <p:nvPr/>
          </p:nvSpPr>
          <p:spPr>
            <a:xfrm>
              <a:off x="10209213" y="5661590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3268" y="5735646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3" name="Oval 32"/>
            <p:cNvSpPr/>
            <p:nvPr/>
          </p:nvSpPr>
          <p:spPr>
            <a:xfrm>
              <a:off x="11047412" y="5661590"/>
              <a:ext cx="651064" cy="651065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547" y="5764725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5" name="Rectangle 34"/>
          <p:cNvSpPr/>
          <p:nvPr userDrawn="1"/>
        </p:nvSpPr>
        <p:spPr>
          <a:xfrm>
            <a:off x="0" y="6705600"/>
            <a:ext cx="12188826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-1" y="4572000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5695951"/>
            <a:ext cx="5708194" cy="42078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 spc="250" baseline="0">
                <a:solidFill>
                  <a:srgbClr val="05C2C7"/>
                </a:solidFill>
                <a:effectLst/>
                <a:latin typeface="+mn-lt"/>
                <a:cs typeface="Poppins ExtraBold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0018" y="6096000"/>
            <a:ext cx="5708194" cy="3048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 spc="25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Poppins" pitchFamily="2" charset="0"/>
              </a:defRPr>
            </a:lvl1pPr>
          </a:lstStyle>
          <a:p>
            <a:pPr lvl="0"/>
            <a:r>
              <a:rPr lang="en-US" dirty="0" smtClean="0"/>
              <a:t>ENTER 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3848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6" grpId="0" animBg="1"/>
      <p:bldP spid="27" grpId="0"/>
      <p:bldP spid="35" grpId="0" animBg="1"/>
      <p:bldP spid="23" grpId="0" animBg="1"/>
      <p:bldP spid="3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with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7012" y="3429000"/>
            <a:ext cx="5715000" cy="3048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0487A5"/>
              </a:buClr>
              <a:buFont typeface="Wingdings" panose="05000000000000000000" pitchFamily="2" charset="2"/>
              <a:buNone/>
              <a:defRPr sz="1800" b="1" spc="100" baseline="0">
                <a:solidFill>
                  <a:srgbClr val="05C2C7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b="1" dirty="0" smtClean="0"/>
              <a:t>ENTER THE SUBTITLE HERE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" y="3810000"/>
            <a:ext cx="5715000" cy="1981200"/>
          </a:xfrm>
          <a:prstGeom prst="rect">
            <a:avLst/>
          </a:prstGeom>
        </p:spPr>
        <p:txBody>
          <a:bodyPr/>
          <a:lstStyle>
            <a:lvl1pPr marL="274320" indent="-274320" algn="l">
              <a:spcBef>
                <a:spcPts val="600"/>
              </a:spcBef>
              <a:buClr>
                <a:srgbClr val="05C2C7"/>
              </a:buClr>
              <a:buFont typeface="Wingdings" pitchFamily="2" charset="2"/>
              <a:buChar char="ü"/>
              <a:defRPr sz="1400" b="0" i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170612" y="3429000"/>
            <a:ext cx="5715000" cy="3048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0487A5"/>
              </a:buClr>
              <a:buFont typeface="Wingdings" panose="05000000000000000000" pitchFamily="2" charset="2"/>
              <a:buNone/>
              <a:defRPr sz="1800" b="1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b="1" dirty="0" smtClean="0"/>
              <a:t>ENTER THE SUBTITLE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170612" y="3810000"/>
            <a:ext cx="5715000" cy="1981200"/>
          </a:xfrm>
          <a:prstGeom prst="rect">
            <a:avLst/>
          </a:prstGeom>
        </p:spPr>
        <p:txBody>
          <a:bodyPr/>
          <a:lstStyle>
            <a:lvl1pPr marL="274320" indent="-274320" algn="l">
              <a:spcBef>
                <a:spcPts val="600"/>
              </a:spcBef>
              <a:buClrTx/>
              <a:buFont typeface="Wingdings" pitchFamily="2" charset="2"/>
              <a:buChar char="ü"/>
              <a:defRPr sz="1400" b="0" i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227012" y="1447800"/>
            <a:ext cx="5715000" cy="1905000"/>
          </a:xfrm>
          <a:prstGeom prst="rect">
            <a:avLst/>
          </a:prstGeom>
          <a:ln w="50800">
            <a:noFill/>
            <a:miter lim="800000"/>
          </a:ln>
          <a:effectLst/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090014"/>
                </a:solidFill>
                <a:latin typeface="+mn-lt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</a:t>
            </a:r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6170612" y="1447800"/>
            <a:ext cx="5715000" cy="1905000"/>
          </a:xfrm>
          <a:prstGeom prst="rect">
            <a:avLst/>
          </a:prstGeom>
          <a:ln w="50800">
            <a:noFill/>
            <a:miter lim="800000"/>
          </a:ln>
          <a:effectLst/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090014"/>
                </a:solidFill>
                <a:latin typeface="+mn-lt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-1" y="6705600"/>
            <a:ext cx="1218882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>
          <a:xfrm>
            <a:off x="-1" y="-3"/>
            <a:ext cx="9936161" cy="1066803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10088562" y="0"/>
            <a:ext cx="2100264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9936161" y="-3"/>
            <a:ext cx="152400" cy="1066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-1" y="1064455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10285412" y="295071"/>
            <a:ext cx="1693510" cy="474312"/>
            <a:chOff x="9371011" y="3759204"/>
            <a:chExt cx="2324591" cy="651065"/>
          </a:xfrm>
        </p:grpSpPr>
        <p:sp>
          <p:nvSpPr>
            <p:cNvPr id="36" name="Oval 35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1044538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5" y="3833259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39" name="Oval 38"/>
            <p:cNvSpPr/>
            <p:nvPr/>
          </p:nvSpPr>
          <p:spPr>
            <a:xfrm>
              <a:off x="10207777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31" y="3833260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672" y="3862338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304800"/>
            <a:ext cx="89916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chemeClr val="bg1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474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/>
      <p:bldP spid="42" grpId="0" animBg="1"/>
      <p:bldP spid="31" grpId="0" animBg="1"/>
      <p:bldP spid="32" grpId="0" animBg="1"/>
      <p:bldP spid="33" grpId="0" animBg="1"/>
      <p:bldP spid="34" grpId="0" animBg="1"/>
      <p:bldP spid="43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2-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1" y="6705600"/>
            <a:ext cx="1218882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03211" y="1447800"/>
            <a:ext cx="11441466" cy="3048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0487A5"/>
              </a:buClr>
              <a:buFont typeface="Wingdings" panose="05000000000000000000" pitchFamily="2" charset="2"/>
              <a:buNone/>
              <a:defRPr sz="1600" b="1" spc="200" baseline="0">
                <a:solidFill>
                  <a:srgbClr val="05C2C7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b="1" dirty="0" smtClean="0"/>
              <a:t>ENTER THE SUBTITLE HERE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03212" y="1828801"/>
            <a:ext cx="11441465" cy="1371599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600"/>
              </a:spcBef>
              <a:buClrTx/>
              <a:buFont typeface="Wingdings" panose="05000000000000000000" pitchFamily="2" charset="2"/>
              <a:buChar char="ü"/>
              <a:defRPr sz="14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3212" y="3581400"/>
            <a:ext cx="5486400" cy="3048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0487A5"/>
              </a:buClr>
              <a:buFont typeface="Wingdings" panose="05000000000000000000" pitchFamily="2" charset="2"/>
              <a:buNone/>
              <a:defRPr sz="1600" b="1" spc="200" baseline="0">
                <a:solidFill>
                  <a:srgbClr val="64D9DC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b="1" dirty="0" smtClean="0"/>
              <a:t>ENTER THE SUBTITLE HERE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303212" y="3962402"/>
            <a:ext cx="5486400" cy="1828799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600"/>
              </a:spcBef>
              <a:buClrTx/>
              <a:buFont typeface="Wingdings" panose="05000000000000000000" pitchFamily="2" charset="2"/>
              <a:buChar char="ü"/>
              <a:defRPr sz="14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170612" y="3581400"/>
            <a:ext cx="5574065" cy="3048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0487A5"/>
              </a:buClr>
              <a:buFont typeface="Wingdings" panose="05000000000000000000" pitchFamily="2" charset="2"/>
              <a:buNone/>
              <a:defRPr sz="1600" b="1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b="1" dirty="0" smtClean="0"/>
              <a:t>ENTER THE SUBTITLE HERE</a:t>
            </a:r>
            <a:endParaRPr lang="en-US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170612" y="3962402"/>
            <a:ext cx="5574065" cy="1828799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600"/>
              </a:spcBef>
              <a:buClrTx/>
              <a:buFont typeface="Wingdings" panose="05000000000000000000" pitchFamily="2" charset="2"/>
              <a:buChar char="ü"/>
              <a:defRPr sz="14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-1" y="-3"/>
            <a:ext cx="9936161" cy="1066803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10088562" y="0"/>
            <a:ext cx="2100264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9936161" y="-3"/>
            <a:ext cx="152400" cy="1066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-1" y="1064455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285412" y="295071"/>
            <a:ext cx="1693510" cy="474312"/>
            <a:chOff x="9371011" y="3759204"/>
            <a:chExt cx="2324591" cy="651065"/>
          </a:xfrm>
        </p:grpSpPr>
        <p:sp>
          <p:nvSpPr>
            <p:cNvPr id="30" name="Oval 29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44538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5" y="3833259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33" name="Oval 32"/>
            <p:cNvSpPr/>
            <p:nvPr/>
          </p:nvSpPr>
          <p:spPr>
            <a:xfrm>
              <a:off x="10207777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31" y="3833260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672" y="3862338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55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304800"/>
            <a:ext cx="89916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chemeClr val="bg1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766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5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6" grpId="0" animBg="1"/>
      <p:bldP spid="27" grpId="0" animBg="1"/>
      <p:bldP spid="28" grpId="0" animBg="1"/>
      <p:bldP spid="5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 userDrawn="1"/>
        </p:nvSpPr>
        <p:spPr>
          <a:xfrm>
            <a:off x="-1" y="6705600"/>
            <a:ext cx="1218882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-1" y="-3"/>
            <a:ext cx="9936161" cy="1066803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10088562" y="0"/>
            <a:ext cx="2100264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9936161" y="-3"/>
            <a:ext cx="152400" cy="1066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-1" y="1064455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10285412" y="295071"/>
            <a:ext cx="1693510" cy="474312"/>
            <a:chOff x="9371011" y="3759204"/>
            <a:chExt cx="2324591" cy="651065"/>
          </a:xfrm>
        </p:grpSpPr>
        <p:sp>
          <p:nvSpPr>
            <p:cNvPr id="30" name="Oval 29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44538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5" y="3833259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33" name="Oval 32"/>
            <p:cNvSpPr/>
            <p:nvPr/>
          </p:nvSpPr>
          <p:spPr>
            <a:xfrm>
              <a:off x="10207777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31" y="3833260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672" y="3862338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304800"/>
            <a:ext cx="89916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chemeClr val="bg1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598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5" grpId="0" animBg="1"/>
      <p:bldP spid="26" grpId="0" animBg="1"/>
      <p:bldP spid="27" grpId="0" animBg="1"/>
      <p:bldP spid="28" grpId="0" animBg="1"/>
      <p:bldP spid="43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Image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636315" y="522371"/>
            <a:ext cx="3373395" cy="19812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090014"/>
                </a:solidFill>
                <a:latin typeface="+mn-lt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36315" y="2579772"/>
            <a:ext cx="3373395" cy="4572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27AEEE"/>
              </a:buClr>
              <a:buFont typeface="Wingdings" pitchFamily="2" charset="2"/>
              <a:buNone/>
              <a:defRPr sz="13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207417" y="533399"/>
            <a:ext cx="3373395" cy="19812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090014"/>
                </a:solidFill>
                <a:latin typeface="+mn-lt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8207417" y="2590800"/>
            <a:ext cx="3373395" cy="4572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27AEEE"/>
              </a:buClr>
              <a:buFont typeface="Wingdings" pitchFamily="2" charset="2"/>
              <a:buNone/>
              <a:defRPr sz="13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636315" y="3265571"/>
            <a:ext cx="3373395" cy="19812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090014"/>
                </a:solidFill>
                <a:latin typeface="+mn-lt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636315" y="5322972"/>
            <a:ext cx="3373395" cy="4572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27AEEE"/>
              </a:buClr>
              <a:buFont typeface="Wingdings" pitchFamily="2" charset="2"/>
              <a:buNone/>
              <a:defRPr sz="13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8207417" y="3276599"/>
            <a:ext cx="3373395" cy="1981200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090014"/>
                </a:solidFill>
                <a:latin typeface="+mn-lt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207417" y="5334000"/>
            <a:ext cx="3373395" cy="457200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rgbClr val="27AEEE"/>
              </a:buClr>
              <a:buFont typeface="Wingdings" pitchFamily="2" charset="2"/>
              <a:buNone/>
              <a:defRPr sz="13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1141412" y="6705600"/>
            <a:ext cx="11047414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-1" y="0"/>
            <a:ext cx="9874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987425" y="-3"/>
            <a:ext cx="153987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256554" y="4692967"/>
            <a:ext cx="474314" cy="1860233"/>
            <a:chOff x="9371011" y="3759204"/>
            <a:chExt cx="651066" cy="2553451"/>
          </a:xfrm>
        </p:grpSpPr>
        <p:sp>
          <p:nvSpPr>
            <p:cNvPr id="40" name="Oval 39"/>
            <p:cNvSpPr/>
            <p:nvPr/>
          </p:nvSpPr>
          <p:spPr>
            <a:xfrm>
              <a:off x="9371012" y="5661590"/>
              <a:ext cx="651065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5735646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42" name="Oval 41"/>
            <p:cNvSpPr/>
            <p:nvPr/>
          </p:nvSpPr>
          <p:spPr>
            <a:xfrm>
              <a:off x="9371012" y="4704831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4778888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44" name="Oval 43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146" y="3862339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93812" y="2971800"/>
            <a:ext cx="27432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rgbClr val="05C2C7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488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46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Image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293812" y="1578429"/>
            <a:ext cx="2971799" cy="174534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333333"/>
                </a:solidFill>
                <a:latin typeface="+mn-lt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293812" y="3352800"/>
            <a:ext cx="2971799" cy="402771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3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4494211" y="1578429"/>
            <a:ext cx="2971799" cy="174534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333333"/>
                </a:solidFill>
                <a:latin typeface="+mn-lt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494211" y="3352800"/>
            <a:ext cx="2971799" cy="402771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3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1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1293812" y="3918858"/>
            <a:ext cx="2971799" cy="174534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333333"/>
                </a:solidFill>
                <a:latin typeface="+mn-lt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293812" y="5693229"/>
            <a:ext cx="2971799" cy="402771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3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4494211" y="3918858"/>
            <a:ext cx="2971799" cy="174534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333333"/>
                </a:solidFill>
                <a:latin typeface="+mn-lt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4494211" y="5693229"/>
            <a:ext cx="2971799" cy="402771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3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22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7694611" y="1578429"/>
            <a:ext cx="2971799" cy="174534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333333"/>
                </a:solidFill>
                <a:latin typeface="+mn-lt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694611" y="3352800"/>
            <a:ext cx="2971799" cy="402771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3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7694611" y="3918858"/>
            <a:ext cx="2971799" cy="174534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>
                <a:solidFill>
                  <a:srgbClr val="333333"/>
                </a:solidFill>
                <a:latin typeface="+mn-lt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PICTURE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7694611" y="5693229"/>
            <a:ext cx="2971799" cy="402771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3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-1" y="6705600"/>
            <a:ext cx="1218882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  <p:sp>
        <p:nvSpPr>
          <p:cNvPr id="37" name="Rectangle 36"/>
          <p:cNvSpPr/>
          <p:nvPr userDrawn="1"/>
        </p:nvSpPr>
        <p:spPr>
          <a:xfrm>
            <a:off x="-1" y="-3"/>
            <a:ext cx="9936161" cy="1066803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10088562" y="0"/>
            <a:ext cx="2100264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9936161" y="-3"/>
            <a:ext cx="152400" cy="1066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-1" y="1064455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0285412" y="295071"/>
            <a:ext cx="1693510" cy="474312"/>
            <a:chOff x="9371011" y="3759204"/>
            <a:chExt cx="2324591" cy="651065"/>
          </a:xfrm>
        </p:grpSpPr>
        <p:sp>
          <p:nvSpPr>
            <p:cNvPr id="42" name="Oval 41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4538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5" y="3833259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45" name="Oval 44"/>
            <p:cNvSpPr/>
            <p:nvPr/>
          </p:nvSpPr>
          <p:spPr>
            <a:xfrm>
              <a:off x="10207777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31" y="3833260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672" y="3862338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304800"/>
            <a:ext cx="89916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chemeClr val="bg1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797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 animBg="1"/>
      <p:bldP spid="37" grpId="0" animBg="1"/>
      <p:bldP spid="38" grpId="0" animBg="1"/>
      <p:bldP spid="39" grpId="0" animBg="1"/>
      <p:bldP spid="40" grpId="0" animBg="1"/>
      <p:bldP spid="49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03212" y="2230902"/>
            <a:ext cx="3657600" cy="3331698"/>
          </a:xfrm>
          <a:prstGeom prst="rect">
            <a:avLst/>
          </a:prstGeom>
          <a:solidFill>
            <a:srgbClr val="05C2C7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303212" y="1752600"/>
            <a:ext cx="3657600" cy="381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Clr>
                <a:srgbClr val="727272"/>
              </a:buClr>
              <a:buFont typeface="Wingdings" pitchFamily="2" charset="2"/>
              <a:buNone/>
              <a:defRPr sz="1600" b="1" spc="100" baseline="0">
                <a:solidFill>
                  <a:srgbClr val="05C2C7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03212" y="2363337"/>
            <a:ext cx="3657600" cy="3026899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600"/>
              </a:spcBef>
              <a:buClr>
                <a:schemeClr val="bg1"/>
              </a:buClr>
              <a:buFont typeface="Wingdings" pitchFamily="2" charset="2"/>
              <a:buChar char="ü"/>
              <a:defRPr sz="13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189412" y="2230902"/>
            <a:ext cx="3657600" cy="3331698"/>
          </a:xfrm>
          <a:prstGeom prst="rect">
            <a:avLst/>
          </a:prstGeom>
          <a:solidFill>
            <a:srgbClr val="64D9DC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4189412" y="1752600"/>
            <a:ext cx="3657600" cy="381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Clr>
                <a:srgbClr val="727272"/>
              </a:buClr>
              <a:buFont typeface="Wingdings" pitchFamily="2" charset="2"/>
              <a:buNone/>
              <a:defRPr sz="1600" b="1" spc="100" baseline="0">
                <a:solidFill>
                  <a:srgbClr val="64D9DC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4189412" y="2363337"/>
            <a:ext cx="3657600" cy="3026899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600"/>
              </a:spcBef>
              <a:buClr>
                <a:schemeClr val="bg1"/>
              </a:buClr>
              <a:buFont typeface="Wingdings" pitchFamily="2" charset="2"/>
              <a:buChar char="ü"/>
              <a:defRPr sz="13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8130890" y="2232039"/>
            <a:ext cx="3657600" cy="33316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8130890" y="1753737"/>
            <a:ext cx="3657600" cy="381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Clr>
                <a:srgbClr val="727272"/>
              </a:buClr>
              <a:buFont typeface="Wingdings" pitchFamily="2" charset="2"/>
              <a:buNone/>
              <a:defRPr sz="1600" b="1" spc="1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8130890" y="2364474"/>
            <a:ext cx="3657600" cy="3026899"/>
          </a:xfrm>
          <a:prstGeom prst="rect">
            <a:avLst/>
          </a:prstGeom>
        </p:spPr>
        <p:txBody>
          <a:bodyPr/>
          <a:lstStyle>
            <a:lvl1pPr marL="285750" indent="-285750" algn="l">
              <a:spcBef>
                <a:spcPts val="600"/>
              </a:spcBef>
              <a:buClrTx/>
              <a:buFont typeface="Wingdings" pitchFamily="2" charset="2"/>
              <a:buChar char="ü"/>
              <a:defRPr sz="13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45" name="Rectangle 44"/>
          <p:cNvSpPr/>
          <p:nvPr userDrawn="1"/>
        </p:nvSpPr>
        <p:spPr>
          <a:xfrm>
            <a:off x="-1" y="6705600"/>
            <a:ext cx="1218882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  <p:sp>
        <p:nvSpPr>
          <p:cNvPr id="34" name="Rectangle 33"/>
          <p:cNvSpPr/>
          <p:nvPr userDrawn="1"/>
        </p:nvSpPr>
        <p:spPr>
          <a:xfrm>
            <a:off x="-1" y="-3"/>
            <a:ext cx="9936161" cy="1066803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10088562" y="0"/>
            <a:ext cx="2100264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9936161" y="-3"/>
            <a:ext cx="152400" cy="1066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-1" y="1064455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10285412" y="295071"/>
            <a:ext cx="1693510" cy="474312"/>
            <a:chOff x="9371011" y="3759204"/>
            <a:chExt cx="2324591" cy="651065"/>
          </a:xfrm>
        </p:grpSpPr>
        <p:sp>
          <p:nvSpPr>
            <p:cNvPr id="39" name="Oval 38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1044538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5" y="3833259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42" name="Oval 41"/>
            <p:cNvSpPr/>
            <p:nvPr/>
          </p:nvSpPr>
          <p:spPr>
            <a:xfrm>
              <a:off x="10207777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31" y="3833260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672" y="3862338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304800"/>
            <a:ext cx="89916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chemeClr val="bg1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156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42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0" animBg="1"/>
      <p:bldP spid="34" grpId="0" animBg="1"/>
      <p:bldP spid="35" grpId="0" animBg="1"/>
      <p:bldP spid="36" grpId="0" animBg="1"/>
      <p:bldP spid="37" grpId="0" animBg="1"/>
      <p:bldP spid="46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Circ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/>
          <p:cNvGraphicFramePr/>
          <p:nvPr userDrawn="1">
            <p:extLst>
              <p:ext uri="{D42A27DB-BD31-4B8C-83A1-F6EECF244321}">
                <p14:modId xmlns:p14="http://schemas.microsoft.com/office/powerpoint/2010/main" val="1435313479"/>
              </p:ext>
            </p:extLst>
          </p:nvPr>
        </p:nvGraphicFramePr>
        <p:xfrm>
          <a:off x="2469823" y="1700996"/>
          <a:ext cx="6977389" cy="41664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4" name="Straight Connector 23"/>
          <p:cNvCxnSpPr/>
          <p:nvPr userDrawn="1"/>
        </p:nvCxnSpPr>
        <p:spPr>
          <a:xfrm>
            <a:off x="7654338" y="3784198"/>
            <a:ext cx="914400" cy="0"/>
          </a:xfrm>
          <a:prstGeom prst="line">
            <a:avLst/>
          </a:prstGeom>
          <a:ln w="38100">
            <a:solidFill>
              <a:srgbClr val="64D9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3387138" y="3784198"/>
            <a:ext cx="914400" cy="0"/>
          </a:xfrm>
          <a:prstGeom prst="line">
            <a:avLst/>
          </a:prstGeom>
          <a:ln w="38100">
            <a:solidFill>
              <a:srgbClr val="64D9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6780212" y="2260198"/>
            <a:ext cx="1143000" cy="0"/>
          </a:xfrm>
          <a:prstGeom prst="line">
            <a:avLst/>
          </a:prstGeom>
          <a:ln w="38100">
            <a:solidFill>
              <a:srgbClr val="05C2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4113212" y="2260198"/>
            <a:ext cx="1143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6856412" y="5231998"/>
            <a:ext cx="1143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4037012" y="5231998"/>
            <a:ext cx="1143000" cy="0"/>
          </a:xfrm>
          <a:prstGeom prst="line">
            <a:avLst/>
          </a:prstGeom>
          <a:ln w="38100">
            <a:solidFill>
              <a:srgbClr val="05C2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405938" y="1815553"/>
            <a:ext cx="2554874" cy="88929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727272"/>
              </a:buClr>
              <a:buFontTx/>
              <a:buNone/>
              <a:defRPr sz="13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8035338" y="1815553"/>
            <a:ext cx="2554874" cy="88929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727272"/>
              </a:buClr>
              <a:buFontTx/>
              <a:buNone/>
              <a:defRPr sz="13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405938" y="4799908"/>
            <a:ext cx="2554874" cy="88929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727272"/>
              </a:buClr>
              <a:buFontTx/>
              <a:buNone/>
              <a:defRPr sz="13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035338" y="4799908"/>
            <a:ext cx="2554874" cy="88929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727272"/>
              </a:buClr>
              <a:buFontTx/>
              <a:buNone/>
              <a:defRPr sz="13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20138" y="3326998"/>
            <a:ext cx="2554874" cy="88929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727272"/>
              </a:buClr>
              <a:buFontTx/>
              <a:buNone/>
              <a:defRPr sz="13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8721138" y="3326998"/>
            <a:ext cx="2554874" cy="88929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727272"/>
              </a:buClr>
              <a:buFontTx/>
              <a:buNone/>
              <a:defRPr sz="13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58" name="Rectangle 57"/>
          <p:cNvSpPr/>
          <p:nvPr userDrawn="1"/>
        </p:nvSpPr>
        <p:spPr>
          <a:xfrm>
            <a:off x="-1" y="6705600"/>
            <a:ext cx="1218882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  <p:sp>
        <p:nvSpPr>
          <p:cNvPr id="47" name="Rectangle 46"/>
          <p:cNvSpPr/>
          <p:nvPr userDrawn="1"/>
        </p:nvSpPr>
        <p:spPr>
          <a:xfrm>
            <a:off x="-1" y="-3"/>
            <a:ext cx="9936161" cy="1066803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 userDrawn="1"/>
        </p:nvSpPr>
        <p:spPr>
          <a:xfrm>
            <a:off x="10088562" y="0"/>
            <a:ext cx="2100264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 userDrawn="1"/>
        </p:nvSpPr>
        <p:spPr>
          <a:xfrm>
            <a:off x="9936161" y="-3"/>
            <a:ext cx="152400" cy="1066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-1" y="1064455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10285412" y="295071"/>
            <a:ext cx="1693510" cy="474312"/>
            <a:chOff x="9371011" y="3759204"/>
            <a:chExt cx="2324591" cy="651065"/>
          </a:xfrm>
        </p:grpSpPr>
        <p:sp>
          <p:nvSpPr>
            <p:cNvPr id="52" name="Oval 51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1044538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5" y="3833259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55" name="Oval 54"/>
            <p:cNvSpPr/>
            <p:nvPr/>
          </p:nvSpPr>
          <p:spPr>
            <a:xfrm>
              <a:off x="10207777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31" y="3833260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672" y="3862338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5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304800"/>
            <a:ext cx="89916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chemeClr val="bg1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069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P spid="3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/>
      <p:bldP spid="47" grpId="0" animBg="1"/>
      <p:bldP spid="48" grpId="0" animBg="1"/>
      <p:bldP spid="49" grpId="0" animBg="1"/>
      <p:bldP spid="50" grpId="0" animBg="1"/>
      <p:bldP spid="59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Flow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/>
          <p:cNvSpPr/>
          <p:nvPr userDrawn="1"/>
        </p:nvSpPr>
        <p:spPr>
          <a:xfrm>
            <a:off x="7452243" y="2057400"/>
            <a:ext cx="3899969" cy="838200"/>
          </a:xfrm>
          <a:prstGeom prst="homePlat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en-US" sz="1400" b="1" dirty="0">
              <a:solidFill>
                <a:schemeClr val="bg1"/>
              </a:solidFill>
              <a:latin typeface="+mn-lt"/>
              <a:cs typeface="Segoe UI" pitchFamily="34" charset="0"/>
            </a:endParaRPr>
          </a:p>
        </p:txBody>
      </p:sp>
      <p:sp>
        <p:nvSpPr>
          <p:cNvPr id="37" name="Pentagon 36"/>
          <p:cNvSpPr/>
          <p:nvPr userDrawn="1"/>
        </p:nvSpPr>
        <p:spPr>
          <a:xfrm>
            <a:off x="4139328" y="2057400"/>
            <a:ext cx="3914048" cy="838200"/>
          </a:xfrm>
          <a:prstGeom prst="homePlate">
            <a:avLst/>
          </a:prstGeom>
          <a:solidFill>
            <a:srgbClr val="64D9DC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en-US" sz="1400" b="1" dirty="0">
              <a:solidFill>
                <a:schemeClr val="bg1"/>
              </a:solidFill>
              <a:latin typeface="+mn-lt"/>
              <a:cs typeface="Segoe UI" pitchFamily="34" charset="0"/>
            </a:endParaRPr>
          </a:p>
        </p:txBody>
      </p:sp>
      <p:sp>
        <p:nvSpPr>
          <p:cNvPr id="38" name="Pentagon 37"/>
          <p:cNvSpPr/>
          <p:nvPr userDrawn="1"/>
        </p:nvSpPr>
        <p:spPr>
          <a:xfrm>
            <a:off x="806170" y="2057400"/>
            <a:ext cx="3949323" cy="838200"/>
          </a:xfrm>
          <a:prstGeom prst="homePlate">
            <a:avLst/>
          </a:prstGeom>
          <a:solidFill>
            <a:srgbClr val="05C2C7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en-US" sz="1400" b="1" dirty="0">
              <a:solidFill>
                <a:schemeClr val="bg1"/>
              </a:solidFill>
              <a:latin typeface="+mn-lt"/>
              <a:cs typeface="Segoe UI" pitchFamily="34" charset="0"/>
            </a:endParaRP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1262597" y="2286000"/>
            <a:ext cx="2286000" cy="381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Clr>
                <a:srgbClr val="0487A5"/>
              </a:buClr>
              <a:buFont typeface="Wingdings" panose="05000000000000000000" pitchFamily="2" charset="2"/>
              <a:buNone/>
              <a:defRPr sz="1800" b="1" baseline="0">
                <a:solidFill>
                  <a:schemeClr val="bg1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4920197" y="2286000"/>
            <a:ext cx="2286000" cy="381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Clr>
                <a:srgbClr val="0487A5"/>
              </a:buClr>
              <a:buFont typeface="Wingdings" panose="05000000000000000000" pitchFamily="2" charset="2"/>
              <a:buNone/>
              <a:defRPr sz="1800" b="1" baseline="0">
                <a:solidFill>
                  <a:schemeClr val="bg1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8228012" y="2286000"/>
            <a:ext cx="2286000" cy="381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Clr>
                <a:srgbClr val="0487A5"/>
              </a:buClr>
              <a:buFont typeface="Wingdings" panose="05000000000000000000" pitchFamily="2" charset="2"/>
              <a:buNone/>
              <a:defRPr sz="1800" b="1" baseline="0">
                <a:solidFill>
                  <a:schemeClr val="bg1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Add Text Here</a:t>
            </a:r>
            <a:endParaRPr lang="en-US" dirty="0"/>
          </a:p>
        </p:txBody>
      </p:sp>
      <p:sp>
        <p:nvSpPr>
          <p:cNvPr id="4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806170" y="3048000"/>
            <a:ext cx="3213681" cy="2438400"/>
          </a:xfrm>
          <a:prstGeom prst="rect">
            <a:avLst/>
          </a:prstGeom>
        </p:spPr>
        <p:txBody>
          <a:bodyPr/>
          <a:lstStyle>
            <a:lvl1pPr marL="285750" indent="-285750">
              <a:buClrTx/>
              <a:buFont typeface="Wingdings" pitchFamily="2" charset="2"/>
              <a:buChar char="ü"/>
              <a:defRPr sz="13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43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4265612" y="3048000"/>
            <a:ext cx="3213681" cy="2438400"/>
          </a:xfrm>
          <a:prstGeom prst="rect">
            <a:avLst/>
          </a:prstGeom>
        </p:spPr>
        <p:txBody>
          <a:bodyPr/>
          <a:lstStyle>
            <a:lvl1pPr marL="285750" indent="-285750">
              <a:buClrTx/>
              <a:buFont typeface="Wingdings" pitchFamily="2" charset="2"/>
              <a:buChar char="ü"/>
              <a:defRPr sz="13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44" name="Text Placeholder 2"/>
          <p:cNvSpPr>
            <a:spLocks noGrp="1"/>
          </p:cNvSpPr>
          <p:nvPr>
            <p:ph type="body" sz="quarter" idx="28" hasCustomPrompt="1"/>
          </p:nvPr>
        </p:nvSpPr>
        <p:spPr>
          <a:xfrm>
            <a:off x="7707893" y="3048000"/>
            <a:ext cx="3213681" cy="2438400"/>
          </a:xfrm>
          <a:prstGeom prst="rect">
            <a:avLst/>
          </a:prstGeom>
        </p:spPr>
        <p:txBody>
          <a:bodyPr/>
          <a:lstStyle>
            <a:lvl1pPr marL="285750" indent="-285750">
              <a:buClrTx/>
              <a:buFont typeface="Wingdings" pitchFamily="2" charset="2"/>
              <a:buChar char="ü"/>
              <a:defRPr sz="13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-1" y="6705600"/>
            <a:ext cx="1218882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-1" y="-3"/>
            <a:ext cx="9936161" cy="1066803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10088562" y="0"/>
            <a:ext cx="2100264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9936161" y="-3"/>
            <a:ext cx="152400" cy="1066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-1" y="1064455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 userDrawn="1"/>
        </p:nvGrpSpPr>
        <p:grpSpPr>
          <a:xfrm>
            <a:off x="10285412" y="295071"/>
            <a:ext cx="1693510" cy="474312"/>
            <a:chOff x="9371011" y="3759204"/>
            <a:chExt cx="2324591" cy="651065"/>
          </a:xfrm>
        </p:grpSpPr>
        <p:sp>
          <p:nvSpPr>
            <p:cNvPr id="35" name="Oval 34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1044538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5" y="3833259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47" name="Oval 46"/>
            <p:cNvSpPr/>
            <p:nvPr/>
          </p:nvSpPr>
          <p:spPr>
            <a:xfrm>
              <a:off x="10207777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31" y="3833260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672" y="3862338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5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304800"/>
            <a:ext cx="89916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chemeClr val="bg1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788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5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4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0" grpId="0" animBg="1"/>
      <p:bldP spid="30" grpId="0" animBg="1"/>
      <p:bldP spid="31" grpId="0" animBg="1"/>
      <p:bldP spid="32" grpId="0" animBg="1"/>
      <p:bldP spid="33" grpId="0" animBg="1"/>
      <p:bldP spid="5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Circula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/>
          <p:cNvGraphicFramePr/>
          <p:nvPr userDrawn="1">
            <p:extLst>
              <p:ext uri="{D42A27DB-BD31-4B8C-83A1-F6EECF244321}">
                <p14:modId xmlns:p14="http://schemas.microsoft.com/office/powerpoint/2010/main" val="773572268"/>
              </p:ext>
            </p:extLst>
          </p:nvPr>
        </p:nvGraphicFramePr>
        <p:xfrm>
          <a:off x="5057428" y="1295401"/>
          <a:ext cx="6188768" cy="3695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0412" y="838200"/>
            <a:ext cx="2590800" cy="762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4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856410" y="5029201"/>
            <a:ext cx="2590800" cy="762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4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066211" y="838200"/>
            <a:ext cx="2590800" cy="762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40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1141412" y="6705600"/>
            <a:ext cx="11047414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-1" y="0"/>
            <a:ext cx="9874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987425" y="-3"/>
            <a:ext cx="153987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256554" y="4692967"/>
            <a:ext cx="474314" cy="1860233"/>
            <a:chOff x="9371011" y="3759204"/>
            <a:chExt cx="651066" cy="2553451"/>
          </a:xfrm>
        </p:grpSpPr>
        <p:sp>
          <p:nvSpPr>
            <p:cNvPr id="30" name="Oval 29"/>
            <p:cNvSpPr/>
            <p:nvPr/>
          </p:nvSpPr>
          <p:spPr>
            <a:xfrm>
              <a:off x="9371012" y="5661590"/>
              <a:ext cx="651065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5735646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32" name="Oval 31"/>
            <p:cNvSpPr/>
            <p:nvPr/>
          </p:nvSpPr>
          <p:spPr>
            <a:xfrm>
              <a:off x="9371012" y="4704831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4778888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38" name="Oval 37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146" y="3862339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0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93812" y="2971800"/>
            <a:ext cx="27432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rgbClr val="05C2C7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606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P spid="35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27" grpId="0" animBg="1"/>
      <p:bldP spid="28" grpId="0" animBg="1"/>
      <p:bldP spid="40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280" y="609603"/>
            <a:ext cx="2429867" cy="5181594"/>
          </a:xfrm>
          <a:prstGeom prst="rect">
            <a:avLst/>
          </a:prstGeom>
        </p:spPr>
      </p:pic>
      <p:sp>
        <p:nvSpPr>
          <p:cNvPr id="26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4892443" y="2959029"/>
            <a:ext cx="1337144" cy="157643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3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892443" y="1562789"/>
            <a:ext cx="1337144" cy="61354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600" b="1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Title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145" y="609604"/>
            <a:ext cx="2429867" cy="5181594"/>
          </a:xfrm>
          <a:prstGeom prst="rect">
            <a:avLst/>
          </a:prstGeom>
        </p:spPr>
      </p:pic>
      <p:sp>
        <p:nvSpPr>
          <p:cNvPr id="29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483243" y="2959029"/>
            <a:ext cx="1337144" cy="157643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3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7483243" y="1562789"/>
            <a:ext cx="1337144" cy="61354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600" b="1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Title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45" y="609603"/>
            <a:ext cx="2429867" cy="5181594"/>
          </a:xfrm>
          <a:prstGeom prst="rect">
            <a:avLst/>
          </a:prstGeom>
        </p:spPr>
      </p:pic>
      <p:sp>
        <p:nvSpPr>
          <p:cNvPr id="32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0074043" y="2959029"/>
            <a:ext cx="1337144" cy="157643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3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10074043" y="1562789"/>
            <a:ext cx="1337144" cy="61354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600" b="1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Title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141412" y="6705600"/>
            <a:ext cx="11047414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 userDrawn="1"/>
        </p:nvSpPr>
        <p:spPr>
          <a:xfrm>
            <a:off x="-1" y="0"/>
            <a:ext cx="9874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 userDrawn="1"/>
        </p:nvSpPr>
        <p:spPr>
          <a:xfrm>
            <a:off x="987425" y="-3"/>
            <a:ext cx="153987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256554" y="4692967"/>
            <a:ext cx="474314" cy="1860233"/>
            <a:chOff x="9371011" y="3759204"/>
            <a:chExt cx="651066" cy="2553451"/>
          </a:xfrm>
        </p:grpSpPr>
        <p:sp>
          <p:nvSpPr>
            <p:cNvPr id="42" name="Oval 41"/>
            <p:cNvSpPr/>
            <p:nvPr/>
          </p:nvSpPr>
          <p:spPr>
            <a:xfrm>
              <a:off x="9371012" y="5661590"/>
              <a:ext cx="651065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5735646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44" name="Oval 43"/>
            <p:cNvSpPr/>
            <p:nvPr/>
          </p:nvSpPr>
          <p:spPr>
            <a:xfrm>
              <a:off x="9371012" y="4704831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4778888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46" name="Oval 45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146" y="3862339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8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93812" y="2971800"/>
            <a:ext cx="27432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rgbClr val="05C2C7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12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animBg="1"/>
      <p:bldP spid="39" grpId="0" animBg="1"/>
      <p:bldP spid="40" grpId="0" animBg="1"/>
      <p:bldP spid="48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1047413" cy="38862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>
          <a:xfrm>
            <a:off x="-1" y="-1"/>
            <a:ext cx="11047414" cy="3886201"/>
          </a:xfrm>
          <a:prstGeom prst="rect">
            <a:avLst/>
          </a:prstGeom>
          <a:solidFill>
            <a:srgbClr val="64D9D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979612" y="1885951"/>
            <a:ext cx="6743002" cy="5524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spc="250" baseline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Poppins ExtraBold" pitchFamily="2" charset="0"/>
              </a:defRPr>
            </a:lvl1pPr>
          </a:lstStyle>
          <a:p>
            <a:pPr lvl="0"/>
            <a:r>
              <a:rPr lang="en-US" dirty="0" smtClean="0"/>
              <a:t>ENTER NEW SECTION TITLE HERE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705600"/>
            <a:ext cx="11047414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11201400" y="0"/>
            <a:ext cx="98742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11047413" y="-1"/>
            <a:ext cx="153987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1457955" y="4692967"/>
            <a:ext cx="474314" cy="1860233"/>
            <a:chOff x="9371011" y="3759204"/>
            <a:chExt cx="651066" cy="2553451"/>
          </a:xfrm>
        </p:grpSpPr>
        <p:sp>
          <p:nvSpPr>
            <p:cNvPr id="14" name="Oval 13"/>
            <p:cNvSpPr/>
            <p:nvPr/>
          </p:nvSpPr>
          <p:spPr>
            <a:xfrm>
              <a:off x="9371012" y="5661590"/>
              <a:ext cx="651065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5735646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16" name="Oval 15"/>
            <p:cNvSpPr/>
            <p:nvPr/>
          </p:nvSpPr>
          <p:spPr>
            <a:xfrm>
              <a:off x="9371012" y="4704831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4778888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18" name="Oval 17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146" y="3862339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20" name="Rectangle 19"/>
          <p:cNvSpPr/>
          <p:nvPr userDrawn="1"/>
        </p:nvSpPr>
        <p:spPr>
          <a:xfrm>
            <a:off x="-1" y="3886200"/>
            <a:ext cx="11047414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2" y="5980570"/>
            <a:ext cx="1540754" cy="6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795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11" grpId="0" animBg="1"/>
      <p:bldP spid="12" grpId="0" animBg="1"/>
      <p:bldP spid="20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Center Connection Info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16" y="667210"/>
            <a:ext cx="6616337" cy="512399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936" y="667211"/>
            <a:ext cx="2017276" cy="180582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36" y="2326292"/>
            <a:ext cx="2017275" cy="180582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17" y="3985374"/>
            <a:ext cx="2017276" cy="18058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736" y="667211"/>
            <a:ext cx="2017276" cy="18058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336" y="2326292"/>
            <a:ext cx="2017275" cy="1805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817" y="3985374"/>
            <a:ext cx="2017276" cy="1805821"/>
          </a:xfrm>
          <a:prstGeom prst="rect">
            <a:avLst/>
          </a:prstGeom>
        </p:spPr>
      </p:pic>
      <p:sp>
        <p:nvSpPr>
          <p:cNvPr id="3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376755" y="2895600"/>
            <a:ext cx="1600200" cy="5334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500" b="1" spc="10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TITLE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5942016" y="1097280"/>
            <a:ext cx="914400" cy="7315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2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5180016" y="2953210"/>
            <a:ext cx="914400" cy="609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2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5865816" y="4736290"/>
            <a:ext cx="914400" cy="7315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2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9523416" y="1097280"/>
            <a:ext cx="914400" cy="7315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2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10285416" y="2953210"/>
            <a:ext cx="914400" cy="609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2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9523416" y="4736290"/>
            <a:ext cx="914400" cy="7315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2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1141412" y="6705600"/>
            <a:ext cx="11047414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 userDrawn="1"/>
        </p:nvSpPr>
        <p:spPr>
          <a:xfrm>
            <a:off x="-1" y="0"/>
            <a:ext cx="9874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 userDrawn="1"/>
        </p:nvSpPr>
        <p:spPr>
          <a:xfrm>
            <a:off x="987425" y="-3"/>
            <a:ext cx="153987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 userDrawn="1"/>
        </p:nvGrpSpPr>
        <p:grpSpPr>
          <a:xfrm>
            <a:off x="256554" y="4692967"/>
            <a:ext cx="474314" cy="1860233"/>
            <a:chOff x="9371011" y="3759204"/>
            <a:chExt cx="651066" cy="2553451"/>
          </a:xfrm>
        </p:grpSpPr>
        <p:sp>
          <p:nvSpPr>
            <p:cNvPr id="53" name="Oval 52"/>
            <p:cNvSpPr/>
            <p:nvPr/>
          </p:nvSpPr>
          <p:spPr>
            <a:xfrm>
              <a:off x="9371012" y="5661590"/>
              <a:ext cx="651065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5735646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55" name="Oval 54"/>
            <p:cNvSpPr/>
            <p:nvPr/>
          </p:nvSpPr>
          <p:spPr>
            <a:xfrm>
              <a:off x="9371012" y="4704831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4778888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58" name="Oval 57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146" y="3862339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60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93812" y="2971800"/>
            <a:ext cx="27432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rgbClr val="05C2C7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278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50" grpId="0" animBg="1"/>
      <p:bldP spid="51" grpId="0" animBg="1"/>
      <p:bldP spid="60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Info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80" y="381001"/>
            <a:ext cx="4379788" cy="563879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94433">
            <a:off x="5958900" y="736910"/>
            <a:ext cx="4379787" cy="563879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6663">
            <a:off x="5545863" y="481616"/>
            <a:ext cx="4379787" cy="5638794"/>
          </a:xfrm>
          <a:prstGeom prst="rect">
            <a:avLst/>
          </a:prstGeom>
        </p:spPr>
      </p:pic>
      <p:sp>
        <p:nvSpPr>
          <p:cNvPr id="2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654008" y="4837411"/>
            <a:ext cx="1057967" cy="56781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3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7206775" y="4913611"/>
            <a:ext cx="1057967" cy="64898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3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5590237" y="3657600"/>
            <a:ext cx="1066800" cy="685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3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Content</a:t>
            </a: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1141412" y="6705600"/>
            <a:ext cx="11047414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-1" y="0"/>
            <a:ext cx="9874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987425" y="-3"/>
            <a:ext cx="153987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256554" y="4692967"/>
            <a:ext cx="474314" cy="1860233"/>
            <a:chOff x="9371011" y="3759204"/>
            <a:chExt cx="651066" cy="2553451"/>
          </a:xfrm>
        </p:grpSpPr>
        <p:sp>
          <p:nvSpPr>
            <p:cNvPr id="36" name="Oval 35"/>
            <p:cNvSpPr/>
            <p:nvPr/>
          </p:nvSpPr>
          <p:spPr>
            <a:xfrm>
              <a:off x="9371012" y="5661590"/>
              <a:ext cx="651065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5735646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38" name="Oval 37"/>
            <p:cNvSpPr/>
            <p:nvPr/>
          </p:nvSpPr>
          <p:spPr>
            <a:xfrm>
              <a:off x="9371012" y="4704831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4778888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40" name="Oval 39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146" y="3862339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93812" y="2971800"/>
            <a:ext cx="27432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rgbClr val="05C2C7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686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33" grpId="0" animBg="1"/>
      <p:bldP spid="34" grpId="0" animBg="1"/>
      <p:bldP spid="42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68" y="1762356"/>
            <a:ext cx="1905447" cy="396762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316" y="1762358"/>
            <a:ext cx="1905446" cy="39676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64" y="1762357"/>
            <a:ext cx="1905447" cy="396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412" y="1762357"/>
            <a:ext cx="1905446" cy="396761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960" y="1762357"/>
            <a:ext cx="1905447" cy="3967619"/>
          </a:xfrm>
          <a:prstGeom prst="rect">
            <a:avLst/>
          </a:prstGeom>
        </p:spPr>
      </p:pic>
      <p:sp>
        <p:nvSpPr>
          <p:cNvPr id="24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644390" y="3511395"/>
            <a:ext cx="914400" cy="457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400" b="1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Add Title</a:t>
            </a:r>
          </a:p>
          <a:p>
            <a:pPr lvl="0"/>
            <a:r>
              <a:rPr lang="en-US" dirty="0" smtClean="0"/>
              <a:t>Here</a:t>
            </a:r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3647842" y="3511395"/>
            <a:ext cx="914400" cy="457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400" b="1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Add Title</a:t>
            </a:r>
          </a:p>
          <a:p>
            <a:pPr lvl="0"/>
            <a:r>
              <a:rPr lang="en-US" dirty="0" smtClean="0"/>
              <a:t>Here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651294" y="3511395"/>
            <a:ext cx="914400" cy="457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400" b="1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Add Title</a:t>
            </a:r>
          </a:p>
          <a:p>
            <a:pPr lvl="0"/>
            <a:r>
              <a:rPr lang="en-US" dirty="0" smtClean="0"/>
              <a:t>Here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7640938" y="3511395"/>
            <a:ext cx="914400" cy="457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400" b="1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Add Title</a:t>
            </a:r>
          </a:p>
          <a:p>
            <a:pPr lvl="0"/>
            <a:r>
              <a:rPr lang="en-US" dirty="0" smtClean="0"/>
              <a:t>Here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9" hasCustomPrompt="1"/>
          </p:nvPr>
        </p:nvSpPr>
        <p:spPr>
          <a:xfrm>
            <a:off x="9637486" y="3511395"/>
            <a:ext cx="914400" cy="457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400" b="1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Add Title</a:t>
            </a:r>
          </a:p>
          <a:p>
            <a:pPr lvl="0"/>
            <a:r>
              <a:rPr lang="en-US" dirty="0" smtClean="0"/>
              <a:t>Here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1423091" y="5584571"/>
            <a:ext cx="1370806" cy="43522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2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3419639" y="1530195"/>
            <a:ext cx="1370806" cy="42672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2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5416187" y="5570716"/>
            <a:ext cx="1370806" cy="44908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2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23" hasCustomPrompt="1"/>
          </p:nvPr>
        </p:nvSpPr>
        <p:spPr>
          <a:xfrm>
            <a:off x="7412735" y="1530195"/>
            <a:ext cx="1370806" cy="440574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2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9409283" y="5563789"/>
            <a:ext cx="1370806" cy="456008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Clr>
                <a:srgbClr val="727272"/>
              </a:buClr>
              <a:buFontTx/>
              <a:buNone/>
              <a:defRPr sz="1200" b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 smtClean="0"/>
              <a:t>Click here to add Text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-1" y="6705600"/>
            <a:ext cx="1218882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-1" y="-3"/>
            <a:ext cx="9936161" cy="1066803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10088562" y="0"/>
            <a:ext cx="2100264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9936161" y="-3"/>
            <a:ext cx="152400" cy="1066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>
            <a:off x="-1" y="1064455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10285412" y="295071"/>
            <a:ext cx="1693510" cy="474312"/>
            <a:chOff x="9371011" y="3759204"/>
            <a:chExt cx="2324591" cy="651065"/>
          </a:xfrm>
        </p:grpSpPr>
        <p:sp>
          <p:nvSpPr>
            <p:cNvPr id="40" name="Oval 39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1044538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5" y="3833259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43" name="Oval 42"/>
            <p:cNvSpPr/>
            <p:nvPr/>
          </p:nvSpPr>
          <p:spPr>
            <a:xfrm>
              <a:off x="10207777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31" y="3833260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672" y="3862338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6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304800"/>
            <a:ext cx="89916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chemeClr val="bg1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185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5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47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42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6" grpId="0" animBg="1"/>
      <p:bldP spid="35" grpId="0" animBg="1"/>
      <p:bldP spid="36" grpId="0" animBg="1"/>
      <p:bldP spid="37" grpId="0" animBg="1"/>
      <p:bldP spid="38" grpId="0" animBg="1"/>
      <p:bldP spid="6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 userDrawn="1"/>
        </p:nvGrpSpPr>
        <p:grpSpPr>
          <a:xfrm>
            <a:off x="5332412" y="533400"/>
            <a:ext cx="5791199" cy="5791199"/>
            <a:chOff x="5103812" y="380999"/>
            <a:chExt cx="5486400" cy="5486399"/>
          </a:xfrm>
        </p:grpSpPr>
        <p:pic>
          <p:nvPicPr>
            <p:cNvPr id="29" name="Picture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3812" y="380999"/>
              <a:ext cx="5486400" cy="548639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 userDrawn="1"/>
          </p:nvSpPr>
          <p:spPr>
            <a:xfrm>
              <a:off x="8039757" y="3797477"/>
              <a:ext cx="1452422" cy="349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200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QUESTIONS</a:t>
              </a:r>
              <a:endParaRPr lang="en-US" b="1" spc="200" baseline="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9028562" y="1600200"/>
              <a:ext cx="638130" cy="349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pc="200" baseline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ANY</a:t>
              </a:r>
              <a:endParaRPr lang="en-US" b="1" spc="200" baseline="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 userDrawn="1"/>
        </p:nvSpPr>
        <p:spPr>
          <a:xfrm>
            <a:off x="1141412" y="6705600"/>
            <a:ext cx="11047414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-1" y="0"/>
            <a:ext cx="9874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987425" y="-3"/>
            <a:ext cx="153987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 userDrawn="1"/>
        </p:nvGrpSpPr>
        <p:grpSpPr>
          <a:xfrm>
            <a:off x="256554" y="4692967"/>
            <a:ext cx="474314" cy="1860233"/>
            <a:chOff x="9371011" y="3759204"/>
            <a:chExt cx="651066" cy="2553451"/>
          </a:xfrm>
        </p:grpSpPr>
        <p:sp>
          <p:nvSpPr>
            <p:cNvPr id="39" name="Oval 38"/>
            <p:cNvSpPr/>
            <p:nvPr/>
          </p:nvSpPr>
          <p:spPr>
            <a:xfrm>
              <a:off x="9371012" y="5661590"/>
              <a:ext cx="651065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5735646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41" name="Oval 40"/>
            <p:cNvSpPr/>
            <p:nvPr/>
          </p:nvSpPr>
          <p:spPr>
            <a:xfrm>
              <a:off x="9371012" y="4704831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4778888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43" name="Oval 42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146" y="3862339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5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93812" y="2971800"/>
            <a:ext cx="27432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rgbClr val="05C2C7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804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7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6" grpId="0" animBg="1"/>
      <p:bldP spid="37" grpId="0" animBg="1"/>
      <p:bldP spid="45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541" y="1295400"/>
            <a:ext cx="4256542" cy="104143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41" y="3987766"/>
            <a:ext cx="4256542" cy="1041434"/>
          </a:xfrm>
          <a:prstGeom prst="rect">
            <a:avLst/>
          </a:prstGeom>
        </p:spPr>
      </p:pic>
      <p:sp>
        <p:nvSpPr>
          <p:cNvPr id="2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408612" y="2362200"/>
            <a:ext cx="5495074" cy="16002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Clr>
                <a:srgbClr val="9468C0"/>
              </a:buClr>
              <a:buFont typeface="Wingdings" pitchFamily="2" charset="2"/>
              <a:buNone/>
              <a:defRPr sz="16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41412" y="6705600"/>
            <a:ext cx="11047414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-1" y="0"/>
            <a:ext cx="9874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987425" y="-3"/>
            <a:ext cx="153987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 userDrawn="1"/>
        </p:nvGrpSpPr>
        <p:grpSpPr>
          <a:xfrm>
            <a:off x="256554" y="4692967"/>
            <a:ext cx="474314" cy="1860233"/>
            <a:chOff x="9371011" y="3759204"/>
            <a:chExt cx="651066" cy="2553451"/>
          </a:xfrm>
        </p:grpSpPr>
        <p:sp>
          <p:nvSpPr>
            <p:cNvPr id="36" name="Oval 35"/>
            <p:cNvSpPr/>
            <p:nvPr/>
          </p:nvSpPr>
          <p:spPr>
            <a:xfrm>
              <a:off x="9371012" y="5661590"/>
              <a:ext cx="651065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5735646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38" name="Oval 37"/>
            <p:cNvSpPr/>
            <p:nvPr/>
          </p:nvSpPr>
          <p:spPr>
            <a:xfrm>
              <a:off x="9371012" y="4704831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4778888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40" name="Oval 39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146" y="3862339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93812" y="2971800"/>
            <a:ext cx="27432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rgbClr val="05C2C7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840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33" grpId="0" animBg="1"/>
      <p:bldP spid="34" grpId="0" animBg="1"/>
      <p:bldP spid="42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41412" y="6705600"/>
            <a:ext cx="11047414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1" y="0"/>
            <a:ext cx="9874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87425" y="-3"/>
            <a:ext cx="153987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56554" y="4692967"/>
            <a:ext cx="474314" cy="1860233"/>
            <a:chOff x="9371011" y="3759204"/>
            <a:chExt cx="651066" cy="2553451"/>
          </a:xfrm>
        </p:grpSpPr>
        <p:sp>
          <p:nvSpPr>
            <p:cNvPr id="14" name="Oval 13"/>
            <p:cNvSpPr/>
            <p:nvPr/>
          </p:nvSpPr>
          <p:spPr>
            <a:xfrm>
              <a:off x="9371012" y="5661590"/>
              <a:ext cx="651065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5735646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16" name="Oval 15"/>
            <p:cNvSpPr/>
            <p:nvPr/>
          </p:nvSpPr>
          <p:spPr>
            <a:xfrm>
              <a:off x="9371012" y="4704831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4778888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18" name="Oval 17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146" y="3862339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20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93812" y="2971800"/>
            <a:ext cx="27432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rgbClr val="05C2C7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5256212" y="609600"/>
            <a:ext cx="1518743" cy="1518766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7008812" y="1083417"/>
            <a:ext cx="4267200" cy="288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="1" baseline="0">
                <a:solidFill>
                  <a:srgbClr val="05C2C7"/>
                </a:solidFill>
                <a:latin typeface="+mn-lt"/>
                <a:cs typeface="Poppin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7008812" y="1388859"/>
            <a:ext cx="4267200" cy="2875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6" hasCustomPrompt="1"/>
          </p:nvPr>
        </p:nvSpPr>
        <p:spPr>
          <a:xfrm>
            <a:off x="5256212" y="2443634"/>
            <a:ext cx="1518743" cy="1518766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7008812" y="2917451"/>
            <a:ext cx="4267200" cy="288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="1" baseline="0">
                <a:solidFill>
                  <a:srgbClr val="05C2C7"/>
                </a:solidFill>
                <a:latin typeface="+mn-lt"/>
                <a:cs typeface="Poppin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8"/>
          </p:nvPr>
        </p:nvSpPr>
        <p:spPr>
          <a:xfrm>
            <a:off x="7008812" y="3222893"/>
            <a:ext cx="4267200" cy="2875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9" hasCustomPrompt="1"/>
          </p:nvPr>
        </p:nvSpPr>
        <p:spPr>
          <a:xfrm>
            <a:off x="5256212" y="4267200"/>
            <a:ext cx="1518743" cy="1518766"/>
          </a:xfrm>
          <a:prstGeom prst="ellipse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Poppins" pitchFamily="2" charset="0"/>
              </a:defRPr>
            </a:lvl1pPr>
          </a:lstStyle>
          <a:p>
            <a:r>
              <a:rPr lang="en-US" dirty="0" smtClean="0"/>
              <a:t>PICTURE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7008812" y="4741017"/>
            <a:ext cx="4267200" cy="2881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="1" baseline="0">
                <a:solidFill>
                  <a:srgbClr val="05C2C7"/>
                </a:solidFill>
                <a:latin typeface="+mn-lt"/>
                <a:cs typeface="Poppins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31"/>
          </p:nvPr>
        </p:nvSpPr>
        <p:spPr>
          <a:xfrm>
            <a:off x="7008812" y="5046459"/>
            <a:ext cx="4267200" cy="2875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rgbClr val="333333"/>
                </a:solidFill>
                <a:latin typeface="+mn-lt"/>
                <a:cs typeface="Poppins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450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20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2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42" presetClass="entr" presetSubtype="0" fill="hold" nodeType="withEffect" nodePh="1">
                  <p:stCondLst>
                    <p:cond delay="5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Member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570412" y="479790"/>
            <a:ext cx="7239000" cy="3048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0487A5"/>
              </a:buClr>
              <a:buFont typeface="Wingdings" panose="05000000000000000000" pitchFamily="2" charset="2"/>
              <a:buNone/>
              <a:defRPr sz="1800" b="1" spc="100" baseline="0">
                <a:solidFill>
                  <a:srgbClr val="05C2C7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b="1" dirty="0" smtClean="0"/>
              <a:t>ENTER THE SUBTITLE HERE</a:t>
            </a:r>
            <a:endParaRPr lang="en-US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70412" y="860790"/>
            <a:ext cx="7239000" cy="4930410"/>
          </a:xfrm>
          <a:prstGeom prst="rect">
            <a:avLst/>
          </a:prstGeom>
        </p:spPr>
        <p:txBody>
          <a:bodyPr/>
          <a:lstStyle>
            <a:lvl1pPr marL="274320" indent="-274320" algn="l">
              <a:spcBef>
                <a:spcPts val="600"/>
              </a:spcBef>
              <a:buClrTx/>
              <a:buFont typeface="Wingdings" pitchFamily="2" charset="2"/>
              <a:buChar char="ü"/>
              <a:defRPr sz="1400" b="0" i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141412" y="6705600"/>
            <a:ext cx="11047414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-1" y="0"/>
            <a:ext cx="9874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987425" y="-3"/>
            <a:ext cx="153987" cy="68580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256554" y="4692967"/>
            <a:ext cx="474314" cy="1860233"/>
            <a:chOff x="9371011" y="3759204"/>
            <a:chExt cx="651066" cy="2553451"/>
          </a:xfrm>
        </p:grpSpPr>
        <p:sp>
          <p:nvSpPr>
            <p:cNvPr id="35" name="Oval 34"/>
            <p:cNvSpPr/>
            <p:nvPr/>
          </p:nvSpPr>
          <p:spPr>
            <a:xfrm>
              <a:off x="9371012" y="5661590"/>
              <a:ext cx="651065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5735646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37" name="Oval 36"/>
            <p:cNvSpPr/>
            <p:nvPr/>
          </p:nvSpPr>
          <p:spPr>
            <a:xfrm>
              <a:off x="9371012" y="4704831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7" y="4778888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39" name="Oval 38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4146" y="3862339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93812" y="2971800"/>
            <a:ext cx="27432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rgbClr val="05C2C7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390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 animBg="1"/>
      <p:bldP spid="19" grpId="0" animBg="1"/>
      <p:bldP spid="4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-1" y="6705600"/>
            <a:ext cx="1218882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21994" y="1447800"/>
            <a:ext cx="8820418" cy="4800600"/>
          </a:xfrm>
          <a:prstGeom prst="rect">
            <a:avLst/>
          </a:prstGeom>
        </p:spPr>
        <p:txBody>
          <a:bodyPr/>
          <a:lstStyle>
            <a:lvl1pPr marL="274320" indent="-274320" algn="l">
              <a:spcBef>
                <a:spcPts val="600"/>
              </a:spcBef>
              <a:buClr>
                <a:srgbClr val="333333"/>
              </a:buClr>
              <a:buFont typeface="Wingdings" pitchFamily="2" charset="2"/>
              <a:buChar char="ü"/>
              <a:defRPr sz="1400" b="0" i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-1" y="-3"/>
            <a:ext cx="9936161" cy="1066803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10088562" y="0"/>
            <a:ext cx="2100264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9936161" y="-3"/>
            <a:ext cx="152400" cy="1066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-1" y="1064455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0285412" y="295071"/>
            <a:ext cx="1693510" cy="474312"/>
            <a:chOff x="9371011" y="3759204"/>
            <a:chExt cx="2324591" cy="651065"/>
          </a:xfrm>
        </p:grpSpPr>
        <p:sp>
          <p:nvSpPr>
            <p:cNvPr id="26" name="Oval 25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1044538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5" y="3833259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29" name="Oval 28"/>
            <p:cNvSpPr/>
            <p:nvPr/>
          </p:nvSpPr>
          <p:spPr>
            <a:xfrm>
              <a:off x="10207777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31" y="3833260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672" y="3862338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3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304800"/>
            <a:ext cx="89916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chemeClr val="bg1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857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>
        <p:tmplLst>
          <p:tmpl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22" grpId="0" animBg="1"/>
      <p:bldP spid="23" grpId="0" animBg="1"/>
      <p:bldP spid="24" grpId="0" animBg="1"/>
      <p:bldP spid="32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7161212" y="1676400"/>
            <a:ext cx="4724400" cy="289560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an image here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245794" y="1447800"/>
            <a:ext cx="6686818" cy="4754052"/>
          </a:xfrm>
          <a:prstGeom prst="rect">
            <a:avLst/>
          </a:prstGeom>
        </p:spPr>
        <p:txBody>
          <a:bodyPr/>
          <a:lstStyle>
            <a:lvl1pPr marL="274320" indent="-274320" algn="l">
              <a:spcBef>
                <a:spcPts val="600"/>
              </a:spcBef>
              <a:buClrTx/>
              <a:buFont typeface="Wingdings" pitchFamily="2" charset="2"/>
              <a:buChar char="ü"/>
              <a:defRPr sz="1400" b="0" i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-1" y="6705600"/>
            <a:ext cx="1218882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-1" y="-3"/>
            <a:ext cx="9936161" cy="1066803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0088562" y="0"/>
            <a:ext cx="2100264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9936161" y="-3"/>
            <a:ext cx="152400" cy="1066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1064455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0285412" y="295071"/>
            <a:ext cx="1693510" cy="474312"/>
            <a:chOff x="9371011" y="3759204"/>
            <a:chExt cx="2324591" cy="651065"/>
          </a:xfrm>
        </p:grpSpPr>
        <p:sp>
          <p:nvSpPr>
            <p:cNvPr id="32" name="Oval 31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044538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5" y="3833259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35" name="Oval 34"/>
            <p:cNvSpPr/>
            <p:nvPr/>
          </p:nvSpPr>
          <p:spPr>
            <a:xfrm>
              <a:off x="10207777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31" y="3833260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672" y="3862338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304800"/>
            <a:ext cx="89916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chemeClr val="bg1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101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>
        <p:tmplLst>
          <p:tmpl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animBg="1"/>
      <p:bldP spid="27" grpId="0" animBg="1"/>
      <p:bldP spid="28" grpId="0" animBg="1"/>
      <p:bldP spid="29" grpId="0" animBg="1"/>
      <p:bldP spid="30" grpId="0" animBg="1"/>
      <p:bldP spid="42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ing &amp;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7012" y="1524000"/>
            <a:ext cx="8915400" cy="3048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0487A5"/>
              </a:buClr>
              <a:buFont typeface="Wingdings" panose="05000000000000000000" pitchFamily="2" charset="2"/>
              <a:buNone/>
              <a:defRPr sz="1800" b="1" spc="100" baseline="0">
                <a:solidFill>
                  <a:srgbClr val="05C2C7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b="1" dirty="0" smtClean="0"/>
              <a:t>ENTER THE SUBTITLE HERE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" y="1905000"/>
            <a:ext cx="8915400" cy="4343400"/>
          </a:xfrm>
          <a:prstGeom prst="rect">
            <a:avLst/>
          </a:prstGeom>
        </p:spPr>
        <p:txBody>
          <a:bodyPr/>
          <a:lstStyle>
            <a:lvl1pPr marL="274320" indent="-274320" algn="l">
              <a:spcBef>
                <a:spcPts val="600"/>
              </a:spcBef>
              <a:buClr>
                <a:srgbClr val="05C2C7"/>
              </a:buClr>
              <a:buFont typeface="Wingdings" pitchFamily="2" charset="2"/>
              <a:buChar char="ü"/>
              <a:defRPr sz="1400" b="0" i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-1" y="6705600"/>
            <a:ext cx="1218882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  <p:sp>
        <p:nvSpPr>
          <p:cNvPr id="27" name="Rectangle 26"/>
          <p:cNvSpPr/>
          <p:nvPr userDrawn="1"/>
        </p:nvSpPr>
        <p:spPr>
          <a:xfrm>
            <a:off x="-1" y="-3"/>
            <a:ext cx="9936161" cy="1066803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0088562" y="0"/>
            <a:ext cx="2100264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9936161" y="-3"/>
            <a:ext cx="152400" cy="1066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-1" y="1064455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10285412" y="295071"/>
            <a:ext cx="1693510" cy="474312"/>
            <a:chOff x="9371011" y="3759204"/>
            <a:chExt cx="2324591" cy="651065"/>
          </a:xfrm>
        </p:grpSpPr>
        <p:sp>
          <p:nvSpPr>
            <p:cNvPr id="32" name="Oval 31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11044538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5" y="3833259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35" name="Oval 34"/>
            <p:cNvSpPr/>
            <p:nvPr/>
          </p:nvSpPr>
          <p:spPr>
            <a:xfrm>
              <a:off x="10207777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31" y="3833260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672" y="3862338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3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304800"/>
            <a:ext cx="89916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chemeClr val="bg1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115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38" grpId="0" animBg="1"/>
      <p:bldP spid="27" grpId="0" animBg="1"/>
      <p:bldP spid="28" grpId="0" animBg="1"/>
      <p:bldP spid="29" grpId="0" animBg="1"/>
      <p:bldP spid="30" grpId="0" animBg="1"/>
      <p:bldP spid="39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9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ing, Content &amp;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7161212" y="1905000"/>
            <a:ext cx="4724400" cy="2895600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/>
          <a:lstStyle>
            <a:lvl1pPr marL="0" indent="0" algn="ctr"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an image here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7012" y="1524000"/>
            <a:ext cx="6781800" cy="3048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0487A5"/>
              </a:buClr>
              <a:buFont typeface="Wingdings" panose="05000000000000000000" pitchFamily="2" charset="2"/>
              <a:buNone/>
              <a:defRPr sz="1800" b="1" spc="100" baseline="0">
                <a:solidFill>
                  <a:srgbClr val="05C2C7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b="1" dirty="0" smtClean="0"/>
              <a:t>ENTER THE SUBTITLE HERE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" y="1905000"/>
            <a:ext cx="6781800" cy="4343400"/>
          </a:xfrm>
          <a:prstGeom prst="rect">
            <a:avLst/>
          </a:prstGeom>
        </p:spPr>
        <p:txBody>
          <a:bodyPr/>
          <a:lstStyle>
            <a:lvl1pPr marL="274320" indent="-274320" algn="l">
              <a:spcBef>
                <a:spcPts val="600"/>
              </a:spcBef>
              <a:buClr>
                <a:srgbClr val="05C2C7"/>
              </a:buClr>
              <a:buFont typeface="Wingdings" pitchFamily="2" charset="2"/>
              <a:buChar char="ü"/>
              <a:defRPr sz="1400" b="0" i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-1" y="6705600"/>
            <a:ext cx="1218882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  <p:sp>
        <p:nvSpPr>
          <p:cNvPr id="28" name="Rectangle 27"/>
          <p:cNvSpPr/>
          <p:nvPr userDrawn="1"/>
        </p:nvSpPr>
        <p:spPr>
          <a:xfrm>
            <a:off x="-1" y="-3"/>
            <a:ext cx="9936161" cy="1066803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10088562" y="0"/>
            <a:ext cx="2100264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9936161" y="-3"/>
            <a:ext cx="152400" cy="1066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-1" y="1064455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285412" y="295071"/>
            <a:ext cx="1693510" cy="474312"/>
            <a:chOff x="9371011" y="3759204"/>
            <a:chExt cx="2324591" cy="651065"/>
          </a:xfrm>
        </p:grpSpPr>
        <p:sp>
          <p:nvSpPr>
            <p:cNvPr id="33" name="Oval 32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1044538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5" y="3833259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36" name="Oval 35"/>
            <p:cNvSpPr/>
            <p:nvPr/>
          </p:nvSpPr>
          <p:spPr>
            <a:xfrm>
              <a:off x="10207777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31" y="3833260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672" y="3862338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0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304800"/>
            <a:ext cx="89916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chemeClr val="bg1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9290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39" grpId="0" animBg="1"/>
      <p:bldP spid="28" grpId="0" animBg="1"/>
      <p:bldP spid="29" grpId="0" animBg="1"/>
      <p:bldP spid="30" grpId="0" animBg="1"/>
      <p:bldP spid="31" grpId="0" animBg="1"/>
      <p:bldP spid="40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27012" y="1524000"/>
            <a:ext cx="5715000" cy="3048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0487A5"/>
              </a:buClr>
              <a:buFont typeface="Wingdings" panose="05000000000000000000" pitchFamily="2" charset="2"/>
              <a:buNone/>
              <a:defRPr sz="1800" b="1" spc="100" baseline="0">
                <a:solidFill>
                  <a:srgbClr val="05C2C7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b="1" dirty="0" smtClean="0"/>
              <a:t>ENTER THE SUBTITLE HERE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" y="1905000"/>
            <a:ext cx="5715000" cy="3810000"/>
          </a:xfrm>
          <a:prstGeom prst="rect">
            <a:avLst/>
          </a:prstGeom>
        </p:spPr>
        <p:txBody>
          <a:bodyPr/>
          <a:lstStyle>
            <a:lvl1pPr marL="274320" indent="-274320" algn="l">
              <a:spcBef>
                <a:spcPts val="600"/>
              </a:spcBef>
              <a:buClr>
                <a:srgbClr val="05C2C7"/>
              </a:buClr>
              <a:buFont typeface="Wingdings" pitchFamily="2" charset="2"/>
              <a:buChar char="ü"/>
              <a:defRPr sz="1400" b="0" i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170612" y="1524000"/>
            <a:ext cx="5715000" cy="3048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buClr>
                <a:srgbClr val="0487A5"/>
              </a:buClr>
              <a:buFont typeface="Wingdings" panose="05000000000000000000" pitchFamily="2" charset="2"/>
              <a:buNone/>
              <a:defRPr sz="1800" b="1" spc="1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b="1" dirty="0" smtClean="0"/>
              <a:t>ENTER THE SUBTITLE HERE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6170612" y="1905000"/>
            <a:ext cx="5715000" cy="3810000"/>
          </a:xfrm>
          <a:prstGeom prst="rect">
            <a:avLst/>
          </a:prstGeom>
        </p:spPr>
        <p:txBody>
          <a:bodyPr/>
          <a:lstStyle>
            <a:lvl1pPr marL="274320" indent="-274320" algn="l">
              <a:spcBef>
                <a:spcPts val="600"/>
              </a:spcBef>
              <a:buClrTx/>
              <a:buFont typeface="Wingdings" pitchFamily="2" charset="2"/>
              <a:buChar char="ü"/>
              <a:defRPr sz="1400" b="0" i="0" baseline="0">
                <a:solidFill>
                  <a:srgbClr val="333333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r>
              <a:rPr lang="en-US" dirty="0" smtClean="0"/>
              <a:t>Enter the Content Here</a:t>
            </a:r>
            <a:endParaRPr 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-1" y="6705600"/>
            <a:ext cx="12188827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412" y="5980570"/>
            <a:ext cx="1540754" cy="661559"/>
          </a:xfrm>
          <a:prstGeom prst="rect">
            <a:avLst/>
          </a:prstGeom>
        </p:spPr>
      </p:pic>
      <p:sp>
        <p:nvSpPr>
          <p:cNvPr id="29" name="Rectangle 28"/>
          <p:cNvSpPr/>
          <p:nvPr userDrawn="1"/>
        </p:nvSpPr>
        <p:spPr>
          <a:xfrm>
            <a:off x="-1" y="-3"/>
            <a:ext cx="9936161" cy="1066803"/>
          </a:xfrm>
          <a:prstGeom prst="rect">
            <a:avLst/>
          </a:prstGeom>
          <a:solidFill>
            <a:srgbClr val="05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10088562" y="0"/>
            <a:ext cx="2100264" cy="1066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9936161" y="-3"/>
            <a:ext cx="152400" cy="10668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-1" y="1064455"/>
            <a:ext cx="12188826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285412" y="295071"/>
            <a:ext cx="1693510" cy="474312"/>
            <a:chOff x="9371011" y="3759204"/>
            <a:chExt cx="2324591" cy="651065"/>
          </a:xfrm>
        </p:grpSpPr>
        <p:sp>
          <p:nvSpPr>
            <p:cNvPr id="34" name="Oval 33"/>
            <p:cNvSpPr/>
            <p:nvPr/>
          </p:nvSpPr>
          <p:spPr>
            <a:xfrm>
              <a:off x="9371011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044538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5065" y="3833259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sp>
          <p:nvSpPr>
            <p:cNvPr id="37" name="Oval 36"/>
            <p:cNvSpPr/>
            <p:nvPr/>
          </p:nvSpPr>
          <p:spPr>
            <a:xfrm>
              <a:off x="10207777" y="3759204"/>
              <a:ext cx="651064" cy="651065"/>
            </a:xfrm>
            <a:prstGeom prst="ellipse">
              <a:avLst/>
            </a:prstGeom>
            <a:solidFill>
              <a:srgbClr val="64D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1831" y="3833260"/>
              <a:ext cx="502953" cy="5029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7672" y="3862338"/>
              <a:ext cx="444795" cy="44479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40000"/>
                </a:srgbClr>
              </a:outerShdw>
            </a:effectLst>
          </p:spPr>
        </p:pic>
      </p:grpSp>
      <p:sp>
        <p:nvSpPr>
          <p:cNvPr id="41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03212" y="304800"/>
            <a:ext cx="8991600" cy="38100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300"/>
              </a:spcBef>
              <a:buNone/>
              <a:defRPr sz="2200" b="1" spc="200" baseline="0">
                <a:solidFill>
                  <a:schemeClr val="bg1"/>
                </a:solidFill>
                <a:effectLst/>
                <a:latin typeface="+mn-lt"/>
                <a:ea typeface="Roboto" pitchFamily="2" charset="0"/>
                <a:cs typeface="Roboto" pitchFamily="2" charset="0"/>
              </a:defRPr>
            </a:lvl1pPr>
          </a:lstStyle>
          <a:p>
            <a:pPr lvl="0"/>
            <a:r>
              <a:rPr lang="en-US" dirty="0" smtClean="0"/>
              <a:t>ENTER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86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42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29" grpId="0" animBg="1"/>
      <p:bldP spid="30" grpId="0" animBg="1"/>
      <p:bldP spid="31" grpId="0" animBg="1"/>
      <p:bldP spid="32" grpId="0" animBg="1"/>
      <p:bldP spid="41" grpId="0" build="p">
        <p:tmplLst>
          <p:tmpl lvl="1">
            <p:tnLst>
              <p:par>
                <p:cTn presetID="47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-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54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4" r:id="rId12"/>
    <p:sldLayoutId id="2147483662" r:id="rId13"/>
    <p:sldLayoutId id="2147483663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5" r:id="rId23"/>
    <p:sldLayoutId id="2147483676" r:id="rId24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612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5" name="Picture Placeholder 14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52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96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763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327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24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793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955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15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526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9361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207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597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466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337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05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700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910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6"/>
          </p:nvPr>
        </p:nvSpPr>
        <p:spPr/>
      </p:sp>
      <p:sp>
        <p:nvSpPr>
          <p:cNvPr id="17" name="Text Placeholder 16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9"/>
          </p:nvPr>
        </p:nvSpPr>
        <p:spPr/>
      </p:sp>
      <p:sp>
        <p:nvSpPr>
          <p:cNvPr id="20" name="Text Placeholder 19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57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09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499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9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971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848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23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0</Words>
  <Application>Microsoft Office PowerPoint</Application>
  <PresentationFormat>Custom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DHAIRYA</dc:creator>
  <cp:lastModifiedBy>DHAIRYA</cp:lastModifiedBy>
  <cp:revision>130</cp:revision>
  <dcterms:created xsi:type="dcterms:W3CDTF">2019-06-10T08:38:11Z</dcterms:created>
  <dcterms:modified xsi:type="dcterms:W3CDTF">2019-06-20T18:52:19Z</dcterms:modified>
</cp:coreProperties>
</file>