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modelling of an </a:t>
            </a:r>
            <a:r>
              <a:rPr b="1" lang="en"/>
              <a:t>online courses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platform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Cernei Liviu st. gr. FAF-161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Collaboration Diagram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675" y="1532975"/>
            <a:ext cx="6090650" cy="32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r>
              <a:rPr lang="en"/>
              <a:t> Diagram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61316" l="30955" r="5805" t="0"/>
          <a:stretch/>
        </p:blipFill>
        <p:spPr>
          <a:xfrm>
            <a:off x="2814399" y="1299325"/>
            <a:ext cx="3826850" cy="359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16919" l="0" r="0" t="38497"/>
          <a:stretch/>
        </p:blipFill>
        <p:spPr>
          <a:xfrm>
            <a:off x="2050587" y="1417200"/>
            <a:ext cx="5042825" cy="34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82650"/>
          <a:stretch/>
        </p:blipFill>
        <p:spPr>
          <a:xfrm>
            <a:off x="1153750" y="1869250"/>
            <a:ext cx="6836500" cy="182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19163" y="210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 Statechart Diagram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337" y="755075"/>
            <a:ext cx="3085375" cy="4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19150" y="210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</a:t>
            </a:r>
            <a:r>
              <a:rPr lang="en"/>
              <a:t>Statechart Diagram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147" y="755300"/>
            <a:ext cx="4141700" cy="41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19150" y="19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Operation </a:t>
            </a:r>
            <a:r>
              <a:rPr lang="en"/>
              <a:t>Statechart Diagram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089" y="767500"/>
            <a:ext cx="4221825" cy="41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19150" y="213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Activity Diagram</a:t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66402" l="0" r="0" t="0"/>
          <a:stretch/>
        </p:blipFill>
        <p:spPr>
          <a:xfrm>
            <a:off x="3045600" y="1096500"/>
            <a:ext cx="3052800" cy="3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19150" y="213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Activity Diagram</a:t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32423"/>
          <a:stretch/>
        </p:blipFill>
        <p:spPr>
          <a:xfrm>
            <a:off x="3565050" y="867425"/>
            <a:ext cx="2013900" cy="405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Component Diagram</a:t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888" y="1610525"/>
            <a:ext cx="5356225" cy="3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Use Case Diagram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2096200"/>
            <a:ext cx="87439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Files Component Diagram</a:t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745" y="1800200"/>
            <a:ext cx="4386525" cy="23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Deployment Diagram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138" y="1800210"/>
            <a:ext cx="6177725" cy="21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Use Case Diagram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75" y="1542275"/>
            <a:ext cx="8417750" cy="25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Use Case Diagram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325" y="1488325"/>
            <a:ext cx="628134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210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Sequence Diagram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173" y="822600"/>
            <a:ext cx="4723650" cy="41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210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Course Sequence Diagram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500" y="726175"/>
            <a:ext cx="3851349" cy="41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210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Sequence Diagram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801" y="788850"/>
            <a:ext cx="3652400" cy="41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Collaboration Diagram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00" y="1683800"/>
            <a:ext cx="535138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Course Collaboration Diagram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975" y="1514950"/>
            <a:ext cx="6338051" cy="32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