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te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handu\Research\PhD%20Work\UHPC\FEM\Abaqus\Exp\Exp\Yang_Shear_S25F15\Load-Deflecti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handu\Research\PhD%20Work\UHPC\FEM\Abaqus\Exp\Exp\Yang_Shear_S25F15\Load-Deflectio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andrashekhar\Downloads\ShearCapacityCalculations_UHPC_Beam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513115802943055"/>
          <c:y val="2.5485162275940883E-2"/>
          <c:w val="0.82415866922584768"/>
          <c:h val="0.8445953008609155"/>
        </c:manualLayout>
      </c:layout>
      <c:scatterChart>
        <c:scatterStyle val="lineMarker"/>
        <c:varyColors val="0"/>
        <c:ser>
          <c:idx val="2"/>
          <c:order val="0"/>
          <c:tx>
            <c:v>S25F15PO_FEM</c:v>
          </c:tx>
          <c:spPr>
            <a:ln>
              <a:solidFill>
                <a:sysClr val="windowText" lastClr="000000"/>
              </a:solidFill>
            </a:ln>
          </c:spPr>
          <c:marker>
            <c:spPr>
              <a:ln>
                <a:solidFill>
                  <a:sysClr val="windowText" lastClr="000000"/>
                </a:solidFill>
              </a:ln>
            </c:spPr>
          </c:marker>
          <c:xVal>
            <c:numRef>
              <c:f>Sheet1!$A$4:$A$146</c:f>
              <c:numCache>
                <c:formatCode>General</c:formatCode>
                <c:ptCount val="143"/>
                <c:pt idx="0">
                  <c:v>0</c:v>
                </c:pt>
                <c:pt idx="1">
                  <c:v>3.602764755487442E-2</c:v>
                </c:pt>
                <c:pt idx="2">
                  <c:v>7.2054818272590637E-2</c:v>
                </c:pt>
                <c:pt idx="3">
                  <c:v>0.12609468400478363</c:v>
                </c:pt>
                <c:pt idx="4">
                  <c:v>0.20715248584747314</c:v>
                </c:pt>
                <c:pt idx="5">
                  <c:v>0.32892534136772156</c:v>
                </c:pt>
                <c:pt idx="6">
                  <c:v>0.51489949226379395</c:v>
                </c:pt>
                <c:pt idx="7">
                  <c:v>0.80170601606369019</c:v>
                </c:pt>
                <c:pt idx="8">
                  <c:v>1.2363889217376709</c:v>
                </c:pt>
                <c:pt idx="9">
                  <c:v>1.8883938789367676</c:v>
                </c:pt>
                <c:pt idx="10">
                  <c:v>2.8743224143981934</c:v>
                </c:pt>
                <c:pt idx="11">
                  <c:v>3.8650691509246826</c:v>
                </c:pt>
                <c:pt idx="12">
                  <c:v>4.865318775177002</c:v>
                </c:pt>
                <c:pt idx="13">
                  <c:v>5.8682599067687988</c:v>
                </c:pt>
                <c:pt idx="14">
                  <c:v>6.1192407608032227</c:v>
                </c:pt>
                <c:pt idx="15">
                  <c:v>6.3703265190124512</c:v>
                </c:pt>
                <c:pt idx="16">
                  <c:v>6.7471966743469238</c:v>
                </c:pt>
                <c:pt idx="17">
                  <c:v>7.030125617980957</c:v>
                </c:pt>
                <c:pt idx="18">
                  <c:v>7.4548478126525879</c:v>
                </c:pt>
                <c:pt idx="19">
                  <c:v>7.8800334930419922</c:v>
                </c:pt>
                <c:pt idx="20">
                  <c:v>8.30560302734375</c:v>
                </c:pt>
                <c:pt idx="21">
                  <c:v>8.7315168380737305</c:v>
                </c:pt>
                <c:pt idx="22">
                  <c:v>9.157923698425293</c:v>
                </c:pt>
                <c:pt idx="23">
                  <c:v>9.5848112106323242</c:v>
                </c:pt>
                <c:pt idx="24">
                  <c:v>10.012319564819336</c:v>
                </c:pt>
                <c:pt idx="25">
                  <c:v>10.172767639160156</c:v>
                </c:pt>
                <c:pt idx="26">
                  <c:v>10.413754463195801</c:v>
                </c:pt>
                <c:pt idx="27">
                  <c:v>10.436354637145996</c:v>
                </c:pt>
                <c:pt idx="28">
                  <c:v>10.444831848144531</c:v>
                </c:pt>
                <c:pt idx="29">
                  <c:v>10.457752227783203</c:v>
                </c:pt>
                <c:pt idx="30">
                  <c:v>10.477762222290039</c:v>
                </c:pt>
                <c:pt idx="31">
                  <c:v>10.498204231262207</c:v>
                </c:pt>
                <c:pt idx="32">
                  <c:v>10.518631935119629</c:v>
                </c:pt>
                <c:pt idx="33">
                  <c:v>10.52372932434082</c:v>
                </c:pt>
                <c:pt idx="34">
                  <c:v>10.53135871887207</c:v>
                </c:pt>
                <c:pt idx="35">
                  <c:v>10.534237861633301</c:v>
                </c:pt>
                <c:pt idx="36">
                  <c:v>10.53855037689209</c:v>
                </c:pt>
                <c:pt idx="37">
                  <c:v>10.545045852661133</c:v>
                </c:pt>
                <c:pt idx="38">
                  <c:v>10.554760932922363</c:v>
                </c:pt>
                <c:pt idx="39">
                  <c:v>10.555670738220215</c:v>
                </c:pt>
                <c:pt idx="40">
                  <c:v>10.556097030639648</c:v>
                </c:pt>
                <c:pt idx="41">
                  <c:v>10.556743621826172</c:v>
                </c:pt>
                <c:pt idx="42">
                  <c:v>10.557705879211426</c:v>
                </c:pt>
                <c:pt idx="43">
                  <c:v>10.559147834777832</c:v>
                </c:pt>
                <c:pt idx="44">
                  <c:v>10.561309814453125</c:v>
                </c:pt>
                <c:pt idx="45">
                  <c:v>10.564549446105957</c:v>
                </c:pt>
                <c:pt idx="46">
                  <c:v>10.565763473510742</c:v>
                </c:pt>
                <c:pt idx="47">
                  <c:v>10.567584991455078</c:v>
                </c:pt>
                <c:pt idx="48">
                  <c:v>10.57033634185791</c:v>
                </c:pt>
                <c:pt idx="49">
                  <c:v>10.574504852294922</c:v>
                </c:pt>
                <c:pt idx="50">
                  <c:v>10.576066970825195</c:v>
                </c:pt>
                <c:pt idx="51">
                  <c:v>10.578411102294922</c:v>
                </c:pt>
                <c:pt idx="52">
                  <c:v>10.578845024108887</c:v>
                </c:pt>
                <c:pt idx="53">
                  <c:v>10.579499244689941</c:v>
                </c:pt>
                <c:pt idx="54">
                  <c:v>10.580479621887207</c:v>
                </c:pt>
                <c:pt idx="55">
                  <c:v>10.581958770751953</c:v>
                </c:pt>
                <c:pt idx="56">
                  <c:v>10.584176063537598</c:v>
                </c:pt>
                <c:pt idx="57">
                  <c:v>10.587498664855957</c:v>
                </c:pt>
                <c:pt idx="58">
                  <c:v>10.592526435852051</c:v>
                </c:pt>
                <c:pt idx="59">
                  <c:v>10.600120544433594</c:v>
                </c:pt>
                <c:pt idx="60">
                  <c:v>10.602965354919434</c:v>
                </c:pt>
                <c:pt idx="61">
                  <c:v>10.607223510742188</c:v>
                </c:pt>
                <c:pt idx="62">
                  <c:v>10.613662719726563</c:v>
                </c:pt>
                <c:pt idx="63">
                  <c:v>10.623367309570313</c:v>
                </c:pt>
                <c:pt idx="64">
                  <c:v>10.637788772583008</c:v>
                </c:pt>
                <c:pt idx="65">
                  <c:v>10.643211364746094</c:v>
                </c:pt>
                <c:pt idx="66">
                  <c:v>10.651338577270508</c:v>
                </c:pt>
                <c:pt idx="67">
                  <c:v>10.663493156433105</c:v>
                </c:pt>
                <c:pt idx="68">
                  <c:v>10.668039321899414</c:v>
                </c:pt>
                <c:pt idx="69">
                  <c:v>10.674858093261719</c:v>
                </c:pt>
                <c:pt idx="70">
                  <c:v>10.685025215148926</c:v>
                </c:pt>
                <c:pt idx="71">
                  <c:v>10.68882942199707</c:v>
                </c:pt>
                <c:pt idx="72">
                  <c:v>10.694558143615723</c:v>
                </c:pt>
                <c:pt idx="73">
                  <c:v>10.696703910827637</c:v>
                </c:pt>
                <c:pt idx="74">
                  <c:v>10.699916839599609</c:v>
                </c:pt>
                <c:pt idx="75">
                  <c:v>10.704754829406738</c:v>
                </c:pt>
                <c:pt idx="76">
                  <c:v>10.712015151977539</c:v>
                </c:pt>
                <c:pt idx="77">
                  <c:v>10.71473217010498</c:v>
                </c:pt>
                <c:pt idx="78">
                  <c:v>10.718795776367188</c:v>
                </c:pt>
                <c:pt idx="79">
                  <c:v>10.724869728088379</c:v>
                </c:pt>
                <c:pt idx="80">
                  <c:v>10.733940124511719</c:v>
                </c:pt>
                <c:pt idx="81">
                  <c:v>10.734789848327637</c:v>
                </c:pt>
                <c:pt idx="82">
                  <c:v>10.735225677490234</c:v>
                </c:pt>
                <c:pt idx="83">
                  <c:v>10.735879898071289</c:v>
                </c:pt>
                <c:pt idx="84">
                  <c:v>10.736321449279785</c:v>
                </c:pt>
                <c:pt idx="85">
                  <c:v>10.736976623535156</c:v>
                </c:pt>
                <c:pt idx="86">
                  <c:v>10.737959861755371</c:v>
                </c:pt>
                <c:pt idx="87">
                  <c:v>10.739432334899902</c:v>
                </c:pt>
                <c:pt idx="88">
                  <c:v>10.741639137268066</c:v>
                </c:pt>
                <c:pt idx="89">
                  <c:v>10.744943618774414</c:v>
                </c:pt>
                <c:pt idx="90">
                  <c:v>10.74988842010498</c:v>
                </c:pt>
                <c:pt idx="91">
                  <c:v>10.757279396057129</c:v>
                </c:pt>
                <c:pt idx="92">
                  <c:v>10.76004695892334</c:v>
                </c:pt>
                <c:pt idx="93">
                  <c:v>10.764193534851074</c:v>
                </c:pt>
                <c:pt idx="94">
                  <c:v>10.765748023986816</c:v>
                </c:pt>
                <c:pt idx="95">
                  <c:v>10.768077850341797</c:v>
                </c:pt>
                <c:pt idx="96">
                  <c:v>10.771598815917969</c:v>
                </c:pt>
                <c:pt idx="97">
                  <c:v>10.776870727539063</c:v>
                </c:pt>
                <c:pt idx="98">
                  <c:v>10.7847900390625</c:v>
                </c:pt>
                <c:pt idx="99">
                  <c:v>10.78775691986084</c:v>
                </c:pt>
                <c:pt idx="100">
                  <c:v>10.792201042175293</c:v>
                </c:pt>
                <c:pt idx="101">
                  <c:v>10.793866157531738</c:v>
                </c:pt>
                <c:pt idx="102">
                  <c:v>10.796363830566406</c:v>
                </c:pt>
                <c:pt idx="103">
                  <c:v>10.797300338745117</c:v>
                </c:pt>
                <c:pt idx="104">
                  <c:v>10.798710823059082</c:v>
                </c:pt>
                <c:pt idx="105">
                  <c:v>10.800832748413086</c:v>
                </c:pt>
                <c:pt idx="106">
                  <c:v>10.804013252258301</c:v>
                </c:pt>
                <c:pt idx="107">
                  <c:v>10.808794975280762</c:v>
                </c:pt>
                <c:pt idx="108">
                  <c:v>10.815950393676758</c:v>
                </c:pt>
                <c:pt idx="109">
                  <c:v>10.818649291992188</c:v>
                </c:pt>
                <c:pt idx="110">
                  <c:v>10.822689056396484</c:v>
                </c:pt>
                <c:pt idx="111">
                  <c:v>10.828732490539551</c:v>
                </c:pt>
                <c:pt idx="112">
                  <c:v>10.830996513366699</c:v>
                </c:pt>
                <c:pt idx="113">
                  <c:v>10.831846237182617</c:v>
                </c:pt>
                <c:pt idx="114">
                  <c:v>10.832281112670898</c:v>
                </c:pt>
                <c:pt idx="115">
                  <c:v>10.832934379577637</c:v>
                </c:pt>
                <c:pt idx="116">
                  <c:v>10.833916664123535</c:v>
                </c:pt>
                <c:pt idx="117">
                  <c:v>10.83539867401123</c:v>
                </c:pt>
                <c:pt idx="118">
                  <c:v>10.837619781494141</c:v>
                </c:pt>
                <c:pt idx="119">
                  <c:v>10.840945243835449</c:v>
                </c:pt>
                <c:pt idx="120">
                  <c:v>10.845939636230469</c:v>
                </c:pt>
                <c:pt idx="121">
                  <c:v>10.847809791564941</c:v>
                </c:pt>
                <c:pt idx="122">
                  <c:v>10.850610733032227</c:v>
                </c:pt>
                <c:pt idx="123">
                  <c:v>10.854803085327148</c:v>
                </c:pt>
                <c:pt idx="124">
                  <c:v>10.85637378692627</c:v>
                </c:pt>
                <c:pt idx="125">
                  <c:v>10.858726501464844</c:v>
                </c:pt>
                <c:pt idx="126">
                  <c:v>10.85960865020752</c:v>
                </c:pt>
                <c:pt idx="127">
                  <c:v>10.860931396484375</c:v>
                </c:pt>
                <c:pt idx="128">
                  <c:v>10.861427307128906</c:v>
                </c:pt>
                <c:pt idx="129">
                  <c:v>10.862170219421387</c:v>
                </c:pt>
                <c:pt idx="130">
                  <c:v>10.862607002258301</c:v>
                </c:pt>
                <c:pt idx="131">
                  <c:v>10.863042831420898</c:v>
                </c:pt>
                <c:pt idx="132">
                  <c:v>10.863478660583496</c:v>
                </c:pt>
                <c:pt idx="133">
                  <c:v>10.864133834838867</c:v>
                </c:pt>
                <c:pt idx="134">
                  <c:v>10.865115165710449</c:v>
                </c:pt>
                <c:pt idx="135">
                  <c:v>10.866584777832031</c:v>
                </c:pt>
                <c:pt idx="136">
                  <c:v>10.86878776550293</c:v>
                </c:pt>
                <c:pt idx="137">
                  <c:v>10.869613647460938</c:v>
                </c:pt>
                <c:pt idx="138">
                  <c:v>10.870851516723633</c:v>
                </c:pt>
                <c:pt idx="139">
                  <c:v>10.871315956115723</c:v>
                </c:pt>
                <c:pt idx="140">
                  <c:v>10.871315956115723</c:v>
                </c:pt>
              </c:numCache>
            </c:numRef>
          </c:xVal>
          <c:yVal>
            <c:numRef>
              <c:f>Sheet1!$B$4:$B$146</c:f>
              <c:numCache>
                <c:formatCode>General</c:formatCode>
                <c:ptCount val="143"/>
                <c:pt idx="0">
                  <c:v>0</c:v>
                </c:pt>
                <c:pt idx="1">
                  <c:v>19.215322265625002</c:v>
                </c:pt>
                <c:pt idx="2">
                  <c:v>38.430097656249998</c:v>
                </c:pt>
                <c:pt idx="3">
                  <c:v>67.251242187499997</c:v>
                </c:pt>
                <c:pt idx="4">
                  <c:v>110.4806640625</c:v>
                </c:pt>
                <c:pt idx="5">
                  <c:v>175.11848437500001</c:v>
                </c:pt>
                <c:pt idx="6">
                  <c:v>258.43970312499999</c:v>
                </c:pt>
                <c:pt idx="7">
                  <c:v>346.57318750000002</c:v>
                </c:pt>
                <c:pt idx="8">
                  <c:v>459.03803125000002</c:v>
                </c:pt>
                <c:pt idx="9">
                  <c:v>615.09524999999996</c:v>
                </c:pt>
                <c:pt idx="10">
                  <c:v>810.85218750000001</c:v>
                </c:pt>
                <c:pt idx="11">
                  <c:v>920.57443750000004</c:v>
                </c:pt>
                <c:pt idx="12">
                  <c:v>998.81156250000004</c:v>
                </c:pt>
                <c:pt idx="13">
                  <c:v>1066.1835000000001</c:v>
                </c:pt>
                <c:pt idx="14">
                  <c:v>1081.9713750000001</c:v>
                </c:pt>
                <c:pt idx="15">
                  <c:v>1097.0561250000001</c:v>
                </c:pt>
                <c:pt idx="16">
                  <c:v>1118.2617499999999</c:v>
                </c:pt>
                <c:pt idx="17">
                  <c:v>1133.4103749999999</c:v>
                </c:pt>
                <c:pt idx="18">
                  <c:v>1155.283625</c:v>
                </c:pt>
                <c:pt idx="19">
                  <c:v>1176.1949999999999</c:v>
                </c:pt>
                <c:pt idx="20">
                  <c:v>1196.1247499999999</c:v>
                </c:pt>
                <c:pt idx="21">
                  <c:v>1214.7518749999999</c:v>
                </c:pt>
                <c:pt idx="22">
                  <c:v>1231.644125</c:v>
                </c:pt>
                <c:pt idx="23">
                  <c:v>1246.7484999999999</c:v>
                </c:pt>
                <c:pt idx="24">
                  <c:v>1260.226625</c:v>
                </c:pt>
                <c:pt idx="25">
                  <c:v>1264.857375</c:v>
                </c:pt>
                <c:pt idx="26">
                  <c:v>1271.4245000000001</c:v>
                </c:pt>
                <c:pt idx="27">
                  <c:v>1272.0238750000001</c:v>
                </c:pt>
                <c:pt idx="28">
                  <c:v>1272.2436250000001</c:v>
                </c:pt>
                <c:pt idx="29">
                  <c:v>1272.0686250000001</c:v>
                </c:pt>
                <c:pt idx="30">
                  <c:v>1270.0208749999999</c:v>
                </c:pt>
                <c:pt idx="31">
                  <c:v>1266.639375</c:v>
                </c:pt>
                <c:pt idx="32">
                  <c:v>1263.1665</c:v>
                </c:pt>
                <c:pt idx="33">
                  <c:v>1262.317125</c:v>
                </c:pt>
                <c:pt idx="34">
                  <c:v>1261.08925</c:v>
                </c:pt>
                <c:pt idx="35">
                  <c:v>1260.5921249999999</c:v>
                </c:pt>
                <c:pt idx="36">
                  <c:v>1259.86025</c:v>
                </c:pt>
                <c:pt idx="37">
                  <c:v>1258.7</c:v>
                </c:pt>
                <c:pt idx="38">
                  <c:v>1257.0293750000001</c:v>
                </c:pt>
                <c:pt idx="39">
                  <c:v>1256.872875</c:v>
                </c:pt>
                <c:pt idx="40">
                  <c:v>1256.7997499999999</c:v>
                </c:pt>
                <c:pt idx="41">
                  <c:v>1256.685125</c:v>
                </c:pt>
                <c:pt idx="42">
                  <c:v>1256.5073749999999</c:v>
                </c:pt>
                <c:pt idx="43">
                  <c:v>1256.2418749999999</c:v>
                </c:pt>
                <c:pt idx="44">
                  <c:v>1255.8466249999999</c:v>
                </c:pt>
                <c:pt idx="45">
                  <c:v>1255.26</c:v>
                </c:pt>
                <c:pt idx="46">
                  <c:v>1255.0406250000001</c:v>
                </c:pt>
                <c:pt idx="47">
                  <c:v>1254.7126249999999</c:v>
                </c:pt>
                <c:pt idx="48">
                  <c:v>1254.1812500000001</c:v>
                </c:pt>
                <c:pt idx="49">
                  <c:v>1253.264625</c:v>
                </c:pt>
                <c:pt idx="50">
                  <c:v>1252.9213749999999</c:v>
                </c:pt>
                <c:pt idx="51">
                  <c:v>1252.405125</c:v>
                </c:pt>
                <c:pt idx="52">
                  <c:v>1252.309375</c:v>
                </c:pt>
                <c:pt idx="53">
                  <c:v>1252.1569999999999</c:v>
                </c:pt>
                <c:pt idx="54">
                  <c:v>1251.9277500000001</c:v>
                </c:pt>
                <c:pt idx="55">
                  <c:v>1251.564875</c:v>
                </c:pt>
                <c:pt idx="56">
                  <c:v>1251.0228750000001</c:v>
                </c:pt>
                <c:pt idx="57">
                  <c:v>1250.2135000000001</c:v>
                </c:pt>
                <c:pt idx="58">
                  <c:v>1248.858125</c:v>
                </c:pt>
                <c:pt idx="59">
                  <c:v>1246.644875</c:v>
                </c:pt>
                <c:pt idx="60">
                  <c:v>1245.82275</c:v>
                </c:pt>
                <c:pt idx="61">
                  <c:v>1244.6087500000001</c:v>
                </c:pt>
                <c:pt idx="62">
                  <c:v>1242.655</c:v>
                </c:pt>
                <c:pt idx="63">
                  <c:v>1239.5830000000001</c:v>
                </c:pt>
                <c:pt idx="64">
                  <c:v>1235.3232499999999</c:v>
                </c:pt>
                <c:pt idx="65">
                  <c:v>1233.6914999999999</c:v>
                </c:pt>
                <c:pt idx="66">
                  <c:v>1231.22</c:v>
                </c:pt>
                <c:pt idx="67">
                  <c:v>1227.5944999999999</c:v>
                </c:pt>
                <c:pt idx="68">
                  <c:v>1226.2628749999999</c:v>
                </c:pt>
                <c:pt idx="69">
                  <c:v>1224.2393750000001</c:v>
                </c:pt>
                <c:pt idx="70">
                  <c:v>1221.381875</c:v>
                </c:pt>
                <c:pt idx="71">
                  <c:v>1220.3341250000001</c:v>
                </c:pt>
                <c:pt idx="72">
                  <c:v>1218.73875</c:v>
                </c:pt>
                <c:pt idx="73">
                  <c:v>1218.148375</c:v>
                </c:pt>
                <c:pt idx="74">
                  <c:v>1217.2776249999999</c:v>
                </c:pt>
                <c:pt idx="75">
                  <c:v>1215.9461249999999</c:v>
                </c:pt>
                <c:pt idx="76">
                  <c:v>1213.952125</c:v>
                </c:pt>
                <c:pt idx="77">
                  <c:v>1213.21675</c:v>
                </c:pt>
                <c:pt idx="78">
                  <c:v>1212.139625</c:v>
                </c:pt>
                <c:pt idx="79">
                  <c:v>1210.577</c:v>
                </c:pt>
                <c:pt idx="80">
                  <c:v>1208.328125</c:v>
                </c:pt>
                <c:pt idx="81">
                  <c:v>1208.1178749999999</c:v>
                </c:pt>
                <c:pt idx="82">
                  <c:v>1208.010125</c:v>
                </c:pt>
                <c:pt idx="83">
                  <c:v>1207.8487500000001</c:v>
                </c:pt>
                <c:pt idx="84">
                  <c:v>1207.7381250000001</c:v>
                </c:pt>
                <c:pt idx="85">
                  <c:v>1207.5685000000001</c:v>
                </c:pt>
                <c:pt idx="86">
                  <c:v>1207.3153749999999</c:v>
                </c:pt>
                <c:pt idx="87">
                  <c:v>1206.9385</c:v>
                </c:pt>
                <c:pt idx="88">
                  <c:v>1206.3798750000001</c:v>
                </c:pt>
                <c:pt idx="89">
                  <c:v>1205.5566249999999</c:v>
                </c:pt>
                <c:pt idx="90">
                  <c:v>1204.354875</c:v>
                </c:pt>
                <c:pt idx="91">
                  <c:v>1202.6222499999999</c:v>
                </c:pt>
                <c:pt idx="92">
                  <c:v>1201.981</c:v>
                </c:pt>
                <c:pt idx="93">
                  <c:v>1201.036625</c:v>
                </c:pt>
                <c:pt idx="94">
                  <c:v>1200.684375</c:v>
                </c:pt>
                <c:pt idx="95">
                  <c:v>1200.1591249999999</c:v>
                </c:pt>
                <c:pt idx="96">
                  <c:v>1199.2796249999999</c:v>
                </c:pt>
                <c:pt idx="97">
                  <c:v>1197.9880000000001</c:v>
                </c:pt>
                <c:pt idx="98">
                  <c:v>1196.00775</c:v>
                </c:pt>
                <c:pt idx="99">
                  <c:v>1195.2737500000001</c:v>
                </c:pt>
                <c:pt idx="100">
                  <c:v>1194.1927499999999</c:v>
                </c:pt>
                <c:pt idx="101">
                  <c:v>1193.7898749999999</c:v>
                </c:pt>
                <c:pt idx="102">
                  <c:v>1193.1903749999999</c:v>
                </c:pt>
                <c:pt idx="103">
                  <c:v>1192.9658750000001</c:v>
                </c:pt>
                <c:pt idx="104">
                  <c:v>1192.608375</c:v>
                </c:pt>
                <c:pt idx="105">
                  <c:v>1192.0474999999999</c:v>
                </c:pt>
                <c:pt idx="106">
                  <c:v>1191.2165</c:v>
                </c:pt>
                <c:pt idx="107">
                  <c:v>1189.922875</c:v>
                </c:pt>
                <c:pt idx="108">
                  <c:v>1188.040125</c:v>
                </c:pt>
                <c:pt idx="109">
                  <c:v>1187.310125</c:v>
                </c:pt>
                <c:pt idx="110">
                  <c:v>1186.241125</c:v>
                </c:pt>
                <c:pt idx="111">
                  <c:v>1184.6878750000001</c:v>
                </c:pt>
                <c:pt idx="112">
                  <c:v>1184.110375</c:v>
                </c:pt>
                <c:pt idx="113">
                  <c:v>1183.894125</c:v>
                </c:pt>
                <c:pt idx="114">
                  <c:v>1183.783375</c:v>
                </c:pt>
                <c:pt idx="115">
                  <c:v>1183.617</c:v>
                </c:pt>
                <c:pt idx="116">
                  <c:v>1183.3542500000001</c:v>
                </c:pt>
                <c:pt idx="117">
                  <c:v>1182.9467500000001</c:v>
                </c:pt>
                <c:pt idx="118">
                  <c:v>1182.34375</c:v>
                </c:pt>
                <c:pt idx="119">
                  <c:v>1181.4558750000001</c:v>
                </c:pt>
                <c:pt idx="120">
                  <c:v>1180.1015</c:v>
                </c:pt>
                <c:pt idx="121">
                  <c:v>1179.5996250000001</c:v>
                </c:pt>
                <c:pt idx="122">
                  <c:v>1178.859375</c:v>
                </c:pt>
                <c:pt idx="123">
                  <c:v>1177.775625</c:v>
                </c:pt>
                <c:pt idx="124">
                  <c:v>1177.37275</c:v>
                </c:pt>
                <c:pt idx="125">
                  <c:v>1176.7761250000001</c:v>
                </c:pt>
                <c:pt idx="126">
                  <c:v>1176.553375</c:v>
                </c:pt>
                <c:pt idx="127">
                  <c:v>1176.2215000000001</c:v>
                </c:pt>
                <c:pt idx="128">
                  <c:v>1176.09725</c:v>
                </c:pt>
                <c:pt idx="129">
                  <c:v>1175.9113749999999</c:v>
                </c:pt>
                <c:pt idx="130">
                  <c:v>1175.8006250000001</c:v>
                </c:pt>
                <c:pt idx="131">
                  <c:v>1175.69</c:v>
                </c:pt>
                <c:pt idx="132">
                  <c:v>1175.57725</c:v>
                </c:pt>
                <c:pt idx="133">
                  <c:v>1175.4090000000001</c:v>
                </c:pt>
                <c:pt idx="134">
                  <c:v>1175.15825</c:v>
                </c:pt>
                <c:pt idx="135">
                  <c:v>1174.7855</c:v>
                </c:pt>
                <c:pt idx="136">
                  <c:v>1174.233375</c:v>
                </c:pt>
                <c:pt idx="137">
                  <c:v>1174.027</c:v>
                </c:pt>
                <c:pt idx="138">
                  <c:v>1173.7193749999999</c:v>
                </c:pt>
                <c:pt idx="139">
                  <c:v>1173.6041250000001</c:v>
                </c:pt>
                <c:pt idx="140">
                  <c:v>1173.4962499999999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CD3-48C6-B590-45AF57DBD713}"/>
            </c:ext>
          </c:extLst>
        </c:ser>
        <c:ser>
          <c:idx val="3"/>
          <c:order val="1"/>
          <c:tx>
            <c:v>S25F15PO_Exp</c:v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pPr>
              <a:ln>
                <a:solidFill>
                  <a:srgbClr val="FF0000"/>
                </a:solidFill>
              </a:ln>
            </c:spPr>
          </c:marker>
          <c:xVal>
            <c:numRef>
              <c:f>Sheet1!$C$4:$C$146</c:f>
              <c:numCache>
                <c:formatCode>General</c:formatCode>
                <c:ptCount val="143"/>
                <c:pt idx="0">
                  <c:v>-0.34132253984039296</c:v>
                </c:pt>
                <c:pt idx="1">
                  <c:v>-5.069872658275601E-2</c:v>
                </c:pt>
                <c:pt idx="2">
                  <c:v>-8.1467558049640176E-3</c:v>
                </c:pt>
                <c:pt idx="3">
                  <c:v>0.20065159839682203</c:v>
                </c:pt>
                <c:pt idx="4">
                  <c:v>0.57706237039748898</c:v>
                </c:pt>
                <c:pt idx="5">
                  <c:v>0.86918882146749998</c:v>
                </c:pt>
                <c:pt idx="6">
                  <c:v>1.07996792551287</c:v>
                </c:pt>
                <c:pt idx="7">
                  <c:v>1.45603718891982</c:v>
                </c:pt>
                <c:pt idx="8">
                  <c:v>2.0399485824661197</c:v>
                </c:pt>
                <c:pt idx="9">
                  <c:v>2.4157446389980897</c:v>
                </c:pt>
                <c:pt idx="10">
                  <c:v>2.9982216964507695</c:v>
                </c:pt>
                <c:pt idx="11">
                  <c:v>3.5809719607784198</c:v>
                </c:pt>
                <c:pt idx="12">
                  <c:v>4.2460940979118798</c:v>
                </c:pt>
                <c:pt idx="13">
                  <c:v>5.0772577133130898</c:v>
                </c:pt>
                <c:pt idx="14">
                  <c:v>5.9084896304330599</c:v>
                </c:pt>
                <c:pt idx="15">
                  <c:v>6.40736538414252</c:v>
                </c:pt>
                <c:pt idx="16">
                  <c:v>6.6961450509940601</c:v>
                </c:pt>
                <c:pt idx="17">
                  <c:v>7.5281965887389504</c:v>
                </c:pt>
                <c:pt idx="18">
                  <c:v>8.5250601738142109</c:v>
                </c:pt>
                <c:pt idx="19">
                  <c:v>9.3549260565592807</c:v>
                </c:pt>
                <c:pt idx="20">
                  <c:v>10.183904016960602</c:v>
                </c:pt>
                <c:pt idx="21">
                  <c:v>10.8468404990943</c:v>
                </c:pt>
                <c:pt idx="22">
                  <c:v>11.425424358578502</c:v>
                </c:pt>
                <c:pt idx="23">
                  <c:v>11.4237168156099</c:v>
                </c:pt>
                <c:pt idx="24">
                  <c:v>11.5056788781032</c:v>
                </c:pt>
                <c:pt idx="25">
                  <c:v>12.831415238933001</c:v>
                </c:pt>
                <c:pt idx="26">
                  <c:v>13.907918628064301</c:v>
                </c:pt>
                <c:pt idx="27">
                  <c:v>15.108389636716801</c:v>
                </c:pt>
                <c:pt idx="28">
                  <c:v>16.640875300186</c:v>
                </c:pt>
                <c:pt idx="29">
                  <c:v>18.381681205825799</c:v>
                </c:pt>
                <c:pt idx="30">
                  <c:v>19.872502820860898</c:v>
                </c:pt>
                <c:pt idx="31">
                  <c:v>-0.30000000000000004</c:v>
                </c:pt>
                <c:pt idx="32">
                  <c:v>-0.30000000000000004</c:v>
                </c:pt>
                <c:pt idx="33">
                  <c:v>-0.30000000000000004</c:v>
                </c:pt>
                <c:pt idx="34">
                  <c:v>-0.30000000000000004</c:v>
                </c:pt>
                <c:pt idx="35">
                  <c:v>-0.30000000000000004</c:v>
                </c:pt>
                <c:pt idx="36">
                  <c:v>-0.30000000000000004</c:v>
                </c:pt>
                <c:pt idx="37">
                  <c:v>-0.30000000000000004</c:v>
                </c:pt>
                <c:pt idx="38">
                  <c:v>-0.30000000000000004</c:v>
                </c:pt>
                <c:pt idx="39">
                  <c:v>-0.30000000000000004</c:v>
                </c:pt>
                <c:pt idx="40">
                  <c:v>-0.30000000000000004</c:v>
                </c:pt>
                <c:pt idx="41">
                  <c:v>-0.30000000000000004</c:v>
                </c:pt>
                <c:pt idx="42">
                  <c:v>-0.30000000000000004</c:v>
                </c:pt>
                <c:pt idx="43">
                  <c:v>-0.30000000000000004</c:v>
                </c:pt>
                <c:pt idx="44">
                  <c:v>-0.30000000000000004</c:v>
                </c:pt>
                <c:pt idx="45">
                  <c:v>-0.30000000000000004</c:v>
                </c:pt>
                <c:pt idx="46">
                  <c:v>-0.30000000000000004</c:v>
                </c:pt>
                <c:pt idx="47">
                  <c:v>-0.30000000000000004</c:v>
                </c:pt>
                <c:pt idx="48">
                  <c:v>-0.30000000000000004</c:v>
                </c:pt>
                <c:pt idx="49">
                  <c:v>-0.30000000000000004</c:v>
                </c:pt>
                <c:pt idx="50">
                  <c:v>-0.30000000000000004</c:v>
                </c:pt>
                <c:pt idx="51">
                  <c:v>-0.30000000000000004</c:v>
                </c:pt>
                <c:pt idx="52">
                  <c:v>-0.30000000000000004</c:v>
                </c:pt>
                <c:pt idx="53">
                  <c:v>-0.30000000000000004</c:v>
                </c:pt>
                <c:pt idx="54">
                  <c:v>-0.30000000000000004</c:v>
                </c:pt>
                <c:pt idx="55">
                  <c:v>-0.30000000000000004</c:v>
                </c:pt>
                <c:pt idx="56">
                  <c:v>-0.30000000000000004</c:v>
                </c:pt>
                <c:pt idx="57">
                  <c:v>-0.30000000000000004</c:v>
                </c:pt>
                <c:pt idx="58">
                  <c:v>-0.30000000000000004</c:v>
                </c:pt>
                <c:pt idx="59">
                  <c:v>-0.30000000000000004</c:v>
                </c:pt>
                <c:pt idx="60">
                  <c:v>-0.30000000000000004</c:v>
                </c:pt>
                <c:pt idx="61">
                  <c:v>-0.30000000000000004</c:v>
                </c:pt>
                <c:pt idx="62">
                  <c:v>-0.30000000000000004</c:v>
                </c:pt>
                <c:pt idx="63">
                  <c:v>-0.30000000000000004</c:v>
                </c:pt>
                <c:pt idx="64">
                  <c:v>-0.30000000000000004</c:v>
                </c:pt>
                <c:pt idx="65">
                  <c:v>-0.30000000000000004</c:v>
                </c:pt>
                <c:pt idx="66">
                  <c:v>-0.30000000000000004</c:v>
                </c:pt>
                <c:pt idx="67">
                  <c:v>-0.30000000000000004</c:v>
                </c:pt>
                <c:pt idx="68">
                  <c:v>-0.30000000000000004</c:v>
                </c:pt>
                <c:pt idx="69">
                  <c:v>-0.30000000000000004</c:v>
                </c:pt>
                <c:pt idx="70">
                  <c:v>-0.30000000000000004</c:v>
                </c:pt>
                <c:pt idx="71">
                  <c:v>-0.30000000000000004</c:v>
                </c:pt>
                <c:pt idx="72">
                  <c:v>-0.30000000000000004</c:v>
                </c:pt>
                <c:pt idx="73">
                  <c:v>-0.30000000000000004</c:v>
                </c:pt>
                <c:pt idx="74">
                  <c:v>-0.30000000000000004</c:v>
                </c:pt>
                <c:pt idx="75">
                  <c:v>-0.30000000000000004</c:v>
                </c:pt>
                <c:pt idx="76">
                  <c:v>-0.30000000000000004</c:v>
                </c:pt>
                <c:pt idx="77">
                  <c:v>-0.30000000000000004</c:v>
                </c:pt>
                <c:pt idx="78">
                  <c:v>-0.30000000000000004</c:v>
                </c:pt>
                <c:pt idx="79">
                  <c:v>-0.30000000000000004</c:v>
                </c:pt>
                <c:pt idx="80">
                  <c:v>-0.30000000000000004</c:v>
                </c:pt>
                <c:pt idx="81">
                  <c:v>-0.30000000000000004</c:v>
                </c:pt>
                <c:pt idx="82">
                  <c:v>-0.30000000000000004</c:v>
                </c:pt>
                <c:pt idx="83">
                  <c:v>-0.30000000000000004</c:v>
                </c:pt>
                <c:pt idx="84">
                  <c:v>-0.30000000000000004</c:v>
                </c:pt>
                <c:pt idx="85">
                  <c:v>-0.30000000000000004</c:v>
                </c:pt>
                <c:pt idx="86">
                  <c:v>-0.30000000000000004</c:v>
                </c:pt>
                <c:pt idx="87">
                  <c:v>-0.30000000000000004</c:v>
                </c:pt>
                <c:pt idx="88">
                  <c:v>-0.30000000000000004</c:v>
                </c:pt>
                <c:pt idx="89">
                  <c:v>-0.30000000000000004</c:v>
                </c:pt>
                <c:pt idx="90">
                  <c:v>-0.30000000000000004</c:v>
                </c:pt>
                <c:pt idx="91">
                  <c:v>-0.30000000000000004</c:v>
                </c:pt>
                <c:pt idx="92">
                  <c:v>-0.30000000000000004</c:v>
                </c:pt>
                <c:pt idx="93">
                  <c:v>-0.30000000000000004</c:v>
                </c:pt>
                <c:pt idx="94">
                  <c:v>-0.30000000000000004</c:v>
                </c:pt>
                <c:pt idx="95">
                  <c:v>-0.30000000000000004</c:v>
                </c:pt>
                <c:pt idx="96">
                  <c:v>-0.30000000000000004</c:v>
                </c:pt>
                <c:pt idx="97">
                  <c:v>-0.30000000000000004</c:v>
                </c:pt>
                <c:pt idx="98">
                  <c:v>-0.30000000000000004</c:v>
                </c:pt>
                <c:pt idx="99">
                  <c:v>-0.30000000000000004</c:v>
                </c:pt>
                <c:pt idx="100">
                  <c:v>-0.30000000000000004</c:v>
                </c:pt>
                <c:pt idx="101">
                  <c:v>-0.30000000000000004</c:v>
                </c:pt>
                <c:pt idx="102">
                  <c:v>-0.30000000000000004</c:v>
                </c:pt>
                <c:pt idx="103">
                  <c:v>-0.30000000000000004</c:v>
                </c:pt>
              </c:numCache>
            </c:numRef>
          </c:xVal>
          <c:yVal>
            <c:numRef>
              <c:f>Sheet1!$D$4:$D$146</c:f>
              <c:numCache>
                <c:formatCode>General</c:formatCode>
                <c:ptCount val="143"/>
                <c:pt idx="0">
                  <c:v>7.6497924994782798E-3</c:v>
                </c:pt>
                <c:pt idx="1">
                  <c:v>13.792575876379701</c:v>
                </c:pt>
                <c:pt idx="2">
                  <c:v>50.6875251008818</c:v>
                </c:pt>
                <c:pt idx="3">
                  <c:v>101.390349786762</c:v>
                </c:pt>
                <c:pt idx="4">
                  <c:v>212.029298705272</c:v>
                </c:pt>
                <c:pt idx="5">
                  <c:v>276.55529843752902</c:v>
                </c:pt>
                <c:pt idx="6">
                  <c:v>394.144083841726</c:v>
                </c:pt>
                <c:pt idx="7">
                  <c:v>493.250970567423</c:v>
                </c:pt>
                <c:pt idx="8">
                  <c:v>610.77090783912399</c:v>
                </c:pt>
                <c:pt idx="9">
                  <c:v>700.65214481057205</c:v>
                </c:pt>
                <c:pt idx="10">
                  <c:v>769.73742087245796</c:v>
                </c:pt>
                <c:pt idx="11">
                  <c:v>848.04834668859598</c:v>
                </c:pt>
                <c:pt idx="12">
                  <c:v>907.89267341123298</c:v>
                </c:pt>
                <c:pt idx="13">
                  <c:v>974.62563827956103</c:v>
                </c:pt>
                <c:pt idx="14">
                  <c:v>1043.66501558645</c:v>
                </c:pt>
                <c:pt idx="15">
                  <c:v>1089.70146684771</c:v>
                </c:pt>
                <c:pt idx="16">
                  <c:v>1041.2132570904</c:v>
                </c:pt>
                <c:pt idx="17">
                  <c:v>1137.92958366004</c:v>
                </c:pt>
                <c:pt idx="18">
                  <c:v>1200.0191244812399</c:v>
                </c:pt>
                <c:pt idx="19">
                  <c:v>1222.93025301688</c:v>
                </c:pt>
                <c:pt idx="20">
                  <c:v>1215.85801985121</c:v>
                </c:pt>
                <c:pt idx="21">
                  <c:v>1201.8971485398399</c:v>
                </c:pt>
                <c:pt idx="22">
                  <c:v>1139.51691560366</c:v>
                </c:pt>
                <c:pt idx="23">
                  <c:v>1081.8566046395899</c:v>
                </c:pt>
                <c:pt idx="24">
                  <c:v>1049.5515309147199</c:v>
                </c:pt>
                <c:pt idx="25">
                  <c:v>1017.01696341486</c:v>
                </c:pt>
                <c:pt idx="26">
                  <c:v>968.38340760006895</c:v>
                </c:pt>
                <c:pt idx="27">
                  <c:v>905.88842777639604</c:v>
                </c:pt>
                <c:pt idx="28">
                  <c:v>854.864311805542</c:v>
                </c:pt>
                <c:pt idx="29">
                  <c:v>838.39813345062998</c:v>
                </c:pt>
                <c:pt idx="30">
                  <c:v>780.46242995658702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CD3-48C6-B590-45AF57DBD7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5729599"/>
        <c:axId val="1225715871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2"/>
                <c:tx>
                  <c:v>S25F15PS_Exp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Sheet1!$E$4:$E$146</c15:sqref>
                        </c15:formulaRef>
                      </c:ext>
                    </c:extLst>
                    <c:numCache>
                      <c:formatCode>General</c:formatCode>
                      <c:ptCount val="143"/>
                      <c:pt idx="0">
                        <c:v>0</c:v>
                      </c:pt>
                      <c:pt idx="1">
                        <c:v>0.1</c:v>
                      </c:pt>
                      <c:pt idx="2">
                        <c:v>0.17420280406928101</c:v>
                      </c:pt>
                      <c:pt idx="3">
                        <c:v>0.37823023308222298</c:v>
                      </c:pt>
                      <c:pt idx="4">
                        <c:v>0.413643277960208</c:v>
                      </c:pt>
                      <c:pt idx="5">
                        <c:v>0.58542672719077893</c:v>
                      </c:pt>
                      <c:pt idx="6">
                        <c:v>0.82471629322001005</c:v>
                      </c:pt>
                      <c:pt idx="7">
                        <c:v>0.99680155817396998</c:v>
                      </c:pt>
                      <c:pt idx="8">
                        <c:v>1.3057099510656101</c:v>
                      </c:pt>
                      <c:pt idx="9">
                        <c:v>1.64776777090979</c:v>
                      </c:pt>
                      <c:pt idx="10">
                        <c:v>1.9572797952482099</c:v>
                      </c:pt>
                      <c:pt idx="11">
                        <c:v>2.3350524756937703</c:v>
                      </c:pt>
                      <c:pt idx="12">
                        <c:v>2.9808878211319301</c:v>
                      </c:pt>
                      <c:pt idx="13">
                        <c:v>3.59312101603245</c:v>
                      </c:pt>
                      <c:pt idx="14">
                        <c:v>4.1034914042881905</c:v>
                      </c:pt>
                      <c:pt idx="15">
                        <c:v>4.6810660936192106</c:v>
                      </c:pt>
                      <c:pt idx="16">
                        <c:v>5.2248877245508902</c:v>
                      </c:pt>
                      <c:pt idx="17">
                        <c:v>5.9685113643680303</c:v>
                      </c:pt>
                      <c:pt idx="18">
                        <c:v>6.5771227705878506</c:v>
                      </c:pt>
                      <c:pt idx="19">
                        <c:v>7.2821643004313898</c:v>
                      </c:pt>
                      <c:pt idx="20">
                        <c:v>7.6142622014036405</c:v>
                      </c:pt>
                      <c:pt idx="21">
                        <c:v>7.7114468643358398</c:v>
                      </c:pt>
                      <c:pt idx="22">
                        <c:v>8.8201669242160801</c:v>
                      </c:pt>
                      <c:pt idx="23">
                        <c:v>9.7940256583606988</c:v>
                      </c:pt>
                      <c:pt idx="24">
                        <c:v>10.093275948103699</c:v>
                      </c:pt>
                      <c:pt idx="25">
                        <c:v>10.1545948425729</c:v>
                      </c:pt>
                      <c:pt idx="26">
                        <c:v>10.3821135953898</c:v>
                      </c:pt>
                      <c:pt idx="27">
                        <c:v>11.3210120082415</c:v>
                      </c:pt>
                      <c:pt idx="28">
                        <c:v>-0.3</c:v>
                      </c:pt>
                      <c:pt idx="29">
                        <c:v>-0.3</c:v>
                      </c:pt>
                      <c:pt idx="30">
                        <c:v>-0.3</c:v>
                      </c:pt>
                      <c:pt idx="31">
                        <c:v>-0.3</c:v>
                      </c:pt>
                      <c:pt idx="32">
                        <c:v>-0.3</c:v>
                      </c:pt>
                      <c:pt idx="33">
                        <c:v>-0.3</c:v>
                      </c:pt>
                      <c:pt idx="34">
                        <c:v>-0.3</c:v>
                      </c:pt>
                      <c:pt idx="35">
                        <c:v>-0.3</c:v>
                      </c:pt>
                      <c:pt idx="36">
                        <c:v>-0.3</c:v>
                      </c:pt>
                      <c:pt idx="37">
                        <c:v>-0.3</c:v>
                      </c:pt>
                      <c:pt idx="38">
                        <c:v>-0.3</c:v>
                      </c:pt>
                      <c:pt idx="39">
                        <c:v>-0.3</c:v>
                      </c:pt>
                      <c:pt idx="40">
                        <c:v>-0.3</c:v>
                      </c:pt>
                      <c:pt idx="41">
                        <c:v>-0.3</c:v>
                      </c:pt>
                      <c:pt idx="42">
                        <c:v>-0.3</c:v>
                      </c:pt>
                      <c:pt idx="43">
                        <c:v>-0.3</c:v>
                      </c:pt>
                      <c:pt idx="44">
                        <c:v>-0.3</c:v>
                      </c:pt>
                      <c:pt idx="45">
                        <c:v>-0.3</c:v>
                      </c:pt>
                      <c:pt idx="46">
                        <c:v>-0.3</c:v>
                      </c:pt>
                      <c:pt idx="47">
                        <c:v>-0.3</c:v>
                      </c:pt>
                      <c:pt idx="48">
                        <c:v>-0.3</c:v>
                      </c:pt>
                      <c:pt idx="49">
                        <c:v>-0.3</c:v>
                      </c:pt>
                      <c:pt idx="50">
                        <c:v>-0.3</c:v>
                      </c:pt>
                      <c:pt idx="51">
                        <c:v>-0.3</c:v>
                      </c:pt>
                      <c:pt idx="52">
                        <c:v>-0.3</c:v>
                      </c:pt>
                      <c:pt idx="53">
                        <c:v>-0.3</c:v>
                      </c:pt>
                      <c:pt idx="54">
                        <c:v>-0.3</c:v>
                      </c:pt>
                      <c:pt idx="55">
                        <c:v>-0.3</c:v>
                      </c:pt>
                      <c:pt idx="56">
                        <c:v>-0.3</c:v>
                      </c:pt>
                      <c:pt idx="57">
                        <c:v>-0.3</c:v>
                      </c:pt>
                      <c:pt idx="58">
                        <c:v>-0.3</c:v>
                      </c:pt>
                      <c:pt idx="59">
                        <c:v>-0.3</c:v>
                      </c:pt>
                      <c:pt idx="60">
                        <c:v>-0.3</c:v>
                      </c:pt>
                      <c:pt idx="61">
                        <c:v>-0.3</c:v>
                      </c:pt>
                      <c:pt idx="62">
                        <c:v>-0.3</c:v>
                      </c:pt>
                      <c:pt idx="63">
                        <c:v>-0.3</c:v>
                      </c:pt>
                      <c:pt idx="64">
                        <c:v>-0.3</c:v>
                      </c:pt>
                      <c:pt idx="65">
                        <c:v>-0.3</c:v>
                      </c:pt>
                      <c:pt idx="66">
                        <c:v>-0.3</c:v>
                      </c:pt>
                      <c:pt idx="67">
                        <c:v>-0.3</c:v>
                      </c:pt>
                      <c:pt idx="68">
                        <c:v>-0.3</c:v>
                      </c:pt>
                      <c:pt idx="69">
                        <c:v>-0.3</c:v>
                      </c:pt>
                      <c:pt idx="70">
                        <c:v>-0.3</c:v>
                      </c:pt>
                      <c:pt idx="71">
                        <c:v>-0.3</c:v>
                      </c:pt>
                      <c:pt idx="72">
                        <c:v>-0.3</c:v>
                      </c:pt>
                      <c:pt idx="73">
                        <c:v>-0.3</c:v>
                      </c:pt>
                      <c:pt idx="74">
                        <c:v>-0.3</c:v>
                      </c:pt>
                      <c:pt idx="75">
                        <c:v>-0.3</c:v>
                      </c:pt>
                      <c:pt idx="76">
                        <c:v>-0.3</c:v>
                      </c:pt>
                      <c:pt idx="77">
                        <c:v>-0.3</c:v>
                      </c:pt>
                      <c:pt idx="78">
                        <c:v>-0.3</c:v>
                      </c:pt>
                      <c:pt idx="79">
                        <c:v>-0.3</c:v>
                      </c:pt>
                      <c:pt idx="80">
                        <c:v>-0.3</c:v>
                      </c:pt>
                      <c:pt idx="81">
                        <c:v>-0.3</c:v>
                      </c:pt>
                      <c:pt idx="82">
                        <c:v>-0.3</c:v>
                      </c:pt>
                      <c:pt idx="83">
                        <c:v>-0.3</c:v>
                      </c:pt>
                      <c:pt idx="84">
                        <c:v>-0.3</c:v>
                      </c:pt>
                      <c:pt idx="85">
                        <c:v>-0.3</c:v>
                      </c:pt>
                      <c:pt idx="86">
                        <c:v>-0.3</c:v>
                      </c:pt>
                      <c:pt idx="87">
                        <c:v>-0.3</c:v>
                      </c:pt>
                      <c:pt idx="88">
                        <c:v>-0.3</c:v>
                      </c:pt>
                      <c:pt idx="89">
                        <c:v>-0.3</c:v>
                      </c:pt>
                      <c:pt idx="90">
                        <c:v>-0.3</c:v>
                      </c:pt>
                      <c:pt idx="91">
                        <c:v>-0.3</c:v>
                      </c:pt>
                      <c:pt idx="92">
                        <c:v>-0.3</c:v>
                      </c:pt>
                      <c:pt idx="93">
                        <c:v>-0.3</c:v>
                      </c:pt>
                      <c:pt idx="94">
                        <c:v>-0.3</c:v>
                      </c:pt>
                      <c:pt idx="95">
                        <c:v>-0.3</c:v>
                      </c:pt>
                      <c:pt idx="96">
                        <c:v>-0.3</c:v>
                      </c:pt>
                      <c:pt idx="97">
                        <c:v>-0.3</c:v>
                      </c:pt>
                      <c:pt idx="98">
                        <c:v>-0.3</c:v>
                      </c:pt>
                      <c:pt idx="99">
                        <c:v>-0.3</c:v>
                      </c:pt>
                      <c:pt idx="100">
                        <c:v>-0.3</c:v>
                      </c:pt>
                      <c:pt idx="101">
                        <c:v>-0.3</c:v>
                      </c:pt>
                      <c:pt idx="102">
                        <c:v>-0.3</c:v>
                      </c:pt>
                      <c:pt idx="103">
                        <c:v>-0.3</c:v>
                      </c:pt>
                      <c:pt idx="104">
                        <c:v>-0.3</c:v>
                      </c:pt>
                      <c:pt idx="105">
                        <c:v>-0.3</c:v>
                      </c:pt>
                      <c:pt idx="106">
                        <c:v>-0.3</c:v>
                      </c:pt>
                      <c:pt idx="107">
                        <c:v>-0.3</c:v>
                      </c:pt>
                      <c:pt idx="108">
                        <c:v>-0.3</c:v>
                      </c:pt>
                      <c:pt idx="109">
                        <c:v>-0.3</c:v>
                      </c:pt>
                      <c:pt idx="110">
                        <c:v>-0.3</c:v>
                      </c:pt>
                      <c:pt idx="111">
                        <c:v>-0.3</c:v>
                      </c:pt>
                      <c:pt idx="112">
                        <c:v>-0.3</c:v>
                      </c:pt>
                      <c:pt idx="113">
                        <c:v>-0.3</c:v>
                      </c:pt>
                      <c:pt idx="114">
                        <c:v>-0.3</c:v>
                      </c:pt>
                      <c:pt idx="115">
                        <c:v>-0.3</c:v>
                      </c:pt>
                      <c:pt idx="116">
                        <c:v>-0.3</c:v>
                      </c:pt>
                      <c:pt idx="117">
                        <c:v>-0.3</c:v>
                      </c:pt>
                      <c:pt idx="118">
                        <c:v>-0.3</c:v>
                      </c:pt>
                      <c:pt idx="119">
                        <c:v>-0.3</c:v>
                      </c:pt>
                      <c:pt idx="120">
                        <c:v>-0.3</c:v>
                      </c:pt>
                      <c:pt idx="121">
                        <c:v>-0.3</c:v>
                      </c:pt>
                      <c:pt idx="122">
                        <c:v>-0.3</c:v>
                      </c:pt>
                      <c:pt idx="123">
                        <c:v>-0.3</c:v>
                      </c:pt>
                      <c:pt idx="124">
                        <c:v>-0.3</c:v>
                      </c:pt>
                      <c:pt idx="125">
                        <c:v>-0.3</c:v>
                      </c:pt>
                      <c:pt idx="126">
                        <c:v>-0.3</c:v>
                      </c:pt>
                      <c:pt idx="127">
                        <c:v>-0.3</c:v>
                      </c:pt>
                      <c:pt idx="128">
                        <c:v>-0.3</c:v>
                      </c:pt>
                      <c:pt idx="129">
                        <c:v>-0.3</c:v>
                      </c:pt>
                      <c:pt idx="130">
                        <c:v>-0.3</c:v>
                      </c:pt>
                      <c:pt idx="131">
                        <c:v>-0.3</c:v>
                      </c:pt>
                      <c:pt idx="132">
                        <c:v>-0.3</c:v>
                      </c:pt>
                      <c:pt idx="133">
                        <c:v>-0.3</c:v>
                      </c:pt>
                      <c:pt idx="134">
                        <c:v>-0.3</c:v>
                      </c:pt>
                      <c:pt idx="135">
                        <c:v>-0.3</c:v>
                      </c:pt>
                      <c:pt idx="136">
                        <c:v>-0.3</c:v>
                      </c:pt>
                      <c:pt idx="137">
                        <c:v>-0.3</c:v>
                      </c:pt>
                      <c:pt idx="138">
                        <c:v>-0.3</c:v>
                      </c:pt>
                      <c:pt idx="139">
                        <c:v>-0.3</c:v>
                      </c:pt>
                      <c:pt idx="140">
                        <c:v>-0.3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Sheet1!$F$4:$F$146</c15:sqref>
                        </c15:formulaRef>
                      </c:ext>
                    </c:extLst>
                    <c:numCache>
                      <c:formatCode>General</c:formatCode>
                      <c:ptCount val="143"/>
                      <c:pt idx="0">
                        <c:v>0</c:v>
                      </c:pt>
                      <c:pt idx="1">
                        <c:v>23.952095808383302</c:v>
                      </c:pt>
                      <c:pt idx="2">
                        <c:v>59.880239520958099</c:v>
                      </c:pt>
                      <c:pt idx="3">
                        <c:v>98.203592814371405</c:v>
                      </c:pt>
                      <c:pt idx="4">
                        <c:v>126.94610778443</c:v>
                      </c:pt>
                      <c:pt idx="5">
                        <c:v>186.82634730538899</c:v>
                      </c:pt>
                      <c:pt idx="6">
                        <c:v>251.497005988024</c:v>
                      </c:pt>
                      <c:pt idx="7">
                        <c:v>316.16766467065798</c:v>
                      </c:pt>
                      <c:pt idx="8">
                        <c:v>419.16167664670598</c:v>
                      </c:pt>
                      <c:pt idx="9">
                        <c:v>514.97005988023898</c:v>
                      </c:pt>
                      <c:pt idx="10">
                        <c:v>627.54491017964006</c:v>
                      </c:pt>
                      <c:pt idx="11">
                        <c:v>756.88622754490996</c:v>
                      </c:pt>
                      <c:pt idx="12">
                        <c:v>874.25149700598797</c:v>
                      </c:pt>
                      <c:pt idx="13">
                        <c:v>991.61676646706599</c:v>
                      </c:pt>
                      <c:pt idx="14">
                        <c:v>1092.2155688622699</c:v>
                      </c:pt>
                      <c:pt idx="15">
                        <c:v>1192.8143712574799</c:v>
                      </c:pt>
                      <c:pt idx="16">
                        <c:v>1291.01796407185</c:v>
                      </c:pt>
                      <c:pt idx="17">
                        <c:v>1360.47904191616</c:v>
                      </c:pt>
                      <c:pt idx="18">
                        <c:v>1420.35928143712</c:v>
                      </c:pt>
                      <c:pt idx="19">
                        <c:v>1410.77844311377</c:v>
                      </c:pt>
                      <c:pt idx="20">
                        <c:v>1348.50299401197</c:v>
                      </c:pt>
                      <c:pt idx="21">
                        <c:v>1291.01796407185</c:v>
                      </c:pt>
                      <c:pt idx="22">
                        <c:v>1288.62275449101</c:v>
                      </c:pt>
                      <c:pt idx="23">
                        <c:v>1279.04191616766</c:v>
                      </c:pt>
                      <c:pt idx="24">
                        <c:v>1228.74251497006</c:v>
                      </c:pt>
                      <c:pt idx="25">
                        <c:v>1135.3293413173601</c:v>
                      </c:pt>
                      <c:pt idx="26">
                        <c:v>1013.17365269461</c:v>
                      </c:pt>
                      <c:pt idx="27">
                        <c:v>982.035928143712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3-FCD3-48C6-B590-45AF57DBD713}"/>
                  </c:ext>
                </c:extLst>
              </c15:ser>
            </c15:filteredScatterSeries>
          </c:ext>
        </c:extLst>
      </c:scatterChart>
      <c:valAx>
        <c:axId val="1225729599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b="0"/>
                </a:pPr>
                <a:r>
                  <a:rPr lang="en-IN" sz="14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Deflection (mm)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225715871"/>
        <c:crosses val="autoZero"/>
        <c:crossBetween val="midCat"/>
      </c:valAx>
      <c:valAx>
        <c:axId val="1225715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b="0"/>
                </a:pPr>
                <a:r>
                  <a:rPr lang="en-IN" sz="14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Load</a:t>
                </a:r>
                <a:r>
                  <a:rPr lang="en-IN" sz="1400" b="0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(kN)</a:t>
                </a:r>
                <a:endParaRPr lang="en-IN" sz="14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</c:title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225729599"/>
        <c:crosses val="autoZero"/>
        <c:crossBetween val="midCat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4490973848998242"/>
          <c:y val="0.48821907108438567"/>
          <c:w val="0.33593140588712395"/>
          <c:h val="0.23097250699242464"/>
        </c:manualLayout>
      </c:layout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513115802943058"/>
          <c:y val="3.4237897505700186E-2"/>
          <c:w val="0.82415866922584768"/>
          <c:h val="0.8445953008609155"/>
        </c:manualLayout>
      </c:layout>
      <c:scatterChart>
        <c:scatterStyle val="lineMarker"/>
        <c:varyColors val="0"/>
        <c:ser>
          <c:idx val="1"/>
          <c:order val="2"/>
          <c:tx>
            <c:v>S25F15PS_FEM</c:v>
          </c:tx>
          <c:xVal>
            <c:numRef>
              <c:f>Sheet1!$G$4:$G$81</c:f>
              <c:numCache>
                <c:formatCode>General</c:formatCode>
                <c:ptCount val="78"/>
                <c:pt idx="0">
                  <c:v>2.9920005798489413E-6</c:v>
                </c:pt>
                <c:pt idx="1">
                  <c:v>3.679282649993898E-2</c:v>
                </c:pt>
                <c:pt idx="2">
                  <c:v>7.3578071441650406E-2</c:v>
                </c:pt>
                <c:pt idx="3">
                  <c:v>0.12875486597061159</c:v>
                </c:pt>
                <c:pt idx="4">
                  <c:v>0.21151800140380861</c:v>
                </c:pt>
                <c:pt idx="5">
                  <c:v>0.33565802558898927</c:v>
                </c:pt>
                <c:pt idx="6">
                  <c:v>0.52185825690269472</c:v>
                </c:pt>
                <c:pt idx="7">
                  <c:v>0.80269830360651018</c:v>
                </c:pt>
                <c:pt idx="8">
                  <c:v>1.2360596178436278</c:v>
                </c:pt>
                <c:pt idx="9">
                  <c:v>1.6786996839904784</c:v>
                </c:pt>
                <c:pt idx="10">
                  <c:v>2.1239393471145629</c:v>
                </c:pt>
                <c:pt idx="11">
                  <c:v>2.7922982691192626</c:v>
                </c:pt>
                <c:pt idx="12">
                  <c:v>3.4693099974060058</c:v>
                </c:pt>
                <c:pt idx="13">
                  <c:v>4.1491662977600097</c:v>
                </c:pt>
                <c:pt idx="14">
                  <c:v>4.829995345916748</c:v>
                </c:pt>
                <c:pt idx="15">
                  <c:v>5.8515927313232421</c:v>
                </c:pt>
                <c:pt idx="16">
                  <c:v>6.2346965788269042</c:v>
                </c:pt>
                <c:pt idx="17">
                  <c:v>6.6181394575500487</c:v>
                </c:pt>
                <c:pt idx="18">
                  <c:v>7.0015422819519042</c:v>
                </c:pt>
                <c:pt idx="19">
                  <c:v>7.3853017805480956</c:v>
                </c:pt>
                <c:pt idx="20">
                  <c:v>7.7695548056030272</c:v>
                </c:pt>
                <c:pt idx="21">
                  <c:v>8.345627498474121</c:v>
                </c:pt>
                <c:pt idx="22">
                  <c:v>8.3816272734069823</c:v>
                </c:pt>
                <c:pt idx="23">
                  <c:v>8.3906266210937499</c:v>
                </c:pt>
                <c:pt idx="24">
                  <c:v>8.4041254042053222</c:v>
                </c:pt>
                <c:pt idx="25">
                  <c:v>8.4091875074768065</c:v>
                </c:pt>
                <c:pt idx="26">
                  <c:v>8.4167840002441405</c:v>
                </c:pt>
                <c:pt idx="27">
                  <c:v>8.4196321485900878</c:v>
                </c:pt>
                <c:pt idx="28">
                  <c:v>8.420700740661621</c:v>
                </c:pt>
                <c:pt idx="29">
                  <c:v>8.4223038671874999</c:v>
                </c:pt>
                <c:pt idx="30">
                  <c:v>8.4247052191162108</c:v>
                </c:pt>
                <c:pt idx="31">
                  <c:v>8.4271056173706054</c:v>
                </c:pt>
                <c:pt idx="32">
                  <c:v>8.4277059553527831</c:v>
                </c:pt>
                <c:pt idx="33">
                  <c:v>8.4286062239074706</c:v>
                </c:pt>
                <c:pt idx="34">
                  <c:v>8.4299556730651855</c:v>
                </c:pt>
                <c:pt idx="35">
                  <c:v>8.4319812773132323</c:v>
                </c:pt>
                <c:pt idx="36">
                  <c:v>8.4350163458251952</c:v>
                </c:pt>
                <c:pt idx="37">
                  <c:v>8.4395691870117187</c:v>
                </c:pt>
                <c:pt idx="38">
                  <c:v>8.4464122770690917</c:v>
                </c:pt>
                <c:pt idx="39">
                  <c:v>8.4566733358764647</c:v>
                </c:pt>
                <c:pt idx="40">
                  <c:v>8.4576355932617187</c:v>
                </c:pt>
                <c:pt idx="41">
                  <c:v>8.4590761183166503</c:v>
                </c:pt>
                <c:pt idx="42">
                  <c:v>8.4612371443176269</c:v>
                </c:pt>
                <c:pt idx="43">
                  <c:v>8.4644786833190917</c:v>
                </c:pt>
                <c:pt idx="44">
                  <c:v>8.4693428991699218</c:v>
                </c:pt>
                <c:pt idx="45">
                  <c:v>8.4766423223876952</c:v>
                </c:pt>
                <c:pt idx="46">
                  <c:v>8.4875771520996093</c:v>
                </c:pt>
                <c:pt idx="47">
                  <c:v>8.5039531706237792</c:v>
                </c:pt>
                <c:pt idx="48">
                  <c:v>8.528481674041748</c:v>
                </c:pt>
                <c:pt idx="49">
                  <c:v>8.5376750944519042</c:v>
                </c:pt>
                <c:pt idx="50">
                  <c:v>8.5380722998046874</c:v>
                </c:pt>
                <c:pt idx="51">
                  <c:v>8.5386678694152831</c:v>
                </c:pt>
                <c:pt idx="52">
                  <c:v>8.5395605085754394</c:v>
                </c:pt>
                <c:pt idx="53">
                  <c:v>8.5408980368041991</c:v>
                </c:pt>
                <c:pt idx="54">
                  <c:v>8.5429026602172851</c:v>
                </c:pt>
                <c:pt idx="55">
                  <c:v>8.5459081648254394</c:v>
                </c:pt>
                <c:pt idx="56">
                  <c:v>8.5470358847045897</c:v>
                </c:pt>
                <c:pt idx="57">
                  <c:v>8.5487300871276855</c:v>
                </c:pt>
                <c:pt idx="58">
                  <c:v>8.5493647573852538</c:v>
                </c:pt>
                <c:pt idx="59">
                  <c:v>8.5497610090637206</c:v>
                </c:pt>
                <c:pt idx="60">
                  <c:v>8.5501567839050292</c:v>
                </c:pt>
                <c:pt idx="61">
                  <c:v>8.5507513998413085</c:v>
                </c:pt>
                <c:pt idx="62">
                  <c:v>8.5516426084899901</c:v>
                </c:pt>
                <c:pt idx="63">
                  <c:v>8.5529796598815917</c:v>
                </c:pt>
                <c:pt idx="64">
                  <c:v>8.5549861906433105</c:v>
                </c:pt>
                <c:pt idx="65">
                  <c:v>8.5580050466918944</c:v>
                </c:pt>
                <c:pt idx="66">
                  <c:v>8.562513542022705</c:v>
                </c:pt>
                <c:pt idx="67">
                  <c:v>8.5642034529113769</c:v>
                </c:pt>
                <c:pt idx="68">
                  <c:v>8.5667411802673339</c:v>
                </c:pt>
                <c:pt idx="69">
                  <c:v>8.5705501554870605</c:v>
                </c:pt>
                <c:pt idx="70">
                  <c:v>8.5709468840026855</c:v>
                </c:pt>
                <c:pt idx="71">
                  <c:v>8.571342658843994</c:v>
                </c:pt>
                <c:pt idx="72">
                  <c:v>8.5719415663146972</c:v>
                </c:pt>
                <c:pt idx="73">
                  <c:v>8.5728404043579101</c:v>
                </c:pt>
                <c:pt idx="74">
                  <c:v>8.5732399938964843</c:v>
                </c:pt>
                <c:pt idx="75">
                  <c:v>8.5738360403442382</c:v>
                </c:pt>
                <c:pt idx="76">
                  <c:v>8.5742332456970214</c:v>
                </c:pt>
                <c:pt idx="77">
                  <c:v>8.5742332456970214</c:v>
                </c:pt>
              </c:numCache>
            </c:numRef>
          </c:xVal>
          <c:yVal>
            <c:numRef>
              <c:f>Sheet1!$H$4:$H$81</c:f>
              <c:numCache>
                <c:formatCode>General</c:formatCode>
                <c:ptCount val="78"/>
                <c:pt idx="0">
                  <c:v>-7.8955508797662333E-14</c:v>
                </c:pt>
                <c:pt idx="1">
                  <c:v>19.708394531250001</c:v>
                </c:pt>
                <c:pt idx="2">
                  <c:v>39.44506640625</c:v>
                </c:pt>
                <c:pt idx="3">
                  <c:v>69.049289062499994</c:v>
                </c:pt>
                <c:pt idx="4">
                  <c:v>113.45325</c:v>
                </c:pt>
                <c:pt idx="5">
                  <c:v>180.0535625</c:v>
                </c:pt>
                <c:pt idx="6">
                  <c:v>279.94</c:v>
                </c:pt>
                <c:pt idx="7">
                  <c:v>423.05865625000001</c:v>
                </c:pt>
                <c:pt idx="8">
                  <c:v>567.87806250000006</c:v>
                </c:pt>
                <c:pt idx="9">
                  <c:v>690.94443750000005</c:v>
                </c:pt>
                <c:pt idx="10">
                  <c:v>809.35637499999996</c:v>
                </c:pt>
                <c:pt idx="11">
                  <c:v>980.21793749999995</c:v>
                </c:pt>
                <c:pt idx="12">
                  <c:v>1086.329</c:v>
                </c:pt>
                <c:pt idx="13">
                  <c:v>1162.18</c:v>
                </c:pt>
                <c:pt idx="14">
                  <c:v>1226.072625</c:v>
                </c:pt>
                <c:pt idx="15">
                  <c:v>1310.4278750000001</c:v>
                </c:pt>
                <c:pt idx="16">
                  <c:v>1337.5352499999999</c:v>
                </c:pt>
                <c:pt idx="17">
                  <c:v>1362.2182499999999</c:v>
                </c:pt>
                <c:pt idx="18">
                  <c:v>1385.14</c:v>
                </c:pt>
                <c:pt idx="19">
                  <c:v>1406.7697499999999</c:v>
                </c:pt>
                <c:pt idx="20">
                  <c:v>1426.9202499999999</c:v>
                </c:pt>
                <c:pt idx="21">
                  <c:v>1452.8173750000001</c:v>
                </c:pt>
                <c:pt idx="22">
                  <c:v>1454.301125</c:v>
                </c:pt>
                <c:pt idx="23">
                  <c:v>1454.6657499999999</c:v>
                </c:pt>
                <c:pt idx="24">
                  <c:v>1455.20325</c:v>
                </c:pt>
                <c:pt idx="25">
                  <c:v>1455.4034999999999</c:v>
                </c:pt>
                <c:pt idx="26">
                  <c:v>1455.604875</c:v>
                </c:pt>
                <c:pt idx="27">
                  <c:v>1455.644</c:v>
                </c:pt>
                <c:pt idx="28">
                  <c:v>1455.6578750000001</c:v>
                </c:pt>
                <c:pt idx="29">
                  <c:v>1455.6780000000001</c:v>
                </c:pt>
                <c:pt idx="30">
                  <c:v>1455.6801250000001</c:v>
                </c:pt>
                <c:pt idx="31">
                  <c:v>1455.6802499999999</c:v>
                </c:pt>
                <c:pt idx="32">
                  <c:v>1455.6801250000001</c:v>
                </c:pt>
                <c:pt idx="33">
                  <c:v>1455.67975</c:v>
                </c:pt>
                <c:pt idx="34">
                  <c:v>1455.664</c:v>
                </c:pt>
                <c:pt idx="35">
                  <c:v>1455.63975</c:v>
                </c:pt>
                <c:pt idx="36">
                  <c:v>1455.569</c:v>
                </c:pt>
                <c:pt idx="37">
                  <c:v>1455.411875</c:v>
                </c:pt>
                <c:pt idx="38">
                  <c:v>1455.192125</c:v>
                </c:pt>
                <c:pt idx="39">
                  <c:v>1454.8130000000001</c:v>
                </c:pt>
                <c:pt idx="40">
                  <c:v>1454.7776249999999</c:v>
                </c:pt>
                <c:pt idx="41">
                  <c:v>1454.7102500000001</c:v>
                </c:pt>
                <c:pt idx="42">
                  <c:v>1454.611375</c:v>
                </c:pt>
                <c:pt idx="43">
                  <c:v>1454.4692500000001</c:v>
                </c:pt>
                <c:pt idx="44">
                  <c:v>1454.2729999999999</c:v>
                </c:pt>
                <c:pt idx="45">
                  <c:v>1453.93875</c:v>
                </c:pt>
                <c:pt idx="46">
                  <c:v>1453.2829999999999</c:v>
                </c:pt>
                <c:pt idx="47">
                  <c:v>1452.3341250000001</c:v>
                </c:pt>
                <c:pt idx="48">
                  <c:v>1451.391875</c:v>
                </c:pt>
                <c:pt idx="49">
                  <c:v>1451.095875</c:v>
                </c:pt>
                <c:pt idx="50">
                  <c:v>1451.0832499999999</c:v>
                </c:pt>
                <c:pt idx="51">
                  <c:v>1451.05825</c:v>
                </c:pt>
                <c:pt idx="52">
                  <c:v>1451.0208749999999</c:v>
                </c:pt>
                <c:pt idx="53">
                  <c:v>1450.9502500000001</c:v>
                </c:pt>
                <c:pt idx="54">
                  <c:v>1450.8232499999999</c:v>
                </c:pt>
                <c:pt idx="55">
                  <c:v>1450.5685000000001</c:v>
                </c:pt>
                <c:pt idx="56">
                  <c:v>1450.473</c:v>
                </c:pt>
                <c:pt idx="57">
                  <c:v>1450.3298749999999</c:v>
                </c:pt>
                <c:pt idx="58">
                  <c:v>1450.269125</c:v>
                </c:pt>
                <c:pt idx="59">
                  <c:v>1450.2272499999999</c:v>
                </c:pt>
                <c:pt idx="60">
                  <c:v>1450.185125</c:v>
                </c:pt>
                <c:pt idx="61">
                  <c:v>1450.12175</c:v>
                </c:pt>
                <c:pt idx="62">
                  <c:v>1450.016875</c:v>
                </c:pt>
                <c:pt idx="63">
                  <c:v>1449.8444999999999</c:v>
                </c:pt>
                <c:pt idx="64">
                  <c:v>1449.5617500000001</c:v>
                </c:pt>
                <c:pt idx="65">
                  <c:v>1449.1355000000001</c:v>
                </c:pt>
                <c:pt idx="66">
                  <c:v>1448.4157499999999</c:v>
                </c:pt>
                <c:pt idx="67">
                  <c:v>1448.13175</c:v>
                </c:pt>
                <c:pt idx="68">
                  <c:v>1447.6848749999999</c:v>
                </c:pt>
                <c:pt idx="69">
                  <c:v>1446.98325</c:v>
                </c:pt>
                <c:pt idx="70">
                  <c:v>1446.9101250000001</c:v>
                </c:pt>
                <c:pt idx="71">
                  <c:v>1446.83275</c:v>
                </c:pt>
                <c:pt idx="72">
                  <c:v>1446.7106249999999</c:v>
                </c:pt>
                <c:pt idx="73">
                  <c:v>1446.527</c:v>
                </c:pt>
                <c:pt idx="74">
                  <c:v>1446.445375</c:v>
                </c:pt>
                <c:pt idx="75">
                  <c:v>1446.3176249999999</c:v>
                </c:pt>
                <c:pt idx="76">
                  <c:v>1446.232</c:v>
                </c:pt>
                <c:pt idx="77">
                  <c:v>1446.232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14B-4AA7-B085-EA406C71E7C0}"/>
            </c:ext>
          </c:extLst>
        </c:ser>
        <c:ser>
          <c:idx val="0"/>
          <c:order val="3"/>
          <c:tx>
            <c:v>S25F15PS_Exp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Sheet1!$E$4:$E$146</c:f>
              <c:numCache>
                <c:formatCode>General</c:formatCode>
                <c:ptCount val="143"/>
                <c:pt idx="0">
                  <c:v>0</c:v>
                </c:pt>
                <c:pt idx="1">
                  <c:v>0.1</c:v>
                </c:pt>
                <c:pt idx="2">
                  <c:v>0.17420280406928101</c:v>
                </c:pt>
                <c:pt idx="3">
                  <c:v>0.37823023308222298</c:v>
                </c:pt>
                <c:pt idx="4">
                  <c:v>0.413643277960208</c:v>
                </c:pt>
                <c:pt idx="5">
                  <c:v>0.58542672719077893</c:v>
                </c:pt>
                <c:pt idx="6">
                  <c:v>0.82471629322001005</c:v>
                </c:pt>
                <c:pt idx="7">
                  <c:v>0.99680155817396998</c:v>
                </c:pt>
                <c:pt idx="8">
                  <c:v>1.3057099510656101</c:v>
                </c:pt>
                <c:pt idx="9">
                  <c:v>1.64776777090979</c:v>
                </c:pt>
                <c:pt idx="10">
                  <c:v>1.9572797952482099</c:v>
                </c:pt>
                <c:pt idx="11">
                  <c:v>2.3350524756937703</c:v>
                </c:pt>
                <c:pt idx="12">
                  <c:v>2.9808878211319301</c:v>
                </c:pt>
                <c:pt idx="13">
                  <c:v>3.59312101603245</c:v>
                </c:pt>
                <c:pt idx="14">
                  <c:v>4.1034914042881905</c:v>
                </c:pt>
                <c:pt idx="15">
                  <c:v>4.6810660936192106</c:v>
                </c:pt>
                <c:pt idx="16">
                  <c:v>5.2248877245508902</c:v>
                </c:pt>
                <c:pt idx="17">
                  <c:v>5.9685113643680303</c:v>
                </c:pt>
                <c:pt idx="18">
                  <c:v>6.5771227705878506</c:v>
                </c:pt>
                <c:pt idx="19">
                  <c:v>7.2821643004313898</c:v>
                </c:pt>
                <c:pt idx="20">
                  <c:v>7.6142622014036405</c:v>
                </c:pt>
                <c:pt idx="21">
                  <c:v>7.7114468643358398</c:v>
                </c:pt>
                <c:pt idx="22">
                  <c:v>8.8201669242160801</c:v>
                </c:pt>
                <c:pt idx="23">
                  <c:v>9.7940256583606988</c:v>
                </c:pt>
                <c:pt idx="24">
                  <c:v>10.093275948103699</c:v>
                </c:pt>
                <c:pt idx="25">
                  <c:v>10.1545948425729</c:v>
                </c:pt>
                <c:pt idx="26">
                  <c:v>10.3821135953898</c:v>
                </c:pt>
                <c:pt idx="27">
                  <c:v>11.3210120082415</c:v>
                </c:pt>
                <c:pt idx="28">
                  <c:v>-0.3</c:v>
                </c:pt>
                <c:pt idx="29">
                  <c:v>-0.3</c:v>
                </c:pt>
                <c:pt idx="30">
                  <c:v>-0.3</c:v>
                </c:pt>
                <c:pt idx="31">
                  <c:v>-0.3</c:v>
                </c:pt>
                <c:pt idx="32">
                  <c:v>-0.3</c:v>
                </c:pt>
                <c:pt idx="33">
                  <c:v>-0.3</c:v>
                </c:pt>
                <c:pt idx="34">
                  <c:v>-0.3</c:v>
                </c:pt>
                <c:pt idx="35">
                  <c:v>-0.3</c:v>
                </c:pt>
                <c:pt idx="36">
                  <c:v>-0.3</c:v>
                </c:pt>
                <c:pt idx="37">
                  <c:v>-0.3</c:v>
                </c:pt>
                <c:pt idx="38">
                  <c:v>-0.3</c:v>
                </c:pt>
                <c:pt idx="39">
                  <c:v>-0.3</c:v>
                </c:pt>
                <c:pt idx="40">
                  <c:v>-0.3</c:v>
                </c:pt>
                <c:pt idx="41">
                  <c:v>-0.3</c:v>
                </c:pt>
                <c:pt idx="42">
                  <c:v>-0.3</c:v>
                </c:pt>
                <c:pt idx="43">
                  <c:v>-0.3</c:v>
                </c:pt>
                <c:pt idx="44">
                  <c:v>-0.3</c:v>
                </c:pt>
                <c:pt idx="45">
                  <c:v>-0.3</c:v>
                </c:pt>
                <c:pt idx="46">
                  <c:v>-0.3</c:v>
                </c:pt>
                <c:pt idx="47">
                  <c:v>-0.3</c:v>
                </c:pt>
                <c:pt idx="48">
                  <c:v>-0.3</c:v>
                </c:pt>
                <c:pt idx="49">
                  <c:v>-0.3</c:v>
                </c:pt>
                <c:pt idx="50">
                  <c:v>-0.3</c:v>
                </c:pt>
                <c:pt idx="51">
                  <c:v>-0.3</c:v>
                </c:pt>
                <c:pt idx="52">
                  <c:v>-0.3</c:v>
                </c:pt>
                <c:pt idx="53">
                  <c:v>-0.3</c:v>
                </c:pt>
                <c:pt idx="54">
                  <c:v>-0.3</c:v>
                </c:pt>
                <c:pt idx="55">
                  <c:v>-0.3</c:v>
                </c:pt>
                <c:pt idx="56">
                  <c:v>-0.3</c:v>
                </c:pt>
                <c:pt idx="57">
                  <c:v>-0.3</c:v>
                </c:pt>
                <c:pt idx="58">
                  <c:v>-0.3</c:v>
                </c:pt>
                <c:pt idx="59">
                  <c:v>-0.3</c:v>
                </c:pt>
                <c:pt idx="60">
                  <c:v>-0.3</c:v>
                </c:pt>
                <c:pt idx="61">
                  <c:v>-0.3</c:v>
                </c:pt>
                <c:pt idx="62">
                  <c:v>-0.3</c:v>
                </c:pt>
                <c:pt idx="63">
                  <c:v>-0.3</c:v>
                </c:pt>
                <c:pt idx="64">
                  <c:v>-0.3</c:v>
                </c:pt>
                <c:pt idx="65">
                  <c:v>-0.3</c:v>
                </c:pt>
                <c:pt idx="66">
                  <c:v>-0.3</c:v>
                </c:pt>
                <c:pt idx="67">
                  <c:v>-0.3</c:v>
                </c:pt>
                <c:pt idx="68">
                  <c:v>-0.3</c:v>
                </c:pt>
                <c:pt idx="69">
                  <c:v>-0.3</c:v>
                </c:pt>
                <c:pt idx="70">
                  <c:v>-0.3</c:v>
                </c:pt>
                <c:pt idx="71">
                  <c:v>-0.3</c:v>
                </c:pt>
                <c:pt idx="72">
                  <c:v>-0.3</c:v>
                </c:pt>
                <c:pt idx="73">
                  <c:v>-0.3</c:v>
                </c:pt>
                <c:pt idx="74">
                  <c:v>-0.3</c:v>
                </c:pt>
                <c:pt idx="75">
                  <c:v>-0.3</c:v>
                </c:pt>
                <c:pt idx="76">
                  <c:v>-0.3</c:v>
                </c:pt>
                <c:pt idx="77">
                  <c:v>-0.3</c:v>
                </c:pt>
                <c:pt idx="78">
                  <c:v>-0.3</c:v>
                </c:pt>
                <c:pt idx="79">
                  <c:v>-0.3</c:v>
                </c:pt>
                <c:pt idx="80">
                  <c:v>-0.3</c:v>
                </c:pt>
                <c:pt idx="81">
                  <c:v>-0.3</c:v>
                </c:pt>
                <c:pt idx="82">
                  <c:v>-0.3</c:v>
                </c:pt>
                <c:pt idx="83">
                  <c:v>-0.3</c:v>
                </c:pt>
                <c:pt idx="84">
                  <c:v>-0.3</c:v>
                </c:pt>
                <c:pt idx="85">
                  <c:v>-0.3</c:v>
                </c:pt>
                <c:pt idx="86">
                  <c:v>-0.3</c:v>
                </c:pt>
                <c:pt idx="87">
                  <c:v>-0.3</c:v>
                </c:pt>
                <c:pt idx="88">
                  <c:v>-0.3</c:v>
                </c:pt>
                <c:pt idx="89">
                  <c:v>-0.3</c:v>
                </c:pt>
                <c:pt idx="90">
                  <c:v>-0.3</c:v>
                </c:pt>
                <c:pt idx="91">
                  <c:v>-0.3</c:v>
                </c:pt>
                <c:pt idx="92">
                  <c:v>-0.3</c:v>
                </c:pt>
                <c:pt idx="93">
                  <c:v>-0.3</c:v>
                </c:pt>
                <c:pt idx="94">
                  <c:v>-0.3</c:v>
                </c:pt>
                <c:pt idx="95">
                  <c:v>-0.3</c:v>
                </c:pt>
                <c:pt idx="96">
                  <c:v>-0.3</c:v>
                </c:pt>
                <c:pt idx="97">
                  <c:v>-0.3</c:v>
                </c:pt>
                <c:pt idx="98">
                  <c:v>-0.3</c:v>
                </c:pt>
                <c:pt idx="99">
                  <c:v>-0.3</c:v>
                </c:pt>
                <c:pt idx="100">
                  <c:v>-0.3</c:v>
                </c:pt>
                <c:pt idx="101">
                  <c:v>-0.3</c:v>
                </c:pt>
                <c:pt idx="102">
                  <c:v>-0.3</c:v>
                </c:pt>
                <c:pt idx="103">
                  <c:v>-0.3</c:v>
                </c:pt>
                <c:pt idx="104">
                  <c:v>-0.3</c:v>
                </c:pt>
                <c:pt idx="105">
                  <c:v>-0.3</c:v>
                </c:pt>
                <c:pt idx="106">
                  <c:v>-0.3</c:v>
                </c:pt>
                <c:pt idx="107">
                  <c:v>-0.3</c:v>
                </c:pt>
                <c:pt idx="108">
                  <c:v>-0.3</c:v>
                </c:pt>
                <c:pt idx="109">
                  <c:v>-0.3</c:v>
                </c:pt>
                <c:pt idx="110">
                  <c:v>-0.3</c:v>
                </c:pt>
                <c:pt idx="111">
                  <c:v>-0.3</c:v>
                </c:pt>
                <c:pt idx="112">
                  <c:v>-0.3</c:v>
                </c:pt>
                <c:pt idx="113">
                  <c:v>-0.3</c:v>
                </c:pt>
                <c:pt idx="114">
                  <c:v>-0.3</c:v>
                </c:pt>
                <c:pt idx="115">
                  <c:v>-0.3</c:v>
                </c:pt>
                <c:pt idx="116">
                  <c:v>-0.3</c:v>
                </c:pt>
                <c:pt idx="117">
                  <c:v>-0.3</c:v>
                </c:pt>
                <c:pt idx="118">
                  <c:v>-0.3</c:v>
                </c:pt>
                <c:pt idx="119">
                  <c:v>-0.3</c:v>
                </c:pt>
                <c:pt idx="120">
                  <c:v>-0.3</c:v>
                </c:pt>
                <c:pt idx="121">
                  <c:v>-0.3</c:v>
                </c:pt>
                <c:pt idx="122">
                  <c:v>-0.3</c:v>
                </c:pt>
                <c:pt idx="123">
                  <c:v>-0.3</c:v>
                </c:pt>
                <c:pt idx="124">
                  <c:v>-0.3</c:v>
                </c:pt>
                <c:pt idx="125">
                  <c:v>-0.3</c:v>
                </c:pt>
                <c:pt idx="126">
                  <c:v>-0.3</c:v>
                </c:pt>
                <c:pt idx="127">
                  <c:v>-0.3</c:v>
                </c:pt>
                <c:pt idx="128">
                  <c:v>-0.3</c:v>
                </c:pt>
                <c:pt idx="129">
                  <c:v>-0.3</c:v>
                </c:pt>
                <c:pt idx="130">
                  <c:v>-0.3</c:v>
                </c:pt>
                <c:pt idx="131">
                  <c:v>-0.3</c:v>
                </c:pt>
                <c:pt idx="132">
                  <c:v>-0.3</c:v>
                </c:pt>
                <c:pt idx="133">
                  <c:v>-0.3</c:v>
                </c:pt>
                <c:pt idx="134">
                  <c:v>-0.3</c:v>
                </c:pt>
                <c:pt idx="135">
                  <c:v>-0.3</c:v>
                </c:pt>
                <c:pt idx="136">
                  <c:v>-0.3</c:v>
                </c:pt>
                <c:pt idx="137">
                  <c:v>-0.3</c:v>
                </c:pt>
                <c:pt idx="138">
                  <c:v>-0.3</c:v>
                </c:pt>
                <c:pt idx="139">
                  <c:v>-0.3</c:v>
                </c:pt>
                <c:pt idx="140">
                  <c:v>-0.3</c:v>
                </c:pt>
              </c:numCache>
              <c:extLst xmlns:c15="http://schemas.microsoft.com/office/drawing/2012/chart"/>
            </c:numRef>
          </c:xVal>
          <c:yVal>
            <c:numRef>
              <c:f>Sheet1!$F$4:$F$146</c:f>
              <c:numCache>
                <c:formatCode>General</c:formatCode>
                <c:ptCount val="143"/>
                <c:pt idx="0">
                  <c:v>0</c:v>
                </c:pt>
                <c:pt idx="1">
                  <c:v>23.952095808383302</c:v>
                </c:pt>
                <c:pt idx="2">
                  <c:v>59.880239520958099</c:v>
                </c:pt>
                <c:pt idx="3">
                  <c:v>98.203592814371405</c:v>
                </c:pt>
                <c:pt idx="4">
                  <c:v>126.94610778443</c:v>
                </c:pt>
                <c:pt idx="5">
                  <c:v>186.82634730538899</c:v>
                </c:pt>
                <c:pt idx="6">
                  <c:v>251.497005988024</c:v>
                </c:pt>
                <c:pt idx="7">
                  <c:v>316.16766467065798</c:v>
                </c:pt>
                <c:pt idx="8">
                  <c:v>419.16167664670598</c:v>
                </c:pt>
                <c:pt idx="9">
                  <c:v>514.97005988023898</c:v>
                </c:pt>
                <c:pt idx="10">
                  <c:v>627.54491017964006</c:v>
                </c:pt>
                <c:pt idx="11">
                  <c:v>756.88622754490996</c:v>
                </c:pt>
                <c:pt idx="12">
                  <c:v>874.25149700598797</c:v>
                </c:pt>
                <c:pt idx="13">
                  <c:v>991.61676646706599</c:v>
                </c:pt>
                <c:pt idx="14">
                  <c:v>1092.2155688622699</c:v>
                </c:pt>
                <c:pt idx="15">
                  <c:v>1192.8143712574799</c:v>
                </c:pt>
                <c:pt idx="16">
                  <c:v>1291.01796407185</c:v>
                </c:pt>
                <c:pt idx="17">
                  <c:v>1360.47904191616</c:v>
                </c:pt>
                <c:pt idx="18">
                  <c:v>1420.35928143712</c:v>
                </c:pt>
                <c:pt idx="19">
                  <c:v>1410.77844311377</c:v>
                </c:pt>
                <c:pt idx="20">
                  <c:v>1348.50299401197</c:v>
                </c:pt>
                <c:pt idx="21">
                  <c:v>1291.01796407185</c:v>
                </c:pt>
                <c:pt idx="22">
                  <c:v>1288.62275449101</c:v>
                </c:pt>
                <c:pt idx="23">
                  <c:v>1279.04191616766</c:v>
                </c:pt>
                <c:pt idx="24">
                  <c:v>1228.74251497006</c:v>
                </c:pt>
                <c:pt idx="25">
                  <c:v>1135.3293413173601</c:v>
                </c:pt>
                <c:pt idx="26">
                  <c:v>1013.17365269461</c:v>
                </c:pt>
                <c:pt idx="27">
                  <c:v>982.035928143712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B14B-4AA7-B085-EA406C71E7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5729599"/>
        <c:axId val="1225715871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0"/>
                <c:tx>
                  <c:v>S25F15PO_FEM</c:v>
                </c:tx>
                <c:spPr>
                  <a:ln>
                    <a:solidFill>
                      <a:sysClr val="windowText" lastClr="000000"/>
                    </a:solidFill>
                  </a:ln>
                </c:spPr>
                <c:marker>
                  <c:spPr>
                    <a:ln>
                      <a:solidFill>
                        <a:sysClr val="windowText" lastClr="000000"/>
                      </a:solidFill>
                    </a:ln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Sheet1!$A$4:$A$146</c15:sqref>
                        </c15:formulaRef>
                      </c:ext>
                    </c:extLst>
                    <c:numCache>
                      <c:formatCode>General</c:formatCode>
                      <c:ptCount val="143"/>
                      <c:pt idx="0">
                        <c:v>0</c:v>
                      </c:pt>
                      <c:pt idx="1">
                        <c:v>3.602764755487442E-2</c:v>
                      </c:pt>
                      <c:pt idx="2">
                        <c:v>7.2054818272590637E-2</c:v>
                      </c:pt>
                      <c:pt idx="3">
                        <c:v>0.12609468400478363</c:v>
                      </c:pt>
                      <c:pt idx="4">
                        <c:v>0.20715248584747314</c:v>
                      </c:pt>
                      <c:pt idx="5">
                        <c:v>0.32892534136772156</c:v>
                      </c:pt>
                      <c:pt idx="6">
                        <c:v>0.51489949226379395</c:v>
                      </c:pt>
                      <c:pt idx="7">
                        <c:v>0.80170601606369019</c:v>
                      </c:pt>
                      <c:pt idx="8">
                        <c:v>1.2363889217376709</c:v>
                      </c:pt>
                      <c:pt idx="9">
                        <c:v>1.8883938789367676</c:v>
                      </c:pt>
                      <c:pt idx="10">
                        <c:v>2.8743224143981934</c:v>
                      </c:pt>
                      <c:pt idx="11">
                        <c:v>3.8650691509246826</c:v>
                      </c:pt>
                      <c:pt idx="12">
                        <c:v>4.865318775177002</c:v>
                      </c:pt>
                      <c:pt idx="13">
                        <c:v>5.8682599067687988</c:v>
                      </c:pt>
                      <c:pt idx="14">
                        <c:v>6.1192407608032227</c:v>
                      </c:pt>
                      <c:pt idx="15">
                        <c:v>6.3703265190124512</c:v>
                      </c:pt>
                      <c:pt idx="16">
                        <c:v>6.7471966743469238</c:v>
                      </c:pt>
                      <c:pt idx="17">
                        <c:v>7.030125617980957</c:v>
                      </c:pt>
                      <c:pt idx="18">
                        <c:v>7.4548478126525879</c:v>
                      </c:pt>
                      <c:pt idx="19">
                        <c:v>7.8800334930419922</c:v>
                      </c:pt>
                      <c:pt idx="20">
                        <c:v>8.30560302734375</c:v>
                      </c:pt>
                      <c:pt idx="21">
                        <c:v>8.7315168380737305</c:v>
                      </c:pt>
                      <c:pt idx="22">
                        <c:v>9.157923698425293</c:v>
                      </c:pt>
                      <c:pt idx="23">
                        <c:v>9.5848112106323242</c:v>
                      </c:pt>
                      <c:pt idx="24">
                        <c:v>10.012319564819336</c:v>
                      </c:pt>
                      <c:pt idx="25">
                        <c:v>10.172767639160156</c:v>
                      </c:pt>
                      <c:pt idx="26">
                        <c:v>10.413754463195801</c:v>
                      </c:pt>
                      <c:pt idx="27">
                        <c:v>10.436354637145996</c:v>
                      </c:pt>
                      <c:pt idx="28">
                        <c:v>10.444831848144531</c:v>
                      </c:pt>
                      <c:pt idx="29">
                        <c:v>10.457752227783203</c:v>
                      </c:pt>
                      <c:pt idx="30">
                        <c:v>10.477762222290039</c:v>
                      </c:pt>
                      <c:pt idx="31">
                        <c:v>10.498204231262207</c:v>
                      </c:pt>
                      <c:pt idx="32">
                        <c:v>10.518631935119629</c:v>
                      </c:pt>
                      <c:pt idx="33">
                        <c:v>10.52372932434082</c:v>
                      </c:pt>
                      <c:pt idx="34">
                        <c:v>10.53135871887207</c:v>
                      </c:pt>
                      <c:pt idx="35">
                        <c:v>10.534237861633301</c:v>
                      </c:pt>
                      <c:pt idx="36">
                        <c:v>10.53855037689209</c:v>
                      </c:pt>
                      <c:pt idx="37">
                        <c:v>10.545045852661133</c:v>
                      </c:pt>
                      <c:pt idx="38">
                        <c:v>10.554760932922363</c:v>
                      </c:pt>
                      <c:pt idx="39">
                        <c:v>10.555670738220215</c:v>
                      </c:pt>
                      <c:pt idx="40">
                        <c:v>10.556097030639648</c:v>
                      </c:pt>
                      <c:pt idx="41">
                        <c:v>10.556743621826172</c:v>
                      </c:pt>
                      <c:pt idx="42">
                        <c:v>10.557705879211426</c:v>
                      </c:pt>
                      <c:pt idx="43">
                        <c:v>10.559147834777832</c:v>
                      </c:pt>
                      <c:pt idx="44">
                        <c:v>10.561309814453125</c:v>
                      </c:pt>
                      <c:pt idx="45">
                        <c:v>10.564549446105957</c:v>
                      </c:pt>
                      <c:pt idx="46">
                        <c:v>10.565763473510742</c:v>
                      </c:pt>
                      <c:pt idx="47">
                        <c:v>10.567584991455078</c:v>
                      </c:pt>
                      <c:pt idx="48">
                        <c:v>10.57033634185791</c:v>
                      </c:pt>
                      <c:pt idx="49">
                        <c:v>10.574504852294922</c:v>
                      </c:pt>
                      <c:pt idx="50">
                        <c:v>10.576066970825195</c:v>
                      </c:pt>
                      <c:pt idx="51">
                        <c:v>10.578411102294922</c:v>
                      </c:pt>
                      <c:pt idx="52">
                        <c:v>10.578845024108887</c:v>
                      </c:pt>
                      <c:pt idx="53">
                        <c:v>10.579499244689941</c:v>
                      </c:pt>
                      <c:pt idx="54">
                        <c:v>10.580479621887207</c:v>
                      </c:pt>
                      <c:pt idx="55">
                        <c:v>10.581958770751953</c:v>
                      </c:pt>
                      <c:pt idx="56">
                        <c:v>10.584176063537598</c:v>
                      </c:pt>
                      <c:pt idx="57">
                        <c:v>10.587498664855957</c:v>
                      </c:pt>
                      <c:pt idx="58">
                        <c:v>10.592526435852051</c:v>
                      </c:pt>
                      <c:pt idx="59">
                        <c:v>10.600120544433594</c:v>
                      </c:pt>
                      <c:pt idx="60">
                        <c:v>10.602965354919434</c:v>
                      </c:pt>
                      <c:pt idx="61">
                        <c:v>10.607223510742188</c:v>
                      </c:pt>
                      <c:pt idx="62">
                        <c:v>10.613662719726563</c:v>
                      </c:pt>
                      <c:pt idx="63">
                        <c:v>10.623367309570313</c:v>
                      </c:pt>
                      <c:pt idx="64">
                        <c:v>10.637788772583008</c:v>
                      </c:pt>
                      <c:pt idx="65">
                        <c:v>10.643211364746094</c:v>
                      </c:pt>
                      <c:pt idx="66">
                        <c:v>10.651338577270508</c:v>
                      </c:pt>
                      <c:pt idx="67">
                        <c:v>10.663493156433105</c:v>
                      </c:pt>
                      <c:pt idx="68">
                        <c:v>10.668039321899414</c:v>
                      </c:pt>
                      <c:pt idx="69">
                        <c:v>10.674858093261719</c:v>
                      </c:pt>
                      <c:pt idx="70">
                        <c:v>10.685025215148926</c:v>
                      </c:pt>
                      <c:pt idx="71">
                        <c:v>10.68882942199707</c:v>
                      </c:pt>
                      <c:pt idx="72">
                        <c:v>10.694558143615723</c:v>
                      </c:pt>
                      <c:pt idx="73">
                        <c:v>10.696703910827637</c:v>
                      </c:pt>
                      <c:pt idx="74">
                        <c:v>10.699916839599609</c:v>
                      </c:pt>
                      <c:pt idx="75">
                        <c:v>10.704754829406738</c:v>
                      </c:pt>
                      <c:pt idx="76">
                        <c:v>10.712015151977539</c:v>
                      </c:pt>
                      <c:pt idx="77">
                        <c:v>10.71473217010498</c:v>
                      </c:pt>
                      <c:pt idx="78">
                        <c:v>10.718795776367188</c:v>
                      </c:pt>
                      <c:pt idx="79">
                        <c:v>10.724869728088379</c:v>
                      </c:pt>
                      <c:pt idx="80">
                        <c:v>10.733940124511719</c:v>
                      </c:pt>
                      <c:pt idx="81">
                        <c:v>10.734789848327637</c:v>
                      </c:pt>
                      <c:pt idx="82">
                        <c:v>10.735225677490234</c:v>
                      </c:pt>
                      <c:pt idx="83">
                        <c:v>10.735879898071289</c:v>
                      </c:pt>
                      <c:pt idx="84">
                        <c:v>10.736321449279785</c:v>
                      </c:pt>
                      <c:pt idx="85">
                        <c:v>10.736976623535156</c:v>
                      </c:pt>
                      <c:pt idx="86">
                        <c:v>10.737959861755371</c:v>
                      </c:pt>
                      <c:pt idx="87">
                        <c:v>10.739432334899902</c:v>
                      </c:pt>
                      <c:pt idx="88">
                        <c:v>10.741639137268066</c:v>
                      </c:pt>
                      <c:pt idx="89">
                        <c:v>10.744943618774414</c:v>
                      </c:pt>
                      <c:pt idx="90">
                        <c:v>10.74988842010498</c:v>
                      </c:pt>
                      <c:pt idx="91">
                        <c:v>10.757279396057129</c:v>
                      </c:pt>
                      <c:pt idx="92">
                        <c:v>10.76004695892334</c:v>
                      </c:pt>
                      <c:pt idx="93">
                        <c:v>10.764193534851074</c:v>
                      </c:pt>
                      <c:pt idx="94">
                        <c:v>10.765748023986816</c:v>
                      </c:pt>
                      <c:pt idx="95">
                        <c:v>10.768077850341797</c:v>
                      </c:pt>
                      <c:pt idx="96">
                        <c:v>10.771598815917969</c:v>
                      </c:pt>
                      <c:pt idx="97">
                        <c:v>10.776870727539063</c:v>
                      </c:pt>
                      <c:pt idx="98">
                        <c:v>10.7847900390625</c:v>
                      </c:pt>
                      <c:pt idx="99">
                        <c:v>10.78775691986084</c:v>
                      </c:pt>
                      <c:pt idx="100">
                        <c:v>10.792201042175293</c:v>
                      </c:pt>
                      <c:pt idx="101">
                        <c:v>10.793866157531738</c:v>
                      </c:pt>
                      <c:pt idx="102">
                        <c:v>10.796363830566406</c:v>
                      </c:pt>
                      <c:pt idx="103">
                        <c:v>10.797300338745117</c:v>
                      </c:pt>
                      <c:pt idx="104">
                        <c:v>10.798710823059082</c:v>
                      </c:pt>
                      <c:pt idx="105">
                        <c:v>10.800832748413086</c:v>
                      </c:pt>
                      <c:pt idx="106">
                        <c:v>10.804013252258301</c:v>
                      </c:pt>
                      <c:pt idx="107">
                        <c:v>10.808794975280762</c:v>
                      </c:pt>
                      <c:pt idx="108">
                        <c:v>10.815950393676758</c:v>
                      </c:pt>
                      <c:pt idx="109">
                        <c:v>10.818649291992188</c:v>
                      </c:pt>
                      <c:pt idx="110">
                        <c:v>10.822689056396484</c:v>
                      </c:pt>
                      <c:pt idx="111">
                        <c:v>10.828732490539551</c:v>
                      </c:pt>
                      <c:pt idx="112">
                        <c:v>10.830996513366699</c:v>
                      </c:pt>
                      <c:pt idx="113">
                        <c:v>10.831846237182617</c:v>
                      </c:pt>
                      <c:pt idx="114">
                        <c:v>10.832281112670898</c:v>
                      </c:pt>
                      <c:pt idx="115">
                        <c:v>10.832934379577637</c:v>
                      </c:pt>
                      <c:pt idx="116">
                        <c:v>10.833916664123535</c:v>
                      </c:pt>
                      <c:pt idx="117">
                        <c:v>10.83539867401123</c:v>
                      </c:pt>
                      <c:pt idx="118">
                        <c:v>10.837619781494141</c:v>
                      </c:pt>
                      <c:pt idx="119">
                        <c:v>10.840945243835449</c:v>
                      </c:pt>
                      <c:pt idx="120">
                        <c:v>10.845939636230469</c:v>
                      </c:pt>
                      <c:pt idx="121">
                        <c:v>10.847809791564941</c:v>
                      </c:pt>
                      <c:pt idx="122">
                        <c:v>10.850610733032227</c:v>
                      </c:pt>
                      <c:pt idx="123">
                        <c:v>10.854803085327148</c:v>
                      </c:pt>
                      <c:pt idx="124">
                        <c:v>10.85637378692627</c:v>
                      </c:pt>
                      <c:pt idx="125">
                        <c:v>10.858726501464844</c:v>
                      </c:pt>
                      <c:pt idx="126">
                        <c:v>10.85960865020752</c:v>
                      </c:pt>
                      <c:pt idx="127">
                        <c:v>10.860931396484375</c:v>
                      </c:pt>
                      <c:pt idx="128">
                        <c:v>10.861427307128906</c:v>
                      </c:pt>
                      <c:pt idx="129">
                        <c:v>10.862170219421387</c:v>
                      </c:pt>
                      <c:pt idx="130">
                        <c:v>10.862607002258301</c:v>
                      </c:pt>
                      <c:pt idx="131">
                        <c:v>10.863042831420898</c:v>
                      </c:pt>
                      <c:pt idx="132">
                        <c:v>10.863478660583496</c:v>
                      </c:pt>
                      <c:pt idx="133">
                        <c:v>10.864133834838867</c:v>
                      </c:pt>
                      <c:pt idx="134">
                        <c:v>10.865115165710449</c:v>
                      </c:pt>
                      <c:pt idx="135">
                        <c:v>10.866584777832031</c:v>
                      </c:pt>
                      <c:pt idx="136">
                        <c:v>10.86878776550293</c:v>
                      </c:pt>
                      <c:pt idx="137">
                        <c:v>10.869613647460938</c:v>
                      </c:pt>
                      <c:pt idx="138">
                        <c:v>10.870851516723633</c:v>
                      </c:pt>
                      <c:pt idx="139">
                        <c:v>10.871315956115723</c:v>
                      </c:pt>
                      <c:pt idx="140">
                        <c:v>10.871315956115723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Sheet1!$B$4:$B$146</c15:sqref>
                        </c15:formulaRef>
                      </c:ext>
                    </c:extLst>
                    <c:numCache>
                      <c:formatCode>General</c:formatCode>
                      <c:ptCount val="143"/>
                      <c:pt idx="0">
                        <c:v>0</c:v>
                      </c:pt>
                      <c:pt idx="1">
                        <c:v>19.215322265625002</c:v>
                      </c:pt>
                      <c:pt idx="2">
                        <c:v>38.430097656249998</c:v>
                      </c:pt>
                      <c:pt idx="3">
                        <c:v>67.251242187499997</c:v>
                      </c:pt>
                      <c:pt idx="4">
                        <c:v>110.4806640625</c:v>
                      </c:pt>
                      <c:pt idx="5">
                        <c:v>175.11848437500001</c:v>
                      </c:pt>
                      <c:pt idx="6">
                        <c:v>258.43970312499999</c:v>
                      </c:pt>
                      <c:pt idx="7">
                        <c:v>346.57318750000002</c:v>
                      </c:pt>
                      <c:pt idx="8">
                        <c:v>459.03803125000002</c:v>
                      </c:pt>
                      <c:pt idx="9">
                        <c:v>615.09524999999996</c:v>
                      </c:pt>
                      <c:pt idx="10">
                        <c:v>810.85218750000001</c:v>
                      </c:pt>
                      <c:pt idx="11">
                        <c:v>920.57443750000004</c:v>
                      </c:pt>
                      <c:pt idx="12">
                        <c:v>998.81156250000004</c:v>
                      </c:pt>
                      <c:pt idx="13">
                        <c:v>1066.1835000000001</c:v>
                      </c:pt>
                      <c:pt idx="14">
                        <c:v>1081.9713750000001</c:v>
                      </c:pt>
                      <c:pt idx="15">
                        <c:v>1097.0561250000001</c:v>
                      </c:pt>
                      <c:pt idx="16">
                        <c:v>1118.2617499999999</c:v>
                      </c:pt>
                      <c:pt idx="17">
                        <c:v>1133.4103749999999</c:v>
                      </c:pt>
                      <c:pt idx="18">
                        <c:v>1155.283625</c:v>
                      </c:pt>
                      <c:pt idx="19">
                        <c:v>1176.1949999999999</c:v>
                      </c:pt>
                      <c:pt idx="20">
                        <c:v>1196.1247499999999</c:v>
                      </c:pt>
                      <c:pt idx="21">
                        <c:v>1214.7518749999999</c:v>
                      </c:pt>
                      <c:pt idx="22">
                        <c:v>1231.644125</c:v>
                      </c:pt>
                      <c:pt idx="23">
                        <c:v>1246.7484999999999</c:v>
                      </c:pt>
                      <c:pt idx="24">
                        <c:v>1260.226625</c:v>
                      </c:pt>
                      <c:pt idx="25">
                        <c:v>1264.857375</c:v>
                      </c:pt>
                      <c:pt idx="26">
                        <c:v>1271.4245000000001</c:v>
                      </c:pt>
                      <c:pt idx="27">
                        <c:v>1272.0238750000001</c:v>
                      </c:pt>
                      <c:pt idx="28">
                        <c:v>1272.2436250000001</c:v>
                      </c:pt>
                      <c:pt idx="29">
                        <c:v>1272.0686250000001</c:v>
                      </c:pt>
                      <c:pt idx="30">
                        <c:v>1270.0208749999999</c:v>
                      </c:pt>
                      <c:pt idx="31">
                        <c:v>1266.639375</c:v>
                      </c:pt>
                      <c:pt idx="32">
                        <c:v>1263.1665</c:v>
                      </c:pt>
                      <c:pt idx="33">
                        <c:v>1262.317125</c:v>
                      </c:pt>
                      <c:pt idx="34">
                        <c:v>1261.08925</c:v>
                      </c:pt>
                      <c:pt idx="35">
                        <c:v>1260.5921249999999</c:v>
                      </c:pt>
                      <c:pt idx="36">
                        <c:v>1259.86025</c:v>
                      </c:pt>
                      <c:pt idx="37">
                        <c:v>1258.7</c:v>
                      </c:pt>
                      <c:pt idx="38">
                        <c:v>1257.0293750000001</c:v>
                      </c:pt>
                      <c:pt idx="39">
                        <c:v>1256.872875</c:v>
                      </c:pt>
                      <c:pt idx="40">
                        <c:v>1256.7997499999999</c:v>
                      </c:pt>
                      <c:pt idx="41">
                        <c:v>1256.685125</c:v>
                      </c:pt>
                      <c:pt idx="42">
                        <c:v>1256.5073749999999</c:v>
                      </c:pt>
                      <c:pt idx="43">
                        <c:v>1256.2418749999999</c:v>
                      </c:pt>
                      <c:pt idx="44">
                        <c:v>1255.8466249999999</c:v>
                      </c:pt>
                      <c:pt idx="45">
                        <c:v>1255.26</c:v>
                      </c:pt>
                      <c:pt idx="46">
                        <c:v>1255.0406250000001</c:v>
                      </c:pt>
                      <c:pt idx="47">
                        <c:v>1254.7126249999999</c:v>
                      </c:pt>
                      <c:pt idx="48">
                        <c:v>1254.1812500000001</c:v>
                      </c:pt>
                      <c:pt idx="49">
                        <c:v>1253.264625</c:v>
                      </c:pt>
                      <c:pt idx="50">
                        <c:v>1252.9213749999999</c:v>
                      </c:pt>
                      <c:pt idx="51">
                        <c:v>1252.405125</c:v>
                      </c:pt>
                      <c:pt idx="52">
                        <c:v>1252.309375</c:v>
                      </c:pt>
                      <c:pt idx="53">
                        <c:v>1252.1569999999999</c:v>
                      </c:pt>
                      <c:pt idx="54">
                        <c:v>1251.9277500000001</c:v>
                      </c:pt>
                      <c:pt idx="55">
                        <c:v>1251.564875</c:v>
                      </c:pt>
                      <c:pt idx="56">
                        <c:v>1251.0228750000001</c:v>
                      </c:pt>
                      <c:pt idx="57">
                        <c:v>1250.2135000000001</c:v>
                      </c:pt>
                      <c:pt idx="58">
                        <c:v>1248.858125</c:v>
                      </c:pt>
                      <c:pt idx="59">
                        <c:v>1246.644875</c:v>
                      </c:pt>
                      <c:pt idx="60">
                        <c:v>1245.82275</c:v>
                      </c:pt>
                      <c:pt idx="61">
                        <c:v>1244.6087500000001</c:v>
                      </c:pt>
                      <c:pt idx="62">
                        <c:v>1242.655</c:v>
                      </c:pt>
                      <c:pt idx="63">
                        <c:v>1239.5830000000001</c:v>
                      </c:pt>
                      <c:pt idx="64">
                        <c:v>1235.3232499999999</c:v>
                      </c:pt>
                      <c:pt idx="65">
                        <c:v>1233.6914999999999</c:v>
                      </c:pt>
                      <c:pt idx="66">
                        <c:v>1231.22</c:v>
                      </c:pt>
                      <c:pt idx="67">
                        <c:v>1227.5944999999999</c:v>
                      </c:pt>
                      <c:pt idx="68">
                        <c:v>1226.2628749999999</c:v>
                      </c:pt>
                      <c:pt idx="69">
                        <c:v>1224.2393750000001</c:v>
                      </c:pt>
                      <c:pt idx="70">
                        <c:v>1221.381875</c:v>
                      </c:pt>
                      <c:pt idx="71">
                        <c:v>1220.3341250000001</c:v>
                      </c:pt>
                      <c:pt idx="72">
                        <c:v>1218.73875</c:v>
                      </c:pt>
                      <c:pt idx="73">
                        <c:v>1218.148375</c:v>
                      </c:pt>
                      <c:pt idx="74">
                        <c:v>1217.2776249999999</c:v>
                      </c:pt>
                      <c:pt idx="75">
                        <c:v>1215.9461249999999</c:v>
                      </c:pt>
                      <c:pt idx="76">
                        <c:v>1213.952125</c:v>
                      </c:pt>
                      <c:pt idx="77">
                        <c:v>1213.21675</c:v>
                      </c:pt>
                      <c:pt idx="78">
                        <c:v>1212.139625</c:v>
                      </c:pt>
                      <c:pt idx="79">
                        <c:v>1210.577</c:v>
                      </c:pt>
                      <c:pt idx="80">
                        <c:v>1208.328125</c:v>
                      </c:pt>
                      <c:pt idx="81">
                        <c:v>1208.1178749999999</c:v>
                      </c:pt>
                      <c:pt idx="82">
                        <c:v>1208.010125</c:v>
                      </c:pt>
                      <c:pt idx="83">
                        <c:v>1207.8487500000001</c:v>
                      </c:pt>
                      <c:pt idx="84">
                        <c:v>1207.7381250000001</c:v>
                      </c:pt>
                      <c:pt idx="85">
                        <c:v>1207.5685000000001</c:v>
                      </c:pt>
                      <c:pt idx="86">
                        <c:v>1207.3153749999999</c:v>
                      </c:pt>
                      <c:pt idx="87">
                        <c:v>1206.9385</c:v>
                      </c:pt>
                      <c:pt idx="88">
                        <c:v>1206.3798750000001</c:v>
                      </c:pt>
                      <c:pt idx="89">
                        <c:v>1205.5566249999999</c:v>
                      </c:pt>
                      <c:pt idx="90">
                        <c:v>1204.354875</c:v>
                      </c:pt>
                      <c:pt idx="91">
                        <c:v>1202.6222499999999</c:v>
                      </c:pt>
                      <c:pt idx="92">
                        <c:v>1201.981</c:v>
                      </c:pt>
                      <c:pt idx="93">
                        <c:v>1201.036625</c:v>
                      </c:pt>
                      <c:pt idx="94">
                        <c:v>1200.684375</c:v>
                      </c:pt>
                      <c:pt idx="95">
                        <c:v>1200.1591249999999</c:v>
                      </c:pt>
                      <c:pt idx="96">
                        <c:v>1199.2796249999999</c:v>
                      </c:pt>
                      <c:pt idx="97">
                        <c:v>1197.9880000000001</c:v>
                      </c:pt>
                      <c:pt idx="98">
                        <c:v>1196.00775</c:v>
                      </c:pt>
                      <c:pt idx="99">
                        <c:v>1195.2737500000001</c:v>
                      </c:pt>
                      <c:pt idx="100">
                        <c:v>1194.1927499999999</c:v>
                      </c:pt>
                      <c:pt idx="101">
                        <c:v>1193.7898749999999</c:v>
                      </c:pt>
                      <c:pt idx="102">
                        <c:v>1193.1903749999999</c:v>
                      </c:pt>
                      <c:pt idx="103">
                        <c:v>1192.9658750000001</c:v>
                      </c:pt>
                      <c:pt idx="104">
                        <c:v>1192.608375</c:v>
                      </c:pt>
                      <c:pt idx="105">
                        <c:v>1192.0474999999999</c:v>
                      </c:pt>
                      <c:pt idx="106">
                        <c:v>1191.2165</c:v>
                      </c:pt>
                      <c:pt idx="107">
                        <c:v>1189.922875</c:v>
                      </c:pt>
                      <c:pt idx="108">
                        <c:v>1188.040125</c:v>
                      </c:pt>
                      <c:pt idx="109">
                        <c:v>1187.310125</c:v>
                      </c:pt>
                      <c:pt idx="110">
                        <c:v>1186.241125</c:v>
                      </c:pt>
                      <c:pt idx="111">
                        <c:v>1184.6878750000001</c:v>
                      </c:pt>
                      <c:pt idx="112">
                        <c:v>1184.110375</c:v>
                      </c:pt>
                      <c:pt idx="113">
                        <c:v>1183.894125</c:v>
                      </c:pt>
                      <c:pt idx="114">
                        <c:v>1183.783375</c:v>
                      </c:pt>
                      <c:pt idx="115">
                        <c:v>1183.617</c:v>
                      </c:pt>
                      <c:pt idx="116">
                        <c:v>1183.3542500000001</c:v>
                      </c:pt>
                      <c:pt idx="117">
                        <c:v>1182.9467500000001</c:v>
                      </c:pt>
                      <c:pt idx="118">
                        <c:v>1182.34375</c:v>
                      </c:pt>
                      <c:pt idx="119">
                        <c:v>1181.4558750000001</c:v>
                      </c:pt>
                      <c:pt idx="120">
                        <c:v>1180.1015</c:v>
                      </c:pt>
                      <c:pt idx="121">
                        <c:v>1179.5996250000001</c:v>
                      </c:pt>
                      <c:pt idx="122">
                        <c:v>1178.859375</c:v>
                      </c:pt>
                      <c:pt idx="123">
                        <c:v>1177.775625</c:v>
                      </c:pt>
                      <c:pt idx="124">
                        <c:v>1177.37275</c:v>
                      </c:pt>
                      <c:pt idx="125">
                        <c:v>1176.7761250000001</c:v>
                      </c:pt>
                      <c:pt idx="126">
                        <c:v>1176.553375</c:v>
                      </c:pt>
                      <c:pt idx="127">
                        <c:v>1176.2215000000001</c:v>
                      </c:pt>
                      <c:pt idx="128">
                        <c:v>1176.09725</c:v>
                      </c:pt>
                      <c:pt idx="129">
                        <c:v>1175.9113749999999</c:v>
                      </c:pt>
                      <c:pt idx="130">
                        <c:v>1175.8006250000001</c:v>
                      </c:pt>
                      <c:pt idx="131">
                        <c:v>1175.69</c:v>
                      </c:pt>
                      <c:pt idx="132">
                        <c:v>1175.57725</c:v>
                      </c:pt>
                      <c:pt idx="133">
                        <c:v>1175.4090000000001</c:v>
                      </c:pt>
                      <c:pt idx="134">
                        <c:v>1175.15825</c:v>
                      </c:pt>
                      <c:pt idx="135">
                        <c:v>1174.7855</c:v>
                      </c:pt>
                      <c:pt idx="136">
                        <c:v>1174.233375</c:v>
                      </c:pt>
                      <c:pt idx="137">
                        <c:v>1174.027</c:v>
                      </c:pt>
                      <c:pt idx="138">
                        <c:v>1173.7193749999999</c:v>
                      </c:pt>
                      <c:pt idx="139">
                        <c:v>1173.6041250000001</c:v>
                      </c:pt>
                      <c:pt idx="140">
                        <c:v>1173.4962499999999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2-B14B-4AA7-B085-EA406C71E7C0}"/>
                  </c:ext>
                </c:extLst>
              </c15:ser>
            </c15:filteredScatterSeries>
            <c15:filteredScatterSeries>
              <c15:ser>
                <c:idx val="3"/>
                <c:order val="1"/>
                <c:tx>
                  <c:v>S25F15PO_Exp</c:v>
                </c:tx>
                <c:spPr>
                  <a:ln w="19050" cap="rnd">
                    <a:solidFill>
                      <a:srgbClr val="FF0000"/>
                    </a:solidFill>
                    <a:round/>
                  </a:ln>
                  <a:effectLst/>
                </c:spPr>
                <c:marker>
                  <c:spPr>
                    <a:ln>
                      <a:solidFill>
                        <a:srgbClr val="FF0000"/>
                      </a:solidFill>
                    </a:ln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Sheet1!$C$4:$C$146</c15:sqref>
                        </c15:formulaRef>
                      </c:ext>
                    </c:extLst>
                    <c:numCache>
                      <c:formatCode>General</c:formatCode>
                      <c:ptCount val="143"/>
                      <c:pt idx="0">
                        <c:v>-0.34132253984039296</c:v>
                      </c:pt>
                      <c:pt idx="1">
                        <c:v>-5.069872658275601E-2</c:v>
                      </c:pt>
                      <c:pt idx="2">
                        <c:v>-8.1467558049640176E-3</c:v>
                      </c:pt>
                      <c:pt idx="3">
                        <c:v>0.20065159839682203</c:v>
                      </c:pt>
                      <c:pt idx="4">
                        <c:v>0.57706237039748898</c:v>
                      </c:pt>
                      <c:pt idx="5">
                        <c:v>0.86918882146749998</c:v>
                      </c:pt>
                      <c:pt idx="6">
                        <c:v>1.07996792551287</c:v>
                      </c:pt>
                      <c:pt idx="7">
                        <c:v>1.45603718891982</c:v>
                      </c:pt>
                      <c:pt idx="8">
                        <c:v>2.0399485824661197</c:v>
                      </c:pt>
                      <c:pt idx="9">
                        <c:v>2.4157446389980897</c:v>
                      </c:pt>
                      <c:pt idx="10">
                        <c:v>2.9982216964507695</c:v>
                      </c:pt>
                      <c:pt idx="11">
                        <c:v>3.5809719607784198</c:v>
                      </c:pt>
                      <c:pt idx="12">
                        <c:v>4.2460940979118798</c:v>
                      </c:pt>
                      <c:pt idx="13">
                        <c:v>5.0772577133130898</c:v>
                      </c:pt>
                      <c:pt idx="14">
                        <c:v>5.9084896304330599</c:v>
                      </c:pt>
                      <c:pt idx="15">
                        <c:v>6.40736538414252</c:v>
                      </c:pt>
                      <c:pt idx="16">
                        <c:v>6.6961450509940601</c:v>
                      </c:pt>
                      <c:pt idx="17">
                        <c:v>7.5281965887389504</c:v>
                      </c:pt>
                      <c:pt idx="18">
                        <c:v>8.5250601738142109</c:v>
                      </c:pt>
                      <c:pt idx="19">
                        <c:v>9.3549260565592807</c:v>
                      </c:pt>
                      <c:pt idx="20">
                        <c:v>10.183904016960602</c:v>
                      </c:pt>
                      <c:pt idx="21">
                        <c:v>10.8468404990943</c:v>
                      </c:pt>
                      <c:pt idx="22">
                        <c:v>11.425424358578502</c:v>
                      </c:pt>
                      <c:pt idx="23">
                        <c:v>11.4237168156099</c:v>
                      </c:pt>
                      <c:pt idx="24">
                        <c:v>11.5056788781032</c:v>
                      </c:pt>
                      <c:pt idx="25">
                        <c:v>12.831415238933001</c:v>
                      </c:pt>
                      <c:pt idx="26">
                        <c:v>13.907918628064301</c:v>
                      </c:pt>
                      <c:pt idx="27">
                        <c:v>15.108389636716801</c:v>
                      </c:pt>
                      <c:pt idx="28">
                        <c:v>16.640875300186</c:v>
                      </c:pt>
                      <c:pt idx="29">
                        <c:v>18.381681205825799</c:v>
                      </c:pt>
                      <c:pt idx="30">
                        <c:v>19.872502820860898</c:v>
                      </c:pt>
                      <c:pt idx="31">
                        <c:v>-0.30000000000000004</c:v>
                      </c:pt>
                      <c:pt idx="32">
                        <c:v>-0.30000000000000004</c:v>
                      </c:pt>
                      <c:pt idx="33">
                        <c:v>-0.30000000000000004</c:v>
                      </c:pt>
                      <c:pt idx="34">
                        <c:v>-0.30000000000000004</c:v>
                      </c:pt>
                      <c:pt idx="35">
                        <c:v>-0.30000000000000004</c:v>
                      </c:pt>
                      <c:pt idx="36">
                        <c:v>-0.30000000000000004</c:v>
                      </c:pt>
                      <c:pt idx="37">
                        <c:v>-0.30000000000000004</c:v>
                      </c:pt>
                      <c:pt idx="38">
                        <c:v>-0.30000000000000004</c:v>
                      </c:pt>
                      <c:pt idx="39">
                        <c:v>-0.30000000000000004</c:v>
                      </c:pt>
                      <c:pt idx="40">
                        <c:v>-0.30000000000000004</c:v>
                      </c:pt>
                      <c:pt idx="41">
                        <c:v>-0.30000000000000004</c:v>
                      </c:pt>
                      <c:pt idx="42">
                        <c:v>-0.30000000000000004</c:v>
                      </c:pt>
                      <c:pt idx="43">
                        <c:v>-0.30000000000000004</c:v>
                      </c:pt>
                      <c:pt idx="44">
                        <c:v>-0.30000000000000004</c:v>
                      </c:pt>
                      <c:pt idx="45">
                        <c:v>-0.30000000000000004</c:v>
                      </c:pt>
                      <c:pt idx="46">
                        <c:v>-0.30000000000000004</c:v>
                      </c:pt>
                      <c:pt idx="47">
                        <c:v>-0.30000000000000004</c:v>
                      </c:pt>
                      <c:pt idx="48">
                        <c:v>-0.30000000000000004</c:v>
                      </c:pt>
                      <c:pt idx="49">
                        <c:v>-0.30000000000000004</c:v>
                      </c:pt>
                      <c:pt idx="50">
                        <c:v>-0.30000000000000004</c:v>
                      </c:pt>
                      <c:pt idx="51">
                        <c:v>-0.30000000000000004</c:v>
                      </c:pt>
                      <c:pt idx="52">
                        <c:v>-0.30000000000000004</c:v>
                      </c:pt>
                      <c:pt idx="53">
                        <c:v>-0.30000000000000004</c:v>
                      </c:pt>
                      <c:pt idx="54">
                        <c:v>-0.30000000000000004</c:v>
                      </c:pt>
                      <c:pt idx="55">
                        <c:v>-0.30000000000000004</c:v>
                      </c:pt>
                      <c:pt idx="56">
                        <c:v>-0.30000000000000004</c:v>
                      </c:pt>
                      <c:pt idx="57">
                        <c:v>-0.30000000000000004</c:v>
                      </c:pt>
                      <c:pt idx="58">
                        <c:v>-0.30000000000000004</c:v>
                      </c:pt>
                      <c:pt idx="59">
                        <c:v>-0.30000000000000004</c:v>
                      </c:pt>
                      <c:pt idx="60">
                        <c:v>-0.30000000000000004</c:v>
                      </c:pt>
                      <c:pt idx="61">
                        <c:v>-0.30000000000000004</c:v>
                      </c:pt>
                      <c:pt idx="62">
                        <c:v>-0.30000000000000004</c:v>
                      </c:pt>
                      <c:pt idx="63">
                        <c:v>-0.30000000000000004</c:v>
                      </c:pt>
                      <c:pt idx="64">
                        <c:v>-0.30000000000000004</c:v>
                      </c:pt>
                      <c:pt idx="65">
                        <c:v>-0.30000000000000004</c:v>
                      </c:pt>
                      <c:pt idx="66">
                        <c:v>-0.30000000000000004</c:v>
                      </c:pt>
                      <c:pt idx="67">
                        <c:v>-0.30000000000000004</c:v>
                      </c:pt>
                      <c:pt idx="68">
                        <c:v>-0.30000000000000004</c:v>
                      </c:pt>
                      <c:pt idx="69">
                        <c:v>-0.30000000000000004</c:v>
                      </c:pt>
                      <c:pt idx="70">
                        <c:v>-0.30000000000000004</c:v>
                      </c:pt>
                      <c:pt idx="71">
                        <c:v>-0.30000000000000004</c:v>
                      </c:pt>
                      <c:pt idx="72">
                        <c:v>-0.30000000000000004</c:v>
                      </c:pt>
                      <c:pt idx="73">
                        <c:v>-0.30000000000000004</c:v>
                      </c:pt>
                      <c:pt idx="74">
                        <c:v>-0.30000000000000004</c:v>
                      </c:pt>
                      <c:pt idx="75">
                        <c:v>-0.30000000000000004</c:v>
                      </c:pt>
                      <c:pt idx="76">
                        <c:v>-0.30000000000000004</c:v>
                      </c:pt>
                      <c:pt idx="77">
                        <c:v>-0.30000000000000004</c:v>
                      </c:pt>
                      <c:pt idx="78">
                        <c:v>-0.30000000000000004</c:v>
                      </c:pt>
                      <c:pt idx="79">
                        <c:v>-0.30000000000000004</c:v>
                      </c:pt>
                      <c:pt idx="80">
                        <c:v>-0.30000000000000004</c:v>
                      </c:pt>
                      <c:pt idx="81">
                        <c:v>-0.30000000000000004</c:v>
                      </c:pt>
                      <c:pt idx="82">
                        <c:v>-0.30000000000000004</c:v>
                      </c:pt>
                      <c:pt idx="83">
                        <c:v>-0.30000000000000004</c:v>
                      </c:pt>
                      <c:pt idx="84">
                        <c:v>-0.30000000000000004</c:v>
                      </c:pt>
                      <c:pt idx="85">
                        <c:v>-0.30000000000000004</c:v>
                      </c:pt>
                      <c:pt idx="86">
                        <c:v>-0.30000000000000004</c:v>
                      </c:pt>
                      <c:pt idx="87">
                        <c:v>-0.30000000000000004</c:v>
                      </c:pt>
                      <c:pt idx="88">
                        <c:v>-0.30000000000000004</c:v>
                      </c:pt>
                      <c:pt idx="89">
                        <c:v>-0.30000000000000004</c:v>
                      </c:pt>
                      <c:pt idx="90">
                        <c:v>-0.30000000000000004</c:v>
                      </c:pt>
                      <c:pt idx="91">
                        <c:v>-0.30000000000000004</c:v>
                      </c:pt>
                      <c:pt idx="92">
                        <c:v>-0.30000000000000004</c:v>
                      </c:pt>
                      <c:pt idx="93">
                        <c:v>-0.30000000000000004</c:v>
                      </c:pt>
                      <c:pt idx="94">
                        <c:v>-0.30000000000000004</c:v>
                      </c:pt>
                      <c:pt idx="95">
                        <c:v>-0.30000000000000004</c:v>
                      </c:pt>
                      <c:pt idx="96">
                        <c:v>-0.30000000000000004</c:v>
                      </c:pt>
                      <c:pt idx="97">
                        <c:v>-0.30000000000000004</c:v>
                      </c:pt>
                      <c:pt idx="98">
                        <c:v>-0.30000000000000004</c:v>
                      </c:pt>
                      <c:pt idx="99">
                        <c:v>-0.30000000000000004</c:v>
                      </c:pt>
                      <c:pt idx="100">
                        <c:v>-0.30000000000000004</c:v>
                      </c:pt>
                      <c:pt idx="101">
                        <c:v>-0.30000000000000004</c:v>
                      </c:pt>
                      <c:pt idx="102">
                        <c:v>-0.30000000000000004</c:v>
                      </c:pt>
                      <c:pt idx="103">
                        <c:v>-0.30000000000000004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Sheet1!$D$4:$D$146</c15:sqref>
                        </c15:formulaRef>
                      </c:ext>
                    </c:extLst>
                    <c:numCache>
                      <c:formatCode>General</c:formatCode>
                      <c:ptCount val="143"/>
                      <c:pt idx="0">
                        <c:v>7.6497924994782798E-3</c:v>
                      </c:pt>
                      <c:pt idx="1">
                        <c:v>13.792575876379701</c:v>
                      </c:pt>
                      <c:pt idx="2">
                        <c:v>50.6875251008818</c:v>
                      </c:pt>
                      <c:pt idx="3">
                        <c:v>101.390349786762</c:v>
                      </c:pt>
                      <c:pt idx="4">
                        <c:v>212.029298705272</c:v>
                      </c:pt>
                      <c:pt idx="5">
                        <c:v>276.55529843752902</c:v>
                      </c:pt>
                      <c:pt idx="6">
                        <c:v>394.144083841726</c:v>
                      </c:pt>
                      <c:pt idx="7">
                        <c:v>493.250970567423</c:v>
                      </c:pt>
                      <c:pt idx="8">
                        <c:v>610.77090783912399</c:v>
                      </c:pt>
                      <c:pt idx="9">
                        <c:v>700.65214481057205</c:v>
                      </c:pt>
                      <c:pt idx="10">
                        <c:v>769.73742087245796</c:v>
                      </c:pt>
                      <c:pt idx="11">
                        <c:v>848.04834668859598</c:v>
                      </c:pt>
                      <c:pt idx="12">
                        <c:v>907.89267341123298</c:v>
                      </c:pt>
                      <c:pt idx="13">
                        <c:v>974.62563827956103</c:v>
                      </c:pt>
                      <c:pt idx="14">
                        <c:v>1043.66501558645</c:v>
                      </c:pt>
                      <c:pt idx="15">
                        <c:v>1089.70146684771</c:v>
                      </c:pt>
                      <c:pt idx="16">
                        <c:v>1041.2132570904</c:v>
                      </c:pt>
                      <c:pt idx="17">
                        <c:v>1137.92958366004</c:v>
                      </c:pt>
                      <c:pt idx="18">
                        <c:v>1200.0191244812399</c:v>
                      </c:pt>
                      <c:pt idx="19">
                        <c:v>1222.93025301688</c:v>
                      </c:pt>
                      <c:pt idx="20">
                        <c:v>1215.85801985121</c:v>
                      </c:pt>
                      <c:pt idx="21">
                        <c:v>1201.8971485398399</c:v>
                      </c:pt>
                      <c:pt idx="22">
                        <c:v>1139.51691560366</c:v>
                      </c:pt>
                      <c:pt idx="23">
                        <c:v>1081.8566046395899</c:v>
                      </c:pt>
                      <c:pt idx="24">
                        <c:v>1049.5515309147199</c:v>
                      </c:pt>
                      <c:pt idx="25">
                        <c:v>1017.01696341486</c:v>
                      </c:pt>
                      <c:pt idx="26">
                        <c:v>968.38340760006895</c:v>
                      </c:pt>
                      <c:pt idx="27">
                        <c:v>905.88842777639604</c:v>
                      </c:pt>
                      <c:pt idx="28">
                        <c:v>854.864311805542</c:v>
                      </c:pt>
                      <c:pt idx="29">
                        <c:v>838.39813345062998</c:v>
                      </c:pt>
                      <c:pt idx="30">
                        <c:v>780.46242995658702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B14B-4AA7-B085-EA406C71E7C0}"/>
                  </c:ext>
                </c:extLst>
              </c15:ser>
            </c15:filteredScatterSeries>
            <c15:filteredScatterSeries>
              <c15:ser>
                <c:idx val="4"/>
                <c:order val="4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Sheet1!$I$4:$I$88</c15:sqref>
                        </c15:formulaRef>
                      </c:ext>
                    </c:extLst>
                    <c:numCache>
                      <c:formatCode>General</c:formatCode>
                      <c:ptCount val="85"/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Sheet1!$J$4:$J$88</c15:sqref>
                        </c15:formulaRef>
                      </c:ext>
                    </c:extLst>
                    <c:numCache>
                      <c:formatCode>General</c:formatCode>
                      <c:ptCount val="85"/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B14B-4AA7-B085-EA406C71E7C0}"/>
                  </c:ext>
                </c:extLst>
              </c15:ser>
            </c15:filteredScatterSeries>
          </c:ext>
        </c:extLst>
      </c:scatterChart>
      <c:valAx>
        <c:axId val="1225729599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b="0"/>
                </a:pPr>
                <a:r>
                  <a:rPr lang="en-IN" sz="14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Deflection (mm)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225715871"/>
        <c:crosses val="autoZero"/>
        <c:crossBetween val="midCat"/>
      </c:valAx>
      <c:valAx>
        <c:axId val="1225715871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b="0"/>
                </a:pPr>
                <a:r>
                  <a:rPr lang="en-IN" sz="14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Load</a:t>
                </a:r>
                <a:r>
                  <a:rPr lang="en-IN" sz="1400" b="0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(kN)</a:t>
                </a:r>
                <a:endParaRPr lang="en-IN" sz="14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</c:title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225729599"/>
        <c:crosses val="autoZero"/>
        <c:crossBetween val="midCat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34928932347947872"/>
          <c:y val="0.43862023811574968"/>
          <c:w val="0.35640485438360514"/>
          <c:h val="0.20179672289322698"/>
        </c:manualLayout>
      </c:layout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981546628458631"/>
          <c:y val="3.7728699717003801E-2"/>
          <c:w val="0.76373264561217802"/>
          <c:h val="0.7992426460262716"/>
        </c:manualLayout>
      </c:layout>
      <c:scatterChart>
        <c:scatterStyle val="lineMarker"/>
        <c:varyColors val="0"/>
        <c:ser>
          <c:idx val="1"/>
          <c:order val="0"/>
          <c:tx>
            <c:v>a/d=2.5</c:v>
          </c:tx>
          <c:spPr>
            <a:ln w="28575"/>
          </c:spPr>
          <c:marker>
            <c:spPr>
              <a:ln w="28575"/>
            </c:spPr>
          </c:marker>
          <c:dLbls>
            <c:delete val="1"/>
          </c:dLbls>
          <c:xVal>
            <c:numRef>
              <c:f>VEM!$C$57:$C$66</c:f>
              <c:numCache>
                <c:formatCode>General</c:formatCode>
                <c:ptCount val="10"/>
                <c:pt idx="0">
                  <c:v>0</c:v>
                </c:pt>
                <c:pt idx="1">
                  <c:v>160</c:v>
                </c:pt>
                <c:pt idx="2">
                  <c:v>320</c:v>
                </c:pt>
                <c:pt idx="3">
                  <c:v>480</c:v>
                </c:pt>
                <c:pt idx="4">
                  <c:v>640</c:v>
                </c:pt>
                <c:pt idx="5">
                  <c:v>800</c:v>
                </c:pt>
                <c:pt idx="6">
                  <c:v>960</c:v>
                </c:pt>
                <c:pt idx="7">
                  <c:v>1120</c:v>
                </c:pt>
                <c:pt idx="8">
                  <c:v>1280</c:v>
                </c:pt>
                <c:pt idx="9">
                  <c:v>1440</c:v>
                </c:pt>
              </c:numCache>
            </c:numRef>
          </c:xVal>
          <c:yVal>
            <c:numRef>
              <c:f>VEM!$D$57:$D$66</c:f>
              <c:numCache>
                <c:formatCode>General</c:formatCode>
                <c:ptCount val="10"/>
                <c:pt idx="0">
                  <c:v>645</c:v>
                </c:pt>
                <c:pt idx="1">
                  <c:v>660</c:v>
                </c:pt>
                <c:pt idx="2">
                  <c:v>680</c:v>
                </c:pt>
                <c:pt idx="3">
                  <c:v>700</c:v>
                </c:pt>
                <c:pt idx="4">
                  <c:v>722</c:v>
                </c:pt>
                <c:pt idx="5">
                  <c:v>745.3</c:v>
                </c:pt>
                <c:pt idx="6">
                  <c:v>770</c:v>
                </c:pt>
                <c:pt idx="7">
                  <c:v>800</c:v>
                </c:pt>
                <c:pt idx="8">
                  <c:v>820</c:v>
                </c:pt>
                <c:pt idx="9">
                  <c:v>850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DD6-4752-B7E5-D2996D7C3797}"/>
            </c:ext>
          </c:extLst>
        </c:ser>
        <c:ser>
          <c:idx val="0"/>
          <c:order val="1"/>
          <c:tx>
            <c:v>a/d=2.0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2857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VEM!$C$47:$C$56</c:f>
              <c:numCache>
                <c:formatCode>General</c:formatCode>
                <c:ptCount val="10"/>
                <c:pt idx="0">
                  <c:v>0</c:v>
                </c:pt>
                <c:pt idx="1">
                  <c:v>160</c:v>
                </c:pt>
                <c:pt idx="2">
                  <c:v>320</c:v>
                </c:pt>
                <c:pt idx="3">
                  <c:v>480</c:v>
                </c:pt>
                <c:pt idx="4">
                  <c:v>640</c:v>
                </c:pt>
                <c:pt idx="5">
                  <c:v>800</c:v>
                </c:pt>
                <c:pt idx="6">
                  <c:v>960</c:v>
                </c:pt>
                <c:pt idx="7">
                  <c:v>1120</c:v>
                </c:pt>
                <c:pt idx="8">
                  <c:v>1280</c:v>
                </c:pt>
                <c:pt idx="9">
                  <c:v>1440</c:v>
                </c:pt>
              </c:numCache>
            </c:numRef>
          </c:xVal>
          <c:yVal>
            <c:numRef>
              <c:f>VEM!$D$47:$D$56</c:f>
              <c:numCache>
                <c:formatCode>General</c:formatCode>
                <c:ptCount val="10"/>
                <c:pt idx="0">
                  <c:v>700</c:v>
                </c:pt>
                <c:pt idx="1">
                  <c:v>720</c:v>
                </c:pt>
                <c:pt idx="2">
                  <c:v>745</c:v>
                </c:pt>
                <c:pt idx="3">
                  <c:v>770</c:v>
                </c:pt>
                <c:pt idx="4">
                  <c:v>800</c:v>
                </c:pt>
                <c:pt idx="5">
                  <c:v>827</c:v>
                </c:pt>
                <c:pt idx="6">
                  <c:v>860</c:v>
                </c:pt>
                <c:pt idx="7">
                  <c:v>892</c:v>
                </c:pt>
                <c:pt idx="8">
                  <c:v>930</c:v>
                </c:pt>
                <c:pt idx="9">
                  <c:v>965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DD6-4752-B7E5-D2996D7C3797}"/>
            </c:ext>
          </c:extLst>
        </c:ser>
        <c:ser>
          <c:idx val="2"/>
          <c:order val="2"/>
          <c:tx>
            <c:v>FrenchCode</c:v>
          </c:tx>
          <c:spPr>
            <a:ln w="28575">
              <a:solidFill>
                <a:sysClr val="windowText" lastClr="000000"/>
              </a:solidFill>
            </a:ln>
          </c:spPr>
          <c:marker>
            <c:spPr>
              <a:ln w="28575">
                <a:solidFill>
                  <a:sysClr val="windowText" lastClr="000000"/>
                </a:solidFill>
              </a:ln>
            </c:spPr>
          </c:marker>
          <c:dLbls>
            <c:delete val="1"/>
          </c:dLbls>
          <c:xVal>
            <c:numRef>
              <c:f>'Frech Standard'!$E$54:$E$63</c:f>
              <c:numCache>
                <c:formatCode>General</c:formatCode>
                <c:ptCount val="10"/>
                <c:pt idx="0">
                  <c:v>0</c:v>
                </c:pt>
                <c:pt idx="1">
                  <c:v>160</c:v>
                </c:pt>
                <c:pt idx="2">
                  <c:v>320</c:v>
                </c:pt>
                <c:pt idx="3">
                  <c:v>480</c:v>
                </c:pt>
                <c:pt idx="4">
                  <c:v>640</c:v>
                </c:pt>
                <c:pt idx="5">
                  <c:v>800</c:v>
                </c:pt>
                <c:pt idx="6">
                  <c:v>960</c:v>
                </c:pt>
                <c:pt idx="7">
                  <c:v>1120</c:v>
                </c:pt>
                <c:pt idx="8">
                  <c:v>1280</c:v>
                </c:pt>
                <c:pt idx="9">
                  <c:v>1440</c:v>
                </c:pt>
              </c:numCache>
            </c:numRef>
          </c:xVal>
          <c:yVal>
            <c:numRef>
              <c:f>'Frech Standard'!$F$54:$F$63</c:f>
              <c:numCache>
                <c:formatCode>General</c:formatCode>
                <c:ptCount val="10"/>
                <c:pt idx="0">
                  <c:v>796.4</c:v>
                </c:pt>
                <c:pt idx="1">
                  <c:v>798.5</c:v>
                </c:pt>
                <c:pt idx="2">
                  <c:v>800</c:v>
                </c:pt>
                <c:pt idx="3">
                  <c:v>802.8</c:v>
                </c:pt>
                <c:pt idx="4">
                  <c:v>804.9</c:v>
                </c:pt>
                <c:pt idx="5">
                  <c:v>807</c:v>
                </c:pt>
                <c:pt idx="6">
                  <c:v>809.2</c:v>
                </c:pt>
                <c:pt idx="7">
                  <c:v>811.4</c:v>
                </c:pt>
                <c:pt idx="8">
                  <c:v>813.5</c:v>
                </c:pt>
                <c:pt idx="9">
                  <c:v>815.6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DD6-4752-B7E5-D2996D7C3797}"/>
            </c:ext>
          </c:extLst>
        </c:ser>
        <c:dLbls>
          <c:dLblPos val="r"/>
          <c:showLegendKey val="0"/>
          <c:showVal val="1"/>
          <c:showCatName val="1"/>
          <c:showSerName val="0"/>
          <c:showPercent val="0"/>
          <c:showBubbleSize val="0"/>
        </c:dLbls>
        <c:axId val="894271088"/>
        <c:axId val="894271504"/>
      </c:scatterChart>
      <c:valAx>
        <c:axId val="894271088"/>
        <c:scaling>
          <c:orientation val="minMax"/>
          <c:max val="15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IN" sz="1600"/>
                  <a:t>Level of prestressing (Ax1600) MPa</a:t>
                </a:r>
              </a:p>
            </c:rich>
          </c:tx>
          <c:layout>
            <c:manualLayout>
              <c:xMode val="edge"/>
              <c:yMode val="edge"/>
              <c:x val="0.27125151093687194"/>
              <c:y val="0.9039906695965351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4271504"/>
        <c:crosses val="autoZero"/>
        <c:crossBetween val="midCat"/>
        <c:majorUnit val="200"/>
      </c:valAx>
      <c:valAx>
        <c:axId val="894271504"/>
        <c:scaling>
          <c:orientation val="minMax"/>
          <c:max val="1000"/>
          <c:min val="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IN" sz="1600"/>
                  <a:t>Total Load(kN)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427108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24256843160900945"/>
          <c:y val="0.12764261922323439"/>
          <c:w val="0.42729487929431942"/>
          <c:h val="0.24331446698957515"/>
        </c:manualLayout>
      </c:layout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e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75FAC-D1A7-446E-BCF5-F7ED2D50F49A}" type="datetimeFigureOut">
              <a:rPr lang="te-IN" smtClean="0"/>
              <a:t>15-01-2022</a:t>
            </a:fld>
            <a:endParaRPr lang="te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e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e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e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28DAD-9CAF-43A9-90C8-1E80B9FB7E40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121444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e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28DAD-9CAF-43A9-90C8-1E80B9FB7E40}" type="slidenum">
              <a:rPr lang="te-IN" smtClean="0"/>
              <a:t>2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1374550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e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e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A9D6-21D1-4272-839C-E84B95A9042D}" type="datetimeFigureOut">
              <a:rPr lang="te-IN" smtClean="0"/>
              <a:t>15-01-2022</a:t>
            </a:fld>
            <a:endParaRPr lang="te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8E6A-DF27-4692-8A92-E6F0B9F32812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11846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e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e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A9D6-21D1-4272-839C-E84B95A9042D}" type="datetimeFigureOut">
              <a:rPr lang="te-IN" smtClean="0"/>
              <a:t>15-01-2022</a:t>
            </a:fld>
            <a:endParaRPr lang="te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8E6A-DF27-4692-8A92-E6F0B9F32812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285410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e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e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A9D6-21D1-4272-839C-E84B95A9042D}" type="datetimeFigureOut">
              <a:rPr lang="te-IN" smtClean="0"/>
              <a:t>15-01-2022</a:t>
            </a:fld>
            <a:endParaRPr lang="te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8E6A-DF27-4692-8A92-E6F0B9F32812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166227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e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e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A9D6-21D1-4272-839C-E84B95A9042D}" type="datetimeFigureOut">
              <a:rPr lang="te-IN" smtClean="0"/>
              <a:t>15-01-2022</a:t>
            </a:fld>
            <a:endParaRPr lang="te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8E6A-DF27-4692-8A92-E6F0B9F32812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172618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e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A9D6-21D1-4272-839C-E84B95A9042D}" type="datetimeFigureOut">
              <a:rPr lang="te-IN" smtClean="0"/>
              <a:t>15-01-2022</a:t>
            </a:fld>
            <a:endParaRPr lang="te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8E6A-DF27-4692-8A92-E6F0B9F32812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50847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e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e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e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A9D6-21D1-4272-839C-E84B95A9042D}" type="datetimeFigureOut">
              <a:rPr lang="te-IN" smtClean="0"/>
              <a:t>15-01-2022</a:t>
            </a:fld>
            <a:endParaRPr lang="te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8E6A-DF27-4692-8A92-E6F0B9F32812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373269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e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e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e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A9D6-21D1-4272-839C-E84B95A9042D}" type="datetimeFigureOut">
              <a:rPr lang="te-IN" smtClean="0"/>
              <a:t>15-01-2022</a:t>
            </a:fld>
            <a:endParaRPr lang="te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8E6A-DF27-4692-8A92-E6F0B9F32812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35082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e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A9D6-21D1-4272-839C-E84B95A9042D}" type="datetimeFigureOut">
              <a:rPr lang="te-IN" smtClean="0"/>
              <a:t>15-01-2022</a:t>
            </a:fld>
            <a:endParaRPr lang="te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8E6A-DF27-4692-8A92-E6F0B9F32812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199965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A9D6-21D1-4272-839C-E84B95A9042D}" type="datetimeFigureOut">
              <a:rPr lang="te-IN" smtClean="0"/>
              <a:t>15-01-2022</a:t>
            </a:fld>
            <a:endParaRPr lang="te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8E6A-DF27-4692-8A92-E6F0B9F32812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200396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e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e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A9D6-21D1-4272-839C-E84B95A9042D}" type="datetimeFigureOut">
              <a:rPr lang="te-IN" smtClean="0"/>
              <a:t>15-01-2022</a:t>
            </a:fld>
            <a:endParaRPr lang="te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8E6A-DF27-4692-8A92-E6F0B9F32812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33741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e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e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A9D6-21D1-4272-839C-E84B95A9042D}" type="datetimeFigureOut">
              <a:rPr lang="te-IN" smtClean="0"/>
              <a:t>15-01-2022</a:t>
            </a:fld>
            <a:endParaRPr lang="te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8E6A-DF27-4692-8A92-E6F0B9F32812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364624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e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e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8A9D6-21D1-4272-839C-E84B95A9042D}" type="datetimeFigureOut">
              <a:rPr lang="te-IN" smtClean="0"/>
              <a:t>15-01-2022</a:t>
            </a:fld>
            <a:endParaRPr lang="te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e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A8E6A-DF27-4692-8A92-E6F0B9F32812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262407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e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chart" Target="../charts/chart2.xml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8088200"/>
              </p:ext>
            </p:extLst>
          </p:nvPr>
        </p:nvGraphicFramePr>
        <p:xfrm>
          <a:off x="1004430" y="1171952"/>
          <a:ext cx="4962525" cy="4352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669" y="180199"/>
            <a:ext cx="4838109" cy="10601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2441" y="91952"/>
            <a:ext cx="799559" cy="108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60080" y="282085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P=800kN</a:t>
            </a:r>
            <a:endParaRPr lang="te-IN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9358" y="1198328"/>
            <a:ext cx="4852603" cy="108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9226" y="1171952"/>
            <a:ext cx="832774" cy="112298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060080" y="1451795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P=1000kN</a:t>
            </a:r>
            <a:endParaRPr lang="te-IN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605686"/>
            <a:ext cx="3147291" cy="7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7374" y="5616498"/>
            <a:ext cx="3184619" cy="6864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9358" y="5602742"/>
            <a:ext cx="3147907" cy="72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48999" y="2268414"/>
            <a:ext cx="4842962" cy="11286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333967" y="2294935"/>
            <a:ext cx="858033" cy="119604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87265" y="5602741"/>
            <a:ext cx="3122137" cy="70015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49000" y="3372966"/>
            <a:ext cx="4842962" cy="104802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392441" y="3490982"/>
            <a:ext cx="799559" cy="111580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212480" y="239802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P=1275kN</a:t>
            </a:r>
            <a:endParaRPr lang="te-IN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60080" y="3740353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P=1200kN</a:t>
            </a:r>
            <a:endParaRPr lang="te-IN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4430" y="466751"/>
            <a:ext cx="300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Validation of </a:t>
            </a:r>
            <a:r>
              <a:rPr lang="en-US" dirty="0" err="1" smtClean="0"/>
              <a:t>Yoo</a:t>
            </a:r>
            <a:r>
              <a:rPr lang="en-US" dirty="0" smtClean="0"/>
              <a:t> et al. beams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544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930809"/>
              </p:ext>
            </p:extLst>
          </p:nvPr>
        </p:nvGraphicFramePr>
        <p:xfrm>
          <a:off x="3129653" y="809116"/>
          <a:ext cx="4962525" cy="4352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090" y="5380885"/>
            <a:ext cx="3342353" cy="72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7262" y="5347666"/>
            <a:ext cx="525684" cy="7532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8300" y="6102410"/>
            <a:ext cx="3157953" cy="72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82934" y="6207690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P=800kN</a:t>
            </a:r>
            <a:endParaRPr lang="te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9653" y="6102410"/>
            <a:ext cx="502857" cy="7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8849" y="5302149"/>
            <a:ext cx="3170000" cy="72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68361" y="5407429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P=1000kN</a:t>
            </a:r>
            <a:endParaRPr lang="te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8849" y="6116090"/>
            <a:ext cx="3124404" cy="72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13253" y="6116090"/>
            <a:ext cx="493822" cy="72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872524" y="6372817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P=1200kN</a:t>
            </a:r>
            <a:endParaRPr lang="te-IN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60863" y="3000081"/>
            <a:ext cx="3153333" cy="72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605426" y="3000081"/>
            <a:ext cx="520435" cy="7200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776772" y="3350749"/>
            <a:ext cx="130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P=1400kN</a:t>
            </a:r>
            <a:endParaRPr lang="te-IN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22322" y="6116090"/>
            <a:ext cx="3166667" cy="720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730018" y="6122961"/>
            <a:ext cx="495238" cy="720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53695" y="2295286"/>
            <a:ext cx="3335294" cy="720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688989" y="2326528"/>
            <a:ext cx="527213" cy="720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16923" y="1567199"/>
            <a:ext cx="3173333" cy="720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988856" y="2414088"/>
            <a:ext cx="130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P=1200kN</a:t>
            </a:r>
            <a:endParaRPr lang="te-IN" dirty="0"/>
          </a:p>
        </p:txBody>
      </p:sp>
      <p:sp>
        <p:nvSpPr>
          <p:cNvPr id="27" name="TextBox 26"/>
          <p:cNvSpPr txBox="1"/>
          <p:nvPr/>
        </p:nvSpPr>
        <p:spPr>
          <a:xfrm>
            <a:off x="10046811" y="1721762"/>
            <a:ext cx="130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P=1000kN</a:t>
            </a:r>
            <a:endParaRPr lang="te-IN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549888" y="1583305"/>
            <a:ext cx="522905" cy="720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316923" y="114684"/>
            <a:ext cx="3244064" cy="73963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073083" y="320960"/>
            <a:ext cx="130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P=600kN</a:t>
            </a:r>
            <a:endParaRPr lang="te-IN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652217" y="145626"/>
            <a:ext cx="512609" cy="7200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850318" y="6402111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P=1400kN</a:t>
            </a:r>
            <a:endParaRPr lang="te-IN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323210" y="844985"/>
            <a:ext cx="3190986" cy="720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514196" y="833605"/>
            <a:ext cx="518883" cy="7200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24248" y="145626"/>
            <a:ext cx="472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Voo</a:t>
            </a:r>
            <a:r>
              <a:rPr lang="en-IN" dirty="0" smtClean="0"/>
              <a:t> et al. Prestressed concrete beams validation</a:t>
            </a:r>
            <a:endParaRPr lang="te-IN" dirty="0"/>
          </a:p>
        </p:txBody>
      </p:sp>
    </p:spTree>
    <p:extLst>
      <p:ext uri="{BB962C8B-B14F-4D97-AF65-F5344CB8AC3E}">
        <p14:creationId xmlns:p14="http://schemas.microsoft.com/office/powerpoint/2010/main" val="119161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564100"/>
              </p:ext>
            </p:extLst>
          </p:nvPr>
        </p:nvGraphicFramePr>
        <p:xfrm>
          <a:off x="1456861" y="428721"/>
          <a:ext cx="986496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121">
                  <a:extLst>
                    <a:ext uri="{9D8B030D-6E8A-4147-A177-3AD203B41FA5}">
                      <a16:colId xmlns:a16="http://schemas.microsoft.com/office/drawing/2014/main" val="1695551707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139366231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2240341476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1464799332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1830039789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4249543"/>
                    </a:ext>
                  </a:extLst>
                </a:gridCol>
                <a:gridCol w="989132">
                  <a:extLst>
                    <a:ext uri="{9D8B030D-6E8A-4147-A177-3AD203B41FA5}">
                      <a16:colId xmlns:a16="http://schemas.microsoft.com/office/drawing/2014/main" val="252145351"/>
                    </a:ext>
                  </a:extLst>
                </a:gridCol>
                <a:gridCol w="1477110">
                  <a:extLst>
                    <a:ext uri="{9D8B030D-6E8A-4147-A177-3AD203B41FA5}">
                      <a16:colId xmlns:a16="http://schemas.microsoft.com/office/drawing/2014/main" val="3326543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Beam ID</a:t>
                      </a:r>
                      <a:endParaRPr lang="te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Exp</a:t>
                      </a:r>
                      <a:endParaRPr lang="te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FEM</a:t>
                      </a:r>
                      <a:endParaRPr lang="te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FEM/</a:t>
                      </a:r>
                      <a:r>
                        <a:rPr lang="en-IN" dirty="0" err="1" smtClean="0"/>
                        <a:t>Exp</a:t>
                      </a:r>
                      <a:endParaRPr lang="te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VEM</a:t>
                      </a:r>
                      <a:endParaRPr lang="te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VEM/</a:t>
                      </a:r>
                      <a:r>
                        <a:rPr lang="en-IN" dirty="0" err="1" smtClean="0"/>
                        <a:t>Exp</a:t>
                      </a:r>
                      <a:endParaRPr lang="te-IN" dirty="0" smtClean="0"/>
                    </a:p>
                    <a:p>
                      <a:endParaRPr lang="te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French</a:t>
                      </a:r>
                      <a:endParaRPr lang="te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French/</a:t>
                      </a:r>
                      <a:r>
                        <a:rPr lang="en-IN" dirty="0" err="1" smtClean="0"/>
                        <a:t>Exp</a:t>
                      </a:r>
                      <a:endParaRPr lang="te-I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767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S25F15PO</a:t>
                      </a:r>
                      <a:endParaRPr lang="te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1228</a:t>
                      </a:r>
                      <a:endParaRPr lang="te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1271.4</a:t>
                      </a:r>
                      <a:endParaRPr lang="te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1.03</a:t>
                      </a:r>
                      <a:endParaRPr lang="te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1100.8</a:t>
                      </a:r>
                      <a:endParaRPr lang="te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0.89</a:t>
                      </a:r>
                      <a:endParaRPr lang="te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1067.2</a:t>
                      </a:r>
                      <a:endParaRPr lang="te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0.87</a:t>
                      </a:r>
                      <a:endParaRPr lang="te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818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S25F15PS</a:t>
                      </a:r>
                      <a:endParaRPr lang="te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1424</a:t>
                      </a:r>
                      <a:endParaRPr lang="te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1454.2</a:t>
                      </a:r>
                      <a:endParaRPr lang="te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1.02</a:t>
                      </a:r>
                      <a:endParaRPr lang="te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1693.0</a:t>
                      </a:r>
                      <a:endParaRPr lang="te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1.18</a:t>
                      </a:r>
                      <a:endParaRPr lang="te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1053.2</a:t>
                      </a:r>
                      <a:endParaRPr lang="te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0.74</a:t>
                      </a:r>
                      <a:endParaRPr lang="te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949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64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785812" y="557212"/>
            <a:ext cx="3300413" cy="4176712"/>
          </a:xfrm>
          <a:custGeom>
            <a:avLst/>
            <a:gdLst>
              <a:gd name="connsiteX0" fmla="*/ 0 w 3300413"/>
              <a:gd name="connsiteY0" fmla="*/ 0 h 4176712"/>
              <a:gd name="connsiteX1" fmla="*/ 3300412 w 3300413"/>
              <a:gd name="connsiteY1" fmla="*/ 0 h 4176712"/>
              <a:gd name="connsiteX2" fmla="*/ 3300412 w 3300413"/>
              <a:gd name="connsiteY2" fmla="*/ 600075 h 4176712"/>
              <a:gd name="connsiteX3" fmla="*/ 1957387 w 3300413"/>
              <a:gd name="connsiteY3" fmla="*/ 600075 h 4176712"/>
              <a:gd name="connsiteX4" fmla="*/ 1957387 w 3300413"/>
              <a:gd name="connsiteY4" fmla="*/ 3576637 h 4176712"/>
              <a:gd name="connsiteX5" fmla="*/ 3300413 w 3300413"/>
              <a:gd name="connsiteY5" fmla="*/ 3576637 h 4176712"/>
              <a:gd name="connsiteX6" fmla="*/ 3300413 w 3300413"/>
              <a:gd name="connsiteY6" fmla="*/ 4176712 h 4176712"/>
              <a:gd name="connsiteX7" fmla="*/ 1 w 3300413"/>
              <a:gd name="connsiteY7" fmla="*/ 4176712 h 4176712"/>
              <a:gd name="connsiteX8" fmla="*/ 1 w 3300413"/>
              <a:gd name="connsiteY8" fmla="*/ 3576637 h 4176712"/>
              <a:gd name="connsiteX9" fmla="*/ 1343024 w 3300413"/>
              <a:gd name="connsiteY9" fmla="*/ 3576637 h 4176712"/>
              <a:gd name="connsiteX10" fmla="*/ 1343024 w 3300413"/>
              <a:gd name="connsiteY10" fmla="*/ 600075 h 4176712"/>
              <a:gd name="connsiteX11" fmla="*/ 0 w 3300413"/>
              <a:gd name="connsiteY11" fmla="*/ 600075 h 4176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00413" h="4176712">
                <a:moveTo>
                  <a:pt x="0" y="0"/>
                </a:moveTo>
                <a:lnTo>
                  <a:pt x="3300412" y="0"/>
                </a:lnTo>
                <a:lnTo>
                  <a:pt x="3300412" y="600075"/>
                </a:lnTo>
                <a:lnTo>
                  <a:pt x="1957387" y="600075"/>
                </a:lnTo>
                <a:lnTo>
                  <a:pt x="1957387" y="3576637"/>
                </a:lnTo>
                <a:lnTo>
                  <a:pt x="3300413" y="3576637"/>
                </a:lnTo>
                <a:lnTo>
                  <a:pt x="3300413" y="4176712"/>
                </a:lnTo>
                <a:lnTo>
                  <a:pt x="1" y="4176712"/>
                </a:lnTo>
                <a:lnTo>
                  <a:pt x="1" y="3576637"/>
                </a:lnTo>
                <a:lnTo>
                  <a:pt x="1343024" y="3576637"/>
                </a:lnTo>
                <a:lnTo>
                  <a:pt x="1343024" y="600075"/>
                </a:lnTo>
                <a:lnTo>
                  <a:pt x="0" y="600075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85813" y="1157288"/>
            <a:ext cx="1343024" cy="328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743200" y="1157288"/>
            <a:ext cx="1343025" cy="357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2743200" y="3805238"/>
            <a:ext cx="1343024" cy="328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85812" y="3829050"/>
            <a:ext cx="1343025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395788" y="557212"/>
            <a:ext cx="14287" cy="60007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410075" y="1157288"/>
            <a:ext cx="7145" cy="32861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14838" y="1457326"/>
            <a:ext cx="21432" cy="227647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436270" y="3733800"/>
            <a:ext cx="7146" cy="40005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443415" y="4133850"/>
            <a:ext cx="14287" cy="60007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57702" y="6471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70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4472391" y="11086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4472802" y="239051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270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4531312" y="3733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4531312" y="424922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IN" dirty="0"/>
          </a:p>
        </p:txBody>
      </p:sp>
      <p:sp>
        <p:nvSpPr>
          <p:cNvPr id="34" name="Rounded Rectangle 33"/>
          <p:cNvSpPr/>
          <p:nvPr/>
        </p:nvSpPr>
        <p:spPr>
          <a:xfrm>
            <a:off x="1819274" y="4318518"/>
            <a:ext cx="1219201" cy="300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/>
          <p:cNvSpPr/>
          <p:nvPr/>
        </p:nvSpPr>
        <p:spPr>
          <a:xfrm>
            <a:off x="1889125" y="4387315"/>
            <a:ext cx="139700" cy="16244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2145901" y="4383624"/>
            <a:ext cx="139700" cy="16244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482850" y="4383623"/>
            <a:ext cx="139700" cy="16244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/>
          <p:cNvSpPr/>
          <p:nvPr/>
        </p:nvSpPr>
        <p:spPr>
          <a:xfrm>
            <a:off x="2720577" y="4387315"/>
            <a:ext cx="139700" cy="16244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/>
          <p:cNvSpPr txBox="1"/>
          <p:nvPr/>
        </p:nvSpPr>
        <p:spPr>
          <a:xfrm>
            <a:off x="2161012" y="40366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160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2967862" y="42844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73</a:t>
            </a:r>
            <a:endParaRPr lang="en-IN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899345" y="5016500"/>
            <a:ext cx="3169482" cy="127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78048" y="501578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</a:t>
            </a:r>
            <a:endParaRPr lang="en-IN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85812" y="441842"/>
            <a:ext cx="3300412" cy="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207476" y="822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</a:t>
            </a:r>
            <a:endParaRPr lang="en-IN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680200" y="1157288"/>
            <a:ext cx="4470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8839200" y="812800"/>
            <a:ext cx="0" cy="2958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7010400" y="1157290"/>
            <a:ext cx="7620" cy="3000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10944225" y="1195389"/>
            <a:ext cx="7620" cy="3000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596517" y="116644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</a:t>
            </a:r>
            <a:endParaRPr lang="en-IN" dirty="0"/>
          </a:p>
        </p:txBody>
      </p:sp>
      <p:sp>
        <p:nvSpPr>
          <p:cNvPr id="59" name="TextBox 58"/>
          <p:cNvSpPr txBox="1"/>
          <p:nvPr/>
        </p:nvSpPr>
        <p:spPr>
          <a:xfrm>
            <a:off x="9723442" y="116644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</a:t>
            </a:r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10955305" y="119538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250</a:t>
            </a:r>
            <a:endParaRPr lang="en-IN" dirty="0"/>
          </a:p>
        </p:txBody>
      </p:sp>
      <p:sp>
        <p:nvSpPr>
          <p:cNvPr id="61" name="TextBox 60"/>
          <p:cNvSpPr txBox="1"/>
          <p:nvPr/>
        </p:nvSpPr>
        <p:spPr>
          <a:xfrm>
            <a:off x="6471216" y="116644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250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8834578" y="62813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IN" dirty="0"/>
          </a:p>
        </p:txBody>
      </p:sp>
      <p:sp>
        <p:nvSpPr>
          <p:cNvPr id="63" name="TextBox 62"/>
          <p:cNvSpPr txBox="1"/>
          <p:nvPr/>
        </p:nvSpPr>
        <p:spPr>
          <a:xfrm>
            <a:off x="6793066" y="1457326"/>
            <a:ext cx="49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P/2</a:t>
            </a:r>
            <a:endParaRPr lang="en-IN" dirty="0"/>
          </a:p>
        </p:txBody>
      </p:sp>
      <p:sp>
        <p:nvSpPr>
          <p:cNvPr id="64" name="TextBox 63"/>
          <p:cNvSpPr txBox="1"/>
          <p:nvPr/>
        </p:nvSpPr>
        <p:spPr>
          <a:xfrm>
            <a:off x="10758183" y="1533525"/>
            <a:ext cx="49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P/2</a:t>
            </a:r>
            <a:endParaRPr lang="en-IN" dirty="0"/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6425622" y="3336058"/>
            <a:ext cx="5424488" cy="3119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935600" y="3022765"/>
            <a:ext cx="0" cy="2958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6619120" y="3405355"/>
            <a:ext cx="7620" cy="3000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11593075" y="3405354"/>
            <a:ext cx="7620" cy="3000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559200" y="336725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1250</a:t>
            </a:r>
            <a:endParaRPr lang="en-IN" dirty="0"/>
          </a:p>
        </p:txBody>
      </p:sp>
      <p:sp>
        <p:nvSpPr>
          <p:cNvPr id="70" name="TextBox 69"/>
          <p:cNvSpPr txBox="1"/>
          <p:nvPr/>
        </p:nvSpPr>
        <p:spPr>
          <a:xfrm>
            <a:off x="10018952" y="334521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1250</a:t>
            </a:r>
            <a:endParaRPr lang="en-IN" dirty="0"/>
          </a:p>
        </p:txBody>
      </p:sp>
      <p:sp>
        <p:nvSpPr>
          <p:cNvPr id="71" name="TextBox 70"/>
          <p:cNvSpPr txBox="1"/>
          <p:nvPr/>
        </p:nvSpPr>
        <p:spPr>
          <a:xfrm>
            <a:off x="11604155" y="34053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250</a:t>
            </a:r>
            <a:endParaRPr lang="en-IN" dirty="0"/>
          </a:p>
        </p:txBody>
      </p:sp>
      <p:sp>
        <p:nvSpPr>
          <p:cNvPr id="72" name="TextBox 71"/>
          <p:cNvSpPr txBox="1"/>
          <p:nvPr/>
        </p:nvSpPr>
        <p:spPr>
          <a:xfrm>
            <a:off x="6079936" y="341451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250</a:t>
            </a:r>
            <a:endParaRPr lang="en-IN" dirty="0"/>
          </a:p>
        </p:txBody>
      </p:sp>
      <p:sp>
        <p:nvSpPr>
          <p:cNvPr id="73" name="TextBox 72"/>
          <p:cNvSpPr txBox="1"/>
          <p:nvPr/>
        </p:nvSpPr>
        <p:spPr>
          <a:xfrm>
            <a:off x="8930978" y="283809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IN" dirty="0"/>
          </a:p>
        </p:txBody>
      </p:sp>
      <p:sp>
        <p:nvSpPr>
          <p:cNvPr id="74" name="TextBox 73"/>
          <p:cNvSpPr txBox="1"/>
          <p:nvPr/>
        </p:nvSpPr>
        <p:spPr>
          <a:xfrm>
            <a:off x="6401786" y="3705391"/>
            <a:ext cx="49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P/2</a:t>
            </a:r>
            <a:endParaRPr lang="en-IN" dirty="0"/>
          </a:p>
        </p:txBody>
      </p:sp>
      <p:sp>
        <p:nvSpPr>
          <p:cNvPr id="75" name="TextBox 74"/>
          <p:cNvSpPr txBox="1"/>
          <p:nvPr/>
        </p:nvSpPr>
        <p:spPr>
          <a:xfrm>
            <a:off x="11407033" y="3743490"/>
            <a:ext cx="49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P/2</a:t>
            </a:r>
            <a:endParaRPr lang="en-IN" dirty="0"/>
          </a:p>
        </p:txBody>
      </p:sp>
      <p:sp>
        <p:nvSpPr>
          <p:cNvPr id="82" name="TextBox 81"/>
          <p:cNvSpPr txBox="1"/>
          <p:nvPr/>
        </p:nvSpPr>
        <p:spPr>
          <a:xfrm>
            <a:off x="6862566" y="642516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a/d</a:t>
            </a:r>
            <a:r>
              <a:rPr lang="en-US" dirty="0" smtClean="0"/>
              <a:t> = 2.0</a:t>
            </a:r>
            <a:endParaRPr lang="en-IN" dirty="0"/>
          </a:p>
        </p:txBody>
      </p:sp>
      <p:sp>
        <p:nvSpPr>
          <p:cNvPr id="83" name="TextBox 82"/>
          <p:cNvSpPr txBox="1"/>
          <p:nvPr/>
        </p:nvSpPr>
        <p:spPr>
          <a:xfrm>
            <a:off x="6862565" y="2804103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a/d</a:t>
            </a:r>
            <a:r>
              <a:rPr lang="en-US" dirty="0" smtClean="0"/>
              <a:t> = 2.5</a:t>
            </a:r>
            <a:endParaRPr lang="en-IN" dirty="0"/>
          </a:p>
        </p:txBody>
      </p:sp>
      <p:sp>
        <p:nvSpPr>
          <p:cNvPr id="84" name="TextBox 83"/>
          <p:cNvSpPr txBox="1"/>
          <p:nvPr/>
        </p:nvSpPr>
        <p:spPr>
          <a:xfrm>
            <a:off x="6000413" y="4549258"/>
            <a:ext cx="37620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Considered parameters:</a:t>
            </a:r>
          </a:p>
          <a:p>
            <a:r>
              <a:rPr lang="en-US" dirty="0" err="1" smtClean="0"/>
              <a:t>fcm</a:t>
            </a:r>
            <a:r>
              <a:rPr lang="en-US" dirty="0" smtClean="0"/>
              <a:t> = 160MPa, </a:t>
            </a:r>
            <a:r>
              <a:rPr lang="en-US" dirty="0" err="1" smtClean="0"/>
              <a:t>ft</a:t>
            </a:r>
            <a:r>
              <a:rPr lang="en-US" dirty="0" smtClean="0"/>
              <a:t> = 12MPa, Vf = 2.0%, </a:t>
            </a:r>
          </a:p>
          <a:p>
            <a:endParaRPr lang="en-US" dirty="0" smtClean="0"/>
          </a:p>
          <a:p>
            <a:r>
              <a:rPr lang="en-US" dirty="0" smtClean="0"/>
              <a:t>No of PSC Strands = 4</a:t>
            </a:r>
          </a:p>
          <a:p>
            <a:r>
              <a:rPr lang="en-US" dirty="0" smtClean="0"/>
              <a:t>Yield strength of strand = 1600MPa</a:t>
            </a:r>
          </a:p>
          <a:p>
            <a:r>
              <a:rPr lang="en-US" dirty="0" err="1" smtClean="0"/>
              <a:t>Ap</a:t>
            </a:r>
            <a:r>
              <a:rPr lang="en-US" dirty="0" smtClean="0"/>
              <a:t> = 110 mm2</a:t>
            </a:r>
          </a:p>
          <a:p>
            <a:r>
              <a:rPr lang="en-US" dirty="0" err="1" smtClean="0"/>
              <a:t>a/d</a:t>
            </a:r>
            <a:r>
              <a:rPr lang="en-US" dirty="0" smtClean="0"/>
              <a:t> = 2, 2.5</a:t>
            </a:r>
          </a:p>
        </p:txBody>
      </p:sp>
    </p:spTree>
    <p:extLst>
      <p:ext uri="{BB962C8B-B14F-4D97-AF65-F5344CB8AC3E}">
        <p14:creationId xmlns:p14="http://schemas.microsoft.com/office/powerpoint/2010/main" val="108229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5281772"/>
              </p:ext>
            </p:extLst>
          </p:nvPr>
        </p:nvGraphicFramePr>
        <p:xfrm>
          <a:off x="7053778" y="642938"/>
          <a:ext cx="5138223" cy="5214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837967"/>
              </p:ext>
            </p:extLst>
          </p:nvPr>
        </p:nvGraphicFramePr>
        <p:xfrm>
          <a:off x="4312823" y="1100134"/>
          <a:ext cx="2442920" cy="32728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15084">
                  <a:extLst>
                    <a:ext uri="{9D8B030D-6E8A-4147-A177-3AD203B41FA5}">
                      <a16:colId xmlns:a16="http://schemas.microsoft.com/office/drawing/2014/main" val="1058307782"/>
                    </a:ext>
                  </a:extLst>
                </a:gridCol>
                <a:gridCol w="689388">
                  <a:extLst>
                    <a:ext uri="{9D8B030D-6E8A-4147-A177-3AD203B41FA5}">
                      <a16:colId xmlns:a16="http://schemas.microsoft.com/office/drawing/2014/main" val="3942237093"/>
                    </a:ext>
                  </a:extLst>
                </a:gridCol>
                <a:gridCol w="569224">
                  <a:extLst>
                    <a:ext uri="{9D8B030D-6E8A-4147-A177-3AD203B41FA5}">
                      <a16:colId xmlns:a16="http://schemas.microsoft.com/office/drawing/2014/main" val="1799336951"/>
                    </a:ext>
                  </a:extLst>
                </a:gridCol>
                <a:gridCol w="569224">
                  <a:extLst>
                    <a:ext uri="{9D8B030D-6E8A-4147-A177-3AD203B41FA5}">
                      <a16:colId xmlns:a16="http://schemas.microsoft.com/office/drawing/2014/main" val="1031554505"/>
                    </a:ext>
                  </a:extLst>
                </a:gridCol>
              </a:tblGrid>
              <a:tr h="285752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French Code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56245806"/>
                  </a:ext>
                </a:extLst>
              </a:tr>
              <a:tr h="401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a/d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</a:t>
                      </a:r>
                      <a:r>
                        <a:rPr lang="en-IN" sz="16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Prestressing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88259739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0fy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796.4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7154163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0.1fy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798.5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14207174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0.2fy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19243520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0.3fy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802.8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86799997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0.4fy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804.9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3553914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0.5fy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74909293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0.6fy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809.2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92990741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0.7fy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811.4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12597790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0.8fy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813.5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04489253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0.9fy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815.6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2670247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57812"/>
              </p:ext>
            </p:extLst>
          </p:nvPr>
        </p:nvGraphicFramePr>
        <p:xfrm>
          <a:off x="142875" y="1128711"/>
          <a:ext cx="3871913" cy="53644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4005">
                  <a:extLst>
                    <a:ext uri="{9D8B030D-6E8A-4147-A177-3AD203B41FA5}">
                      <a16:colId xmlns:a16="http://schemas.microsoft.com/office/drawing/2014/main" val="4136253661"/>
                    </a:ext>
                  </a:extLst>
                </a:gridCol>
                <a:gridCol w="1034827">
                  <a:extLst>
                    <a:ext uri="{9D8B030D-6E8A-4147-A177-3AD203B41FA5}">
                      <a16:colId xmlns:a16="http://schemas.microsoft.com/office/drawing/2014/main" val="2172207091"/>
                    </a:ext>
                  </a:extLst>
                </a:gridCol>
                <a:gridCol w="1058894">
                  <a:extLst>
                    <a:ext uri="{9D8B030D-6E8A-4147-A177-3AD203B41FA5}">
                      <a16:colId xmlns:a16="http://schemas.microsoft.com/office/drawing/2014/main" val="3464506614"/>
                    </a:ext>
                  </a:extLst>
                </a:gridCol>
                <a:gridCol w="1044187">
                  <a:extLst>
                    <a:ext uri="{9D8B030D-6E8A-4147-A177-3AD203B41FA5}">
                      <a16:colId xmlns:a16="http://schemas.microsoft.com/office/drawing/2014/main" val="178450763"/>
                    </a:ext>
                  </a:extLst>
                </a:gridCol>
              </a:tblGrid>
              <a:tr h="23138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VEM</a:t>
                      </a:r>
                      <a:r>
                        <a:rPr lang="en-US" sz="16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98490322"/>
                  </a:ext>
                </a:extLst>
              </a:tr>
              <a:tr h="2313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a/d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 of Prestressing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75654838"/>
                  </a:ext>
                </a:extLst>
              </a:tr>
              <a:tr h="2313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0fy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64826511"/>
                  </a:ext>
                </a:extLst>
              </a:tr>
              <a:tr h="231386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0.1fy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67488434"/>
                  </a:ext>
                </a:extLst>
              </a:tr>
              <a:tr h="231386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0.2fy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39322415"/>
                  </a:ext>
                </a:extLst>
              </a:tr>
              <a:tr h="231386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0.3fy</a:t>
                      </a:r>
                      <a:endParaRPr lang="en-IN" sz="16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480</a:t>
                      </a:r>
                      <a:endParaRPr lang="en-IN" sz="16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770</a:t>
                      </a:r>
                      <a:endParaRPr lang="en-IN" sz="16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57804828"/>
                  </a:ext>
                </a:extLst>
              </a:tr>
              <a:tr h="231386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0.4fy</a:t>
                      </a:r>
                      <a:endParaRPr lang="en-IN" sz="16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640</a:t>
                      </a:r>
                      <a:endParaRPr lang="en-IN" sz="16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en-IN" sz="16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58829204"/>
                  </a:ext>
                </a:extLst>
              </a:tr>
              <a:tr h="231386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0.5fy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en-IN" sz="16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827</a:t>
                      </a:r>
                      <a:endParaRPr lang="en-IN" sz="16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585818"/>
                  </a:ext>
                </a:extLst>
              </a:tr>
              <a:tr h="231386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0.6fy</a:t>
                      </a:r>
                      <a:endParaRPr lang="en-IN" sz="16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960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860</a:t>
                      </a:r>
                      <a:endParaRPr lang="en-IN" sz="16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42439697"/>
                  </a:ext>
                </a:extLst>
              </a:tr>
              <a:tr h="231386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0.7fy</a:t>
                      </a:r>
                      <a:endParaRPr lang="en-IN" sz="16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1120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892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32662113"/>
                  </a:ext>
                </a:extLst>
              </a:tr>
              <a:tr h="231386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0.8fy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63062853"/>
                  </a:ext>
                </a:extLst>
              </a:tr>
              <a:tr h="231386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0.9fy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35828522"/>
                  </a:ext>
                </a:extLst>
              </a:tr>
              <a:tr h="2313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0fy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46457447"/>
                  </a:ext>
                </a:extLst>
              </a:tr>
              <a:tr h="231386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0.1fy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94006362"/>
                  </a:ext>
                </a:extLst>
              </a:tr>
              <a:tr h="231386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0.2fy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4147706"/>
                  </a:ext>
                </a:extLst>
              </a:tr>
              <a:tr h="231386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0.3fy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480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</a:t>
                      </a:r>
                      <a:endParaRPr lang="en-IN" sz="16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95222315"/>
                  </a:ext>
                </a:extLst>
              </a:tr>
              <a:tr h="231386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0.4fy</a:t>
                      </a:r>
                      <a:endParaRPr lang="en-IN" sz="16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640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722</a:t>
                      </a:r>
                      <a:endParaRPr lang="en-IN" sz="16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84975127"/>
                  </a:ext>
                </a:extLst>
              </a:tr>
              <a:tr h="231386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0.5fy</a:t>
                      </a:r>
                      <a:endParaRPr lang="en-IN" sz="16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745.3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24898461"/>
                  </a:ext>
                </a:extLst>
              </a:tr>
              <a:tr h="231386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0.6fy</a:t>
                      </a:r>
                      <a:endParaRPr lang="en-IN" sz="16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960</a:t>
                      </a:r>
                      <a:endParaRPr lang="en-IN" sz="16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770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35492322"/>
                  </a:ext>
                </a:extLst>
              </a:tr>
              <a:tr h="231386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0.7fy</a:t>
                      </a:r>
                      <a:endParaRPr lang="en-IN" sz="16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1120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06067758"/>
                  </a:ext>
                </a:extLst>
              </a:tr>
              <a:tr h="231386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0.8fy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13021025"/>
                  </a:ext>
                </a:extLst>
              </a:tr>
              <a:tr h="231386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0.9fy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0868074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156194"/>
            <a:ext cx="983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VEM and French code shear capacity calculations are shown for different level of prestressing stress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434115" y="5402039"/>
            <a:ext cx="7757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Preferred parameters:</a:t>
            </a:r>
          </a:p>
          <a:p>
            <a:r>
              <a:rPr lang="en-US" dirty="0" err="1" smtClean="0"/>
              <a:t>a/d</a:t>
            </a:r>
            <a:r>
              <a:rPr lang="en-US" dirty="0" smtClean="0"/>
              <a:t> ratio = 2.5, level of prestressing = 0.3fy , 0.5fy and 0.7fy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9993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3961</TotalTime>
  <Words>283</Words>
  <Application>Microsoft Office PowerPoint</Application>
  <PresentationFormat>Widescreen</PresentationFormat>
  <Paragraphs>181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Gautami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Chandrashekhar L</dc:creator>
  <cp:lastModifiedBy>Chandrashekhar</cp:lastModifiedBy>
  <cp:revision>31</cp:revision>
  <dcterms:created xsi:type="dcterms:W3CDTF">2022-01-12T17:03:35Z</dcterms:created>
  <dcterms:modified xsi:type="dcterms:W3CDTF">2022-01-15T11:07:27Z</dcterms:modified>
</cp:coreProperties>
</file>