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62" r:id="rId5"/>
    <p:sldId id="263" r:id="rId6"/>
    <p:sldId id="272" r:id="rId7"/>
    <p:sldId id="264" r:id="rId8"/>
    <p:sldId id="266" r:id="rId9"/>
    <p:sldId id="27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745"/>
  </p:normalViewPr>
  <p:slideViewPr>
    <p:cSldViewPr snapToGrid="0">
      <p:cViewPr varScale="1">
        <p:scale>
          <a:sx n="112" d="100"/>
          <a:sy n="112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6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0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1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6E7CD7-6C02-4F7C-8638-2B488D0944B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FA46CA-D96A-4FD9-8952-17994D40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chen@ia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164" y="808848"/>
            <a:ext cx="9144000" cy="2387600"/>
          </a:xfrm>
        </p:spPr>
        <p:txBody>
          <a:bodyPr/>
          <a:lstStyle/>
          <a:p>
            <a:pPr algn="l"/>
            <a:r>
              <a:rPr lang="en-US" dirty="0" smtClean="0"/>
              <a:t>Computer Graphics and Geometric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Final Project</a:t>
            </a:r>
          </a:p>
          <a:p>
            <a:pPr algn="l"/>
            <a:r>
              <a:rPr lang="en-US" dirty="0" smtClean="0"/>
              <a:t>Le Chen</a:t>
            </a:r>
          </a:p>
          <a:p>
            <a:pPr algn="l"/>
            <a:r>
              <a:rPr lang="en-US" dirty="0" smtClean="0">
                <a:hlinkClick r:id="rId2"/>
              </a:rPr>
              <a:t>lechen@iastate.edu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12236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ComS 557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9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My Final Project- </a:t>
            </a:r>
            <a:r>
              <a:rPr lang="en-US" smtClean="0"/>
              <a:t>My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25406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make an open world game similar to Minecraft, where users are free to move and build the world.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51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0967"/>
            <a:ext cx="10018713" cy="443023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Components of the game:</a:t>
            </a:r>
          </a:p>
          <a:p>
            <a:r>
              <a:rPr lang="en-US" dirty="0" smtClean="0"/>
              <a:t>A three dimensional environment, and open world in which a character can explore.</a:t>
            </a:r>
          </a:p>
          <a:p>
            <a:r>
              <a:rPr lang="en-US" dirty="0" smtClean="0"/>
              <a:t>Three dimensional character model</a:t>
            </a:r>
          </a:p>
          <a:p>
            <a:r>
              <a:rPr lang="en-US" dirty="0" smtClean="0"/>
              <a:t>Three dimensional robot model as component in the game</a:t>
            </a:r>
          </a:p>
          <a:p>
            <a:r>
              <a:rPr lang="en-US" dirty="0" smtClean="0"/>
              <a:t>Three dimensional plane as component in the game</a:t>
            </a:r>
          </a:p>
          <a:p>
            <a:r>
              <a:rPr lang="en-US" dirty="0" smtClean="0"/>
              <a:t>Dynamic camera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32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514617"/>
            <a:ext cx="10018713" cy="52765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Functionalities:</a:t>
            </a:r>
          </a:p>
          <a:p>
            <a:r>
              <a:rPr lang="en-US" dirty="0" smtClean="0"/>
              <a:t>Control the character using keyboard</a:t>
            </a:r>
          </a:p>
          <a:p>
            <a:r>
              <a:rPr lang="en-US" dirty="0" smtClean="0"/>
              <a:t>Switch camera positions</a:t>
            </a:r>
          </a:p>
          <a:p>
            <a:r>
              <a:rPr lang="en-US" dirty="0" smtClean="0"/>
              <a:t>Trackball view of environment using mouse</a:t>
            </a:r>
          </a:p>
          <a:p>
            <a:r>
              <a:rPr lang="en-US" dirty="0" smtClean="0"/>
              <a:t>Zoom in and out using mouse</a:t>
            </a:r>
          </a:p>
          <a:p>
            <a:r>
              <a:rPr lang="en-US" dirty="0"/>
              <a:t>Free to stack stones or throw bricks in the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Simulation of gravity</a:t>
            </a:r>
          </a:p>
          <a:p>
            <a:r>
              <a:rPr lang="en-US" dirty="0" smtClean="0"/>
              <a:t>Simulation of sun and moon</a:t>
            </a:r>
          </a:p>
          <a:p>
            <a:r>
              <a:rPr lang="en-US" dirty="0" smtClean="0"/>
              <a:t>Control plane in the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The character:</a:t>
            </a:r>
          </a:p>
          <a:p>
            <a:r>
              <a:rPr lang="en-US" sz="5600" dirty="0" smtClean="0"/>
              <a:t>Consists of: head(hair, eyes and mouth), body, left arm, right arm, left leg and right leg.</a:t>
            </a:r>
          </a:p>
          <a:p>
            <a:r>
              <a:rPr lang="en-US" sz="5600" dirty="0" smtClean="0"/>
              <a:t>Center of the head, arms and legs depend on the body.</a:t>
            </a:r>
          </a:p>
          <a:p>
            <a:r>
              <a:rPr lang="en-US" sz="5600" dirty="0" smtClean="0"/>
              <a:t>First defined by geometric coordinates and then manually converted to </a:t>
            </a:r>
            <a:r>
              <a:rPr lang="en-US" sz="5600" dirty="0" err="1" smtClean="0"/>
              <a:t>obj</a:t>
            </a:r>
            <a:r>
              <a:rPr lang="en-US" sz="5600" dirty="0" smtClean="0"/>
              <a:t> file.</a:t>
            </a:r>
          </a:p>
          <a:p>
            <a:r>
              <a:rPr lang="en-US" sz="5600" dirty="0" smtClean="0"/>
              <a:t>Character able to walk and put stone or bricks using mouse</a:t>
            </a:r>
          </a:p>
          <a:p>
            <a:pPr marL="0" indent="0">
              <a:buNone/>
            </a:pPr>
            <a:r>
              <a:rPr lang="en-US" sz="5600" dirty="0" smtClean="0"/>
              <a:t>Building</a:t>
            </a:r>
          </a:p>
          <a:p>
            <a:r>
              <a:rPr lang="en-US" sz="5600" dirty="0" smtClean="0"/>
              <a:t>Consists of cubes created by loops .</a:t>
            </a:r>
          </a:p>
          <a:p>
            <a:pPr marL="0" indent="0">
              <a:buNone/>
            </a:pPr>
            <a:r>
              <a:rPr lang="en-US" sz="5600" dirty="0" smtClean="0"/>
              <a:t>The plane:</a:t>
            </a:r>
          </a:p>
          <a:p>
            <a:r>
              <a:rPr lang="en-US" sz="5600" dirty="0"/>
              <a:t>Consists of</a:t>
            </a:r>
            <a:r>
              <a:rPr lang="en-US" sz="5600" dirty="0" smtClean="0"/>
              <a:t>: head, body, tail and wings(up and down)</a:t>
            </a:r>
          </a:p>
          <a:p>
            <a:r>
              <a:rPr lang="en-US" sz="5600" dirty="0" smtClean="0"/>
              <a:t>Simulation gravity by given an acceleration, controlled by user.</a:t>
            </a:r>
          </a:p>
          <a:p>
            <a:pPr marL="0" indent="0">
              <a:buNone/>
            </a:pPr>
            <a:r>
              <a:rPr lang="en-US" sz="5600" dirty="0" smtClean="0"/>
              <a:t>Light:</a:t>
            </a:r>
          </a:p>
          <a:p>
            <a:r>
              <a:rPr lang="en-US" sz="5600" dirty="0" smtClean="0"/>
              <a:t>Using global ambient(sun or moon) and the light distance is 50.</a:t>
            </a:r>
          </a:p>
          <a:p>
            <a:r>
              <a:rPr lang="en-US" sz="5600" dirty="0" smtClean="0"/>
              <a:t>Calculate time to change between sun and moon.</a:t>
            </a:r>
          </a:p>
          <a:p>
            <a:r>
              <a:rPr lang="en-US" sz="5600" dirty="0" smtClean="0"/>
              <a:t>Add diffuse specular and emission</a:t>
            </a:r>
            <a:r>
              <a:rPr lang="en-US" sz="5600" dirty="0"/>
              <a:t>	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84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Left and right click mouse to zoom in and out</a:t>
            </a:r>
          </a:p>
          <a:p>
            <a:r>
              <a:rPr lang="en-US" dirty="0" smtClean="0"/>
              <a:t>Use “</a:t>
            </a:r>
            <a:r>
              <a:rPr lang="en-US" dirty="0" err="1" smtClean="0"/>
              <a:t>w””s””a””d</a:t>
            </a:r>
            <a:r>
              <a:rPr lang="en-US" dirty="0" smtClean="0"/>
              <a:t>” on keyboard to move the character</a:t>
            </a:r>
          </a:p>
          <a:p>
            <a:r>
              <a:rPr lang="en-US" dirty="0" smtClean="0"/>
              <a:t>Use “f” on the keyboard to simulate the plane fly</a:t>
            </a:r>
          </a:p>
          <a:p>
            <a:r>
              <a:rPr lang="en-US" dirty="0"/>
              <a:t>Use </a:t>
            </a:r>
            <a:r>
              <a:rPr lang="en-US" dirty="0" smtClean="0"/>
              <a:t>“p” </a:t>
            </a:r>
            <a:r>
              <a:rPr lang="en-US" dirty="0"/>
              <a:t>on the keyboard to </a:t>
            </a:r>
            <a:r>
              <a:rPr lang="en-US" dirty="0" smtClean="0"/>
              <a:t>reset </a:t>
            </a:r>
            <a:r>
              <a:rPr lang="en-US" dirty="0"/>
              <a:t>the </a:t>
            </a:r>
            <a:r>
              <a:rPr lang="en-US" dirty="0" smtClean="0"/>
              <a:t>plane</a:t>
            </a:r>
          </a:p>
          <a:p>
            <a:r>
              <a:rPr lang="en-US" dirty="0"/>
              <a:t>Use </a:t>
            </a:r>
            <a:r>
              <a:rPr lang="en-US" dirty="0" smtClean="0"/>
              <a:t>“v” </a:t>
            </a:r>
            <a:r>
              <a:rPr lang="en-US" dirty="0"/>
              <a:t>on the keyboard</a:t>
            </a:r>
            <a:r>
              <a:rPr lang="en-US" dirty="0" smtClean="0"/>
              <a:t> to change perspective view</a:t>
            </a:r>
          </a:p>
          <a:p>
            <a:r>
              <a:rPr lang="en-US" dirty="0" smtClean="0"/>
              <a:t>When it is first person perspective view, right click mouse to put a stone, right click to put a stick</a:t>
            </a:r>
          </a:p>
          <a:p>
            <a:r>
              <a:rPr lang="en-US" dirty="0" smtClean="0"/>
              <a:t>Use “esc” </a:t>
            </a:r>
            <a:r>
              <a:rPr lang="en-US" dirty="0"/>
              <a:t>on the keyboard to </a:t>
            </a:r>
            <a:r>
              <a:rPr lang="en-US" dirty="0" smtClean="0"/>
              <a:t>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5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first person and third  person perspective view.</a:t>
            </a:r>
          </a:p>
          <a:p>
            <a:r>
              <a:rPr lang="en-US" dirty="0" smtClean="0"/>
              <a:t>Simulate the light change between sun and moon by a angle counter</a:t>
            </a:r>
            <a:endParaRPr lang="en-US" dirty="0"/>
          </a:p>
          <a:p>
            <a:r>
              <a:rPr lang="en-US" dirty="0" smtClean="0"/>
              <a:t>Use a generic object loader for loading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Add </a:t>
            </a:r>
            <a:r>
              <a:rPr lang="en-US" smtClean="0"/>
              <a:t>background music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161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26" y="1888696"/>
            <a:ext cx="2975899" cy="3124200"/>
          </a:xfrm>
        </p:spPr>
      </p:pic>
      <p:sp>
        <p:nvSpPr>
          <p:cNvPr id="5" name="TextBox 4"/>
          <p:cNvSpPr txBox="1"/>
          <p:nvPr/>
        </p:nvSpPr>
        <p:spPr>
          <a:xfrm>
            <a:off x="961184" y="5320532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world and 3-rd perspective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50" y="1888696"/>
            <a:ext cx="3134479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5658" y="532053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Zoom and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1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75" y="151576"/>
            <a:ext cx="2905649" cy="2391732"/>
          </a:xfrm>
        </p:spPr>
      </p:pic>
      <p:sp>
        <p:nvSpPr>
          <p:cNvPr id="5" name="TextBox 4"/>
          <p:cNvSpPr txBox="1"/>
          <p:nvPr/>
        </p:nvSpPr>
        <p:spPr>
          <a:xfrm>
            <a:off x="2698956" y="256457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perspective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45" y="151576"/>
            <a:ext cx="2819755" cy="2391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36440" y="258090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the world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74" y="3088513"/>
            <a:ext cx="2905649" cy="280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5515" y="612435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Time: noon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44" y="3088513"/>
            <a:ext cx="2819755" cy="280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13571" y="612435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Time: midnight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247</TotalTime>
  <Words>403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Computer Graphics and Geometric Modeling</vt:lpstr>
      <vt:lpstr>My Final Project- My World</vt:lpstr>
      <vt:lpstr>Details</vt:lpstr>
      <vt:lpstr>PowerPoint Presentation</vt:lpstr>
      <vt:lpstr>Models</vt:lpstr>
      <vt:lpstr>Interactions</vt:lpstr>
      <vt:lpstr>Techniques</vt:lpstr>
      <vt:lpstr>Demos</vt:lpstr>
      <vt:lpstr>PowerPoint Presentation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and Geometric Modeling</dc:title>
  <dc:creator>Chen Le</dc:creator>
  <cp:lastModifiedBy>lechen AT iastate.edu</cp:lastModifiedBy>
  <cp:revision>27</cp:revision>
  <dcterms:created xsi:type="dcterms:W3CDTF">2016-12-06T17:38:48Z</dcterms:created>
  <dcterms:modified xsi:type="dcterms:W3CDTF">2016-12-17T00:50:04Z</dcterms:modified>
</cp:coreProperties>
</file>