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2" r:id="rId1"/>
    <p:sldMasterId id="2147483660" r:id="rId2"/>
  </p:sldMasterIdLst>
  <p:notesMasterIdLst>
    <p:notesMasterId r:id="rId15"/>
  </p:notesMasterIdLst>
  <p:sldIdLst>
    <p:sldId id="256" r:id="rId3"/>
    <p:sldId id="258" r:id="rId4"/>
    <p:sldId id="259" r:id="rId5"/>
    <p:sldId id="266" r:id="rId6"/>
    <p:sldId id="267" r:id="rId7"/>
    <p:sldId id="268" r:id="rId8"/>
    <p:sldId id="270" r:id="rId9"/>
    <p:sldId id="269" r:id="rId10"/>
    <p:sldId id="272" r:id="rId11"/>
    <p:sldId id="273" r:id="rId12"/>
    <p:sldId id="275" r:id="rId13"/>
    <p:sldId id="274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8C544A-9522-46CE-BA6D-EBB084778878}">
          <p14:sldIdLst>
            <p14:sldId id="256"/>
          </p14:sldIdLst>
        </p14:section>
        <p14:section name="Why Winology" id="{9976F8B3-1116-4E6E-8226-22B11D7DE58D}">
          <p14:sldIdLst>
            <p14:sldId id="258"/>
          </p14:sldIdLst>
        </p14:section>
        <p14:section name="Mockup" id="{32F651C2-05B9-4C76-9EEC-390E44D497F9}">
          <p14:sldIdLst>
            <p14:sldId id="259"/>
            <p14:sldId id="266"/>
            <p14:sldId id="267"/>
            <p14:sldId id="268"/>
            <p14:sldId id="270"/>
            <p14:sldId id="269"/>
          </p14:sldIdLst>
        </p14:section>
        <p14:section name="PROLOG" id="{DCEE1B0F-A448-457D-BF25-EB7DEA06D896}">
          <p14:sldIdLst>
            <p14:sldId id="272"/>
            <p14:sldId id="273"/>
            <p14:sldId id="275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73" autoAdjust="0"/>
    <p:restoredTop sz="88269" autoAdjust="0"/>
  </p:normalViewPr>
  <p:slideViewPr>
    <p:cSldViewPr snapToGrid="0">
      <p:cViewPr varScale="1">
        <p:scale>
          <a:sx n="80" d="100"/>
          <a:sy n="80" d="100"/>
        </p:scale>
        <p:origin x="12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F0AB8-5F14-4C92-A67F-7B86FD586852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22305-CF7E-4992-A34E-FD1A0263F3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115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Mockups used in order to explain which would be the main functionalities of Winology. </a:t>
            </a:r>
            <a:br>
              <a:rPr lang="de-DE" dirty="0"/>
            </a:br>
            <a:r>
              <a:rPr lang="de-DE" dirty="0"/>
              <a:t>A Java GUI (JavaFX) would be parallel developed to PROLOG outside the AI project itself. </a:t>
            </a:r>
          </a:p>
          <a:p>
            <a:r>
              <a:rPr lang="de-DE" dirty="0"/>
              <a:t>I am actually going to learn JAVA (private interest, not within university or work scopes).</a:t>
            </a:r>
          </a:p>
          <a:p>
            <a:r>
              <a:rPr lang="de-DE" dirty="0"/>
              <a:t>The JPL Library would be fundamental for winology: https://jpl7.org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122305-CF7E-4992-A34E-FD1A0263F3E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17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r>
              <a:rPr lang="de-DE"/>
              <a:t>11/28/2020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Chiara Leonori - Winology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6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11/28/2020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Chiara Leonori - Winology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1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11/28/2020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Chiara Leonori - Winology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3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11/28/2020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Chiara Leonori - Winology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93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11/28/2020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Chiara Leonori - Winology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41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11/28/2020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Chiara Leonori - Winology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60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11/28/2020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Chiara Leonori - Winology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30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11/28/2020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Chiara Leonori - Winology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49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11/28/2020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Chiara Leonori - Winology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84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11/28/2020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Chiara Leonori - Winology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144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11/28/2020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Chiara Leonori - Winology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6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11/28/2020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Chiara Leonori - Winology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70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11/28/2020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Chiara Leonori - Winology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17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11/28/2020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Chiara Leonori - Winology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57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11/28/2020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Chiara Leonori - Winology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987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11/28/2020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Chiara Leonori - Winology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4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11/28/2020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Chiara Leonori - Winology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7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11/28/2020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Chiara Leonori - Winology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9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11/28/2020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Chiara Leonori - Winology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9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11/28/2020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Chiara Leonori - Winology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11/28/2020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Chiara Leonori - Winology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7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11/28/2020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Chiara Leonori - Winology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4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11/28/2020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Chiara Leonori - Winology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5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/>
              <a:t>11/28/2020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Chiara Leonori - Winology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85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11/28/2020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Chiara Leonori - Winology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8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9E9CE-8BBC-41FD-8ED1-446051A1A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0" y="1523999"/>
            <a:ext cx="6096000" cy="1985963"/>
          </a:xfrm>
        </p:spPr>
        <p:txBody>
          <a:bodyPr>
            <a:normAutofit/>
          </a:bodyPr>
          <a:lstStyle/>
          <a:p>
            <a:pPr algn="r"/>
            <a:r>
              <a:rPr lang="de-DE" sz="8000" dirty="0">
                <a:latin typeface="Modern Love Caps" panose="020B0604020202020204" pitchFamily="82" charset="0"/>
              </a:rPr>
              <a:t>Winology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91738-407C-47E6-8C9A-E888B2F6A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0" y="3809999"/>
            <a:ext cx="6096000" cy="1985963"/>
          </a:xfrm>
        </p:spPr>
        <p:txBody>
          <a:bodyPr>
            <a:normAutofit/>
          </a:bodyPr>
          <a:lstStyle/>
          <a:p>
            <a:pPr algn="r"/>
            <a:r>
              <a:rPr lang="de-DE" dirty="0"/>
              <a:t>Your best friend while choosing wine.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02176-9F72-4E9F-B063-9D9AFA1E1A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17" r="26916" b="-1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87A25554-244A-42C2-A67C-CBEDAAABC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454" y="2136008"/>
            <a:ext cx="1115994" cy="111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781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F87625-5CBE-40F0-9D3F-FDF400B22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76" y="1333216"/>
            <a:ext cx="10684847" cy="5299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A77D8B-DE5E-4EA8-92D7-134A0036B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890" y="4977784"/>
            <a:ext cx="1108010" cy="6819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958015-B712-48B8-863B-8EEF5057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DE" sz="3200" dirty="0">
                <a:latin typeface="Modern Love Caps" panose="04070805081001020A01" pitchFamily="82" charset="0"/>
              </a:rPr>
              <a:t>PROLOG: CLASSES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3EBB886B-0940-4D35-A4EE-F095BB088F5A}"/>
              </a:ext>
            </a:extLst>
          </p:cNvPr>
          <p:cNvSpPr/>
          <p:nvPr/>
        </p:nvSpPr>
        <p:spPr>
          <a:xfrm>
            <a:off x="7987004" y="4655976"/>
            <a:ext cx="251927" cy="1325563"/>
          </a:xfrm>
          <a:custGeom>
            <a:avLst/>
            <a:gdLst>
              <a:gd name="connsiteX0" fmla="*/ 0 w 251927"/>
              <a:gd name="connsiteY0" fmla="*/ 0 h 1325563"/>
              <a:gd name="connsiteX1" fmla="*/ 125964 w 251927"/>
              <a:gd name="connsiteY1" fmla="*/ 326724 h 1325563"/>
              <a:gd name="connsiteX2" fmla="*/ 125964 w 251927"/>
              <a:gd name="connsiteY2" fmla="*/ 345389 h 1325563"/>
              <a:gd name="connsiteX3" fmla="*/ 251928 w 251927"/>
              <a:gd name="connsiteY3" fmla="*/ 672113 h 1325563"/>
              <a:gd name="connsiteX4" fmla="*/ 125964 w 251927"/>
              <a:gd name="connsiteY4" fmla="*/ 998837 h 1325563"/>
              <a:gd name="connsiteX5" fmla="*/ 125964 w 251927"/>
              <a:gd name="connsiteY5" fmla="*/ 998839 h 1325563"/>
              <a:gd name="connsiteX6" fmla="*/ 0 w 251927"/>
              <a:gd name="connsiteY6" fmla="*/ 1325563 h 1325563"/>
              <a:gd name="connsiteX7" fmla="*/ 0 w 251927"/>
              <a:gd name="connsiteY7" fmla="*/ 0 h 1325563"/>
              <a:gd name="connsiteX0" fmla="*/ 0 w 251927"/>
              <a:gd name="connsiteY0" fmla="*/ 0 h 1325563"/>
              <a:gd name="connsiteX1" fmla="*/ 125964 w 251927"/>
              <a:gd name="connsiteY1" fmla="*/ 326724 h 1325563"/>
              <a:gd name="connsiteX2" fmla="*/ 125964 w 251927"/>
              <a:gd name="connsiteY2" fmla="*/ 345389 h 1325563"/>
              <a:gd name="connsiteX3" fmla="*/ 251928 w 251927"/>
              <a:gd name="connsiteY3" fmla="*/ 672113 h 1325563"/>
              <a:gd name="connsiteX4" fmla="*/ 125964 w 251927"/>
              <a:gd name="connsiteY4" fmla="*/ 998837 h 1325563"/>
              <a:gd name="connsiteX5" fmla="*/ 125964 w 251927"/>
              <a:gd name="connsiteY5" fmla="*/ 998839 h 1325563"/>
              <a:gd name="connsiteX6" fmla="*/ 0 w 251927"/>
              <a:gd name="connsiteY6" fmla="*/ 1325563 h 132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927" h="1325563" stroke="0" extrusionOk="0">
                <a:moveTo>
                  <a:pt x="0" y="0"/>
                </a:moveTo>
                <a:cubicBezTo>
                  <a:pt x="64381" y="2359"/>
                  <a:pt x="110968" y="156263"/>
                  <a:pt x="125964" y="326724"/>
                </a:cubicBezTo>
                <a:cubicBezTo>
                  <a:pt x="126439" y="333295"/>
                  <a:pt x="125296" y="338210"/>
                  <a:pt x="125964" y="345389"/>
                </a:cubicBezTo>
                <a:cubicBezTo>
                  <a:pt x="130178" y="526737"/>
                  <a:pt x="178665" y="673943"/>
                  <a:pt x="251928" y="672113"/>
                </a:cubicBezTo>
                <a:cubicBezTo>
                  <a:pt x="192298" y="679229"/>
                  <a:pt x="128111" y="825164"/>
                  <a:pt x="125964" y="998837"/>
                </a:cubicBezTo>
                <a:lnTo>
                  <a:pt x="125964" y="998839"/>
                </a:lnTo>
                <a:cubicBezTo>
                  <a:pt x="129044" y="1178464"/>
                  <a:pt x="74103" y="1323985"/>
                  <a:pt x="0" y="1325563"/>
                </a:cubicBezTo>
                <a:cubicBezTo>
                  <a:pt x="75490" y="795528"/>
                  <a:pt x="36118" y="349593"/>
                  <a:pt x="0" y="0"/>
                </a:cubicBezTo>
                <a:close/>
              </a:path>
              <a:path w="251927" h="1325563" fill="none" extrusionOk="0">
                <a:moveTo>
                  <a:pt x="0" y="0"/>
                </a:moveTo>
                <a:cubicBezTo>
                  <a:pt x="61212" y="26635"/>
                  <a:pt x="121117" y="143627"/>
                  <a:pt x="125964" y="326724"/>
                </a:cubicBezTo>
                <a:cubicBezTo>
                  <a:pt x="127509" y="331099"/>
                  <a:pt x="126356" y="338600"/>
                  <a:pt x="125964" y="345389"/>
                </a:cubicBezTo>
                <a:cubicBezTo>
                  <a:pt x="133123" y="527831"/>
                  <a:pt x="180130" y="670530"/>
                  <a:pt x="251928" y="672113"/>
                </a:cubicBezTo>
                <a:cubicBezTo>
                  <a:pt x="164221" y="659763"/>
                  <a:pt x="123310" y="803071"/>
                  <a:pt x="125964" y="998837"/>
                </a:cubicBezTo>
                <a:lnTo>
                  <a:pt x="125964" y="998839"/>
                </a:lnTo>
                <a:cubicBezTo>
                  <a:pt x="117897" y="1183617"/>
                  <a:pt x="67868" y="1335944"/>
                  <a:pt x="0" y="1325563"/>
                </a:cubicBezTo>
              </a:path>
              <a:path w="251927" h="1325563" fill="none" stroke="0" extrusionOk="0">
                <a:moveTo>
                  <a:pt x="0" y="0"/>
                </a:moveTo>
                <a:cubicBezTo>
                  <a:pt x="87307" y="-2584"/>
                  <a:pt x="105795" y="153444"/>
                  <a:pt x="125964" y="326724"/>
                </a:cubicBezTo>
                <a:cubicBezTo>
                  <a:pt x="127149" y="335495"/>
                  <a:pt x="126191" y="336131"/>
                  <a:pt x="125964" y="345389"/>
                </a:cubicBezTo>
                <a:cubicBezTo>
                  <a:pt x="127122" y="527685"/>
                  <a:pt x="187433" y="663735"/>
                  <a:pt x="251928" y="672113"/>
                </a:cubicBezTo>
                <a:cubicBezTo>
                  <a:pt x="176916" y="676678"/>
                  <a:pt x="107831" y="842264"/>
                  <a:pt x="125964" y="998837"/>
                </a:cubicBezTo>
                <a:lnTo>
                  <a:pt x="125964" y="998839"/>
                </a:lnTo>
                <a:cubicBezTo>
                  <a:pt x="133914" y="1176260"/>
                  <a:pt x="67466" y="1325766"/>
                  <a:pt x="0" y="1325563"/>
                </a:cubicBezTo>
              </a:path>
            </a:pathLst>
          </a:custGeom>
          <a:ln w="38100">
            <a:solidFill>
              <a:schemeClr val="bg2"/>
            </a:solidFill>
            <a:extLst>
              <a:ext uri="{C807C97D-BFC1-408E-A445-0C87EB9F89A2}">
                <ask:lineSketchStyleProps xmlns:ask="http://schemas.microsoft.com/office/drawing/2018/sketchyshapes" sd="3877543331">
                  <a:prstGeom prst="rightBrace">
                    <a:avLst>
                      <a:gd name="adj1" fmla="val 129690"/>
                      <a:gd name="adj2" fmla="val 50704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BCD081-AD63-4EAD-976B-E13B1C7EC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890" y="5150499"/>
            <a:ext cx="2559186" cy="374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/>
              <a:t>Examples </a:t>
            </a:r>
            <a:r>
              <a:rPr lang="de-DE" sz="1800" dirty="0">
                <a:latin typeface="Wingdings 3" panose="05040102010807070707" pitchFamily="18" charset="2"/>
              </a:rPr>
              <a:t>Æ</a:t>
            </a:r>
            <a:r>
              <a:rPr lang="de-DE" sz="1600" dirty="0"/>
              <a:t> Training set</a:t>
            </a:r>
          </a:p>
          <a:p>
            <a:endParaRPr lang="de-DE" sz="1600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1687013-B853-4AF5-A35A-215F7A7BB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11/28/2020</a:t>
            </a:r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E0EE29E-8D36-4420-A00E-EADBA5DB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Chiara Leonori - Winology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9248978-9E42-483D-BCCD-949D62D5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60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E051851-4F16-4515-B70F-BF0CC898A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919" y="363600"/>
            <a:ext cx="5142506" cy="3446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958015-B712-48B8-863B-8EEF5057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DE" sz="3200" dirty="0">
                <a:latin typeface="Modern Love Caps" panose="04070805081001020A01" pitchFamily="82" charset="0"/>
              </a:rPr>
              <a:t>PROLOG: check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98B2391-F5E2-4686-A7D0-24A662316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Rule induction:</a:t>
            </a:r>
          </a:p>
          <a:p>
            <a:pPr lvl="1"/>
            <a:r>
              <a:rPr lang="de-DE" dirty="0"/>
              <a:t>given a new wine description</a:t>
            </a:r>
            <a:br>
              <a:rPr lang="de-DE" dirty="0"/>
            </a:br>
            <a:r>
              <a:rPr lang="de-DE" dirty="0"/>
              <a:t>&lt;time&gt;, &lt;food&gt;, &lt;people&gt;, &lt;wine&gt;</a:t>
            </a:r>
          </a:p>
          <a:p>
            <a:pPr lvl="1"/>
            <a:r>
              <a:rPr lang="de-DE" dirty="0"/>
              <a:t>get the rating class</a:t>
            </a:r>
          </a:p>
          <a:p>
            <a:r>
              <a:rPr lang="de-DE" dirty="0"/>
              <a:t>&lt;Wine&gt; is a class</a:t>
            </a:r>
          </a:p>
          <a:p>
            <a:r>
              <a:rPr lang="de-DE" dirty="0"/>
              <a:t>⚠Some information could be missing </a:t>
            </a:r>
            <a:br>
              <a:rPr lang="de-DE" dirty="0"/>
            </a:br>
            <a:r>
              <a:rPr lang="de-DE" dirty="0"/>
              <a:t>(wine description could be not 100% given)</a:t>
            </a:r>
            <a:br>
              <a:rPr lang="de-DE" dirty="0"/>
            </a:br>
            <a:endParaRPr lang="de-DE" dirty="0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F1A0F653-8CD5-4DA8-9FA0-62EF0612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11/28/2020</a:t>
            </a:r>
            <a:endParaRPr 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BEEACEDD-6D1B-4275-8FE2-0EDBCF68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Chiara Leonori - Winology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E4A28CE-2860-4BC0-A4D4-5DDD51EC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3163-9562-4CCC-A700-CCE1236C3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latin typeface="Modern Love Caps" panose="04070805081001020A01" pitchFamily="82" charset="0"/>
              </a:rPr>
              <a:t>PROLOG: match</a:t>
            </a:r>
            <a:endParaRPr lang="de-D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C4349-15CF-48B9-BE51-45DE0DC5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Decision tree:</a:t>
            </a:r>
          </a:p>
          <a:p>
            <a:pPr lvl="1"/>
            <a:r>
              <a:rPr lang="de-DE" dirty="0"/>
              <a:t>Given a situation</a:t>
            </a:r>
            <a:br>
              <a:rPr lang="de-DE" dirty="0"/>
            </a:br>
            <a:r>
              <a:rPr lang="de-DE" dirty="0"/>
              <a:t>&lt;time&gt;, &lt;food&gt;, &lt;people&gt;,</a:t>
            </a:r>
          </a:p>
          <a:p>
            <a:pPr lvl="1"/>
            <a:r>
              <a:rPr lang="de-DE" dirty="0"/>
              <a:t>Match the best wine.</a:t>
            </a:r>
          </a:p>
          <a:p>
            <a:r>
              <a:rPr lang="de-DE" dirty="0"/>
              <a:t>No „yes“/„no“ but yes ~= rating_4/rating_5</a:t>
            </a:r>
          </a:p>
          <a:p>
            <a:endParaRPr lang="de-DE" dirty="0"/>
          </a:p>
          <a:p>
            <a:r>
              <a:rPr lang="de-DE" dirty="0"/>
              <a:t>⚠Too few attributes?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EB29BF-0181-483E-B1F3-3620DD265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972" y="363599"/>
            <a:ext cx="5097915" cy="342735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9DFB1-5C67-4709-B055-32D97CB4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11/28/2020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FA766-2B1C-46DA-B312-3D3FF8B6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Chiara Leonori - Winology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09157-0D66-4FA1-925D-4EC5A059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4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C256-ABF4-4241-BC7C-37168521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Modern Love Caps" panose="04070805081001020A01" pitchFamily="82" charset="0"/>
              </a:rPr>
              <a:t>Winology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C90B-364C-4198-8315-1C28711A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47"/>
            <a:ext cx="10515600" cy="4710727"/>
          </a:xfrm>
        </p:spPr>
        <p:txBody>
          <a:bodyPr>
            <a:normAutofit/>
          </a:bodyPr>
          <a:lstStyle/>
          <a:p>
            <a:r>
              <a:rPr lang="de-DE" dirty="0"/>
              <a:t>Wine DB for you and your friends.</a:t>
            </a:r>
          </a:p>
          <a:p>
            <a:r>
              <a:rPr lang="de-DE" dirty="0"/>
              <a:t>Register your wine:</a:t>
            </a:r>
          </a:p>
          <a:p>
            <a:pPr lvl="1"/>
            <a:r>
              <a:rPr lang="de-DE" dirty="0"/>
              <a:t>Food;</a:t>
            </a:r>
          </a:p>
          <a:p>
            <a:pPr lvl="1"/>
            <a:r>
              <a:rPr lang="de-DE" dirty="0"/>
              <a:t>Time;</a:t>
            </a:r>
          </a:p>
          <a:p>
            <a:pPr lvl="1"/>
            <a:r>
              <a:rPr lang="de-DE" dirty="0"/>
              <a:t>Wine characteristics;</a:t>
            </a:r>
          </a:p>
          <a:p>
            <a:pPr lvl="1"/>
            <a:r>
              <a:rPr lang="de-DE" dirty="0"/>
              <a:t>Ratings;</a:t>
            </a:r>
          </a:p>
          <a:p>
            <a:r>
              <a:rPr lang="de-DE" dirty="0"/>
              <a:t>Ask Winlogy:</a:t>
            </a:r>
          </a:p>
          <a:p>
            <a:pPr lvl="1"/>
            <a:r>
              <a:rPr lang="de-DE" dirty="0"/>
              <a:t>I invited some friends tonight, which can be the best for all of us?</a:t>
            </a:r>
          </a:p>
          <a:p>
            <a:pPr lvl="1"/>
            <a:r>
              <a:rPr lang="de-DE" dirty="0"/>
              <a:t>I am about to buy a wine, will I enjoy it?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B107DEC-E2C5-47EB-AE6B-01A3EFC3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11/28/2020</a:t>
            </a: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C721E05-86CA-4480-8D50-4DC19D1A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Chiara Leonori - Winology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FC14F6D-4885-4962-B580-45DCC009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561AA5-7B87-4CF5-B9B6-7EDB324427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0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A7B11-0E54-41B4-ADEE-A0AB5B08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3200" dirty="0">
                <a:solidFill>
                  <a:schemeClr val="bg1"/>
                </a:solidFill>
                <a:latin typeface="Modern Love Caps" panose="04070805081001020A01" pitchFamily="82" charset="0"/>
              </a:rPr>
              <a:t>Winology –</a:t>
            </a:r>
            <a:br>
              <a:rPr lang="de-DE" sz="3200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r>
              <a:rPr lang="de-DE" sz="3200" dirty="0">
                <a:solidFill>
                  <a:schemeClr val="bg1"/>
                </a:solidFill>
                <a:latin typeface="Modern Love Caps" panose="04070805081001020A01" pitchFamily="82" charset="0"/>
              </a:rPr>
              <a:t>Mockup: Home</a:t>
            </a:r>
            <a:endParaRPr lang="en-US" sz="3200" i="1" dirty="0">
              <a:solidFill>
                <a:schemeClr val="bg1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F9BE479-37E4-4A6B-A5EF-38D9A9F1E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11/28/2020</a:t>
            </a: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3DBEEC0-D457-4117-949B-585AE8EA4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Chiara Leonori - Winology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D96836-1BFC-46FB-B5E9-D68C8B38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70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7B11-0E54-41B4-ADEE-A0AB5B08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175" y="2524126"/>
            <a:ext cx="3833312" cy="1457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Modern Love Caps" panose="04070805081001020A01" pitchFamily="82" charset="0"/>
              </a:rPr>
              <a:t>Winology – </a:t>
            </a:r>
            <a:br>
              <a:rPr lang="de-DE" sz="3200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r>
              <a:rPr lang="de-DE" sz="3200" dirty="0">
                <a:solidFill>
                  <a:schemeClr val="bg1"/>
                </a:solidFill>
                <a:latin typeface="Modern Love Caps" panose="04070805081001020A01" pitchFamily="82" charset="0"/>
              </a:rPr>
              <a:t>Register a new wine</a:t>
            </a:r>
            <a:endParaRPr lang="en-US" sz="3200" i="1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9A2EEB-7F44-4945-84CB-41A93930056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687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Modern Love Caps" panose="04070805081001020A01" pitchFamily="82" charset="0"/>
              </a:rPr>
              <a:t>Mockup:</a:t>
            </a:r>
          </a:p>
          <a:p>
            <a:r>
              <a:rPr lang="de-DE" dirty="0">
                <a:latin typeface="Modern Love Caps" panose="04070805081001020A01" pitchFamily="82" charset="0"/>
              </a:rPr>
              <a:t>Register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1A0607-DE3E-4269-934C-C73F6035C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712" y="365125"/>
            <a:ext cx="9020175" cy="6076950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1FD7932-9DF7-4D49-BD35-3655E181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11/28/2020</a:t>
            </a:r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EFD07F3-FE6C-4F33-A080-3D752FFF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Chiara Leonori - Winology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A0A6D69-3668-47CB-BE28-1173E876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1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7B11-0E54-41B4-ADEE-A0AB5B08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175" y="2524126"/>
            <a:ext cx="3833312" cy="1457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Modern Love Caps" panose="04070805081001020A01" pitchFamily="82" charset="0"/>
              </a:rPr>
              <a:t>Winology – </a:t>
            </a:r>
            <a:br>
              <a:rPr lang="de-DE" sz="3200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r>
              <a:rPr lang="de-DE" sz="3200" dirty="0">
                <a:solidFill>
                  <a:schemeClr val="bg1"/>
                </a:solidFill>
                <a:latin typeface="Modern Love Caps" panose="04070805081001020A01" pitchFamily="82" charset="0"/>
              </a:rPr>
              <a:t>Register a new wine</a:t>
            </a:r>
            <a:endParaRPr lang="en-US" sz="3200" i="1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9A2EEB-7F44-4945-84CB-41A93930056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687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Modern Love Caps" panose="04070805081001020A01" pitchFamily="82" charset="0"/>
              </a:rPr>
              <a:t>Mockup:</a:t>
            </a:r>
          </a:p>
          <a:p>
            <a:r>
              <a:rPr lang="de-DE" dirty="0">
                <a:latin typeface="Modern Love Caps" panose="04070805081001020A01" pitchFamily="82" charset="0"/>
              </a:rPr>
              <a:t>Check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67986-FE18-44B8-93BD-B87B2BDE8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200" y="363600"/>
            <a:ext cx="9039225" cy="6057900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C348092-8715-4EEC-A85C-2ACA4309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11/28/2020</a:t>
            </a: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37ECDAC-4A3B-4EEC-A60C-D9B18B0A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Chiara Leonori - Winology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CA7DF95-4734-4F5E-B030-58E917AE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5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7B11-0E54-41B4-ADEE-A0AB5B08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175" y="2524126"/>
            <a:ext cx="3833312" cy="1457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Modern Love Caps" panose="04070805081001020A01" pitchFamily="82" charset="0"/>
              </a:rPr>
              <a:t>Winology – </a:t>
            </a:r>
            <a:br>
              <a:rPr lang="de-DE" sz="3200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r>
              <a:rPr lang="de-DE" sz="3200" dirty="0">
                <a:solidFill>
                  <a:schemeClr val="bg1"/>
                </a:solidFill>
                <a:latin typeface="Modern Love Caps" panose="04070805081001020A01" pitchFamily="82" charset="0"/>
              </a:rPr>
              <a:t>Register a new wine</a:t>
            </a:r>
            <a:endParaRPr lang="en-US" sz="3200" i="1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9A2EEB-7F44-4945-84CB-41A939300569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2016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Modern Love Caps" panose="04070805081001020A01" pitchFamily="82" charset="0"/>
              </a:rPr>
              <a:t>Mockup:</a:t>
            </a:r>
          </a:p>
          <a:p>
            <a:r>
              <a:rPr lang="de-DE" dirty="0">
                <a:latin typeface="Modern Love Caps" panose="04070805081001020A01" pitchFamily="82" charset="0"/>
              </a:rPr>
              <a:t>Check</a:t>
            </a:r>
          </a:p>
          <a:p>
            <a:r>
              <a:rPr lang="de-DE" dirty="0">
                <a:latin typeface="Modern Love Caps" panose="04070805081001020A01" pitchFamily="82" charset="0"/>
              </a:rPr>
              <a:t>Result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DA7E7B-7654-4517-B3F6-8D2E9453F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200" y="363600"/>
            <a:ext cx="9029700" cy="6067425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9D3FD80-71B8-4FC2-89A5-E10958D0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11/28/2020</a:t>
            </a: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1901EAA-3A96-4767-986A-D41FBF2D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Chiara Leonori - Winology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F436C9C-7674-4A67-905A-674B4192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9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7B11-0E54-41B4-ADEE-A0AB5B08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175" y="2524126"/>
            <a:ext cx="3833312" cy="1457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Modern Love Caps" panose="04070805081001020A01" pitchFamily="82" charset="0"/>
              </a:rPr>
              <a:t>Winology – </a:t>
            </a:r>
            <a:br>
              <a:rPr lang="de-DE" sz="3200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r>
              <a:rPr lang="de-DE" sz="3200" dirty="0">
                <a:solidFill>
                  <a:schemeClr val="bg1"/>
                </a:solidFill>
                <a:latin typeface="Modern Love Caps" panose="04070805081001020A01" pitchFamily="82" charset="0"/>
              </a:rPr>
              <a:t>Register a new wine</a:t>
            </a:r>
            <a:endParaRPr lang="en-US" sz="3200" i="1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9A2EEB-7F44-4945-84CB-41A93930056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687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Modern Love Caps" panose="04070805081001020A01" pitchFamily="82" charset="0"/>
              </a:rPr>
              <a:t>Mockup:</a:t>
            </a:r>
          </a:p>
          <a:p>
            <a:r>
              <a:rPr lang="de-DE" dirty="0">
                <a:latin typeface="Modern Love Caps" panose="04070805081001020A01" pitchFamily="82" charset="0"/>
              </a:rPr>
              <a:t>Match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C374E2-7284-441E-B039-0E0FBD102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200" y="363600"/>
            <a:ext cx="9010650" cy="6057900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A84D227-5B8E-4F1A-A9AB-7A742D7C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11/28/2020</a:t>
            </a: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C984750-CEB8-4F25-A7F3-5A2388D1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Chiara Leonori - Winology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6C34BDB-69DD-4B67-9CCA-1E9AF775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9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7B11-0E54-41B4-ADEE-A0AB5B08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175" y="2524126"/>
            <a:ext cx="3833312" cy="1457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Modern Love Caps" panose="04070805081001020A01" pitchFamily="82" charset="0"/>
              </a:rPr>
              <a:t>Winology – </a:t>
            </a:r>
            <a:br>
              <a:rPr lang="de-DE" sz="3200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r>
              <a:rPr lang="de-DE" sz="3200" dirty="0">
                <a:solidFill>
                  <a:schemeClr val="bg1"/>
                </a:solidFill>
                <a:latin typeface="Modern Love Caps" panose="04070805081001020A01" pitchFamily="82" charset="0"/>
              </a:rPr>
              <a:t>Register a new wine</a:t>
            </a:r>
            <a:endParaRPr lang="en-US" sz="3200" i="1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9A2EEB-7F44-4945-84CB-41A939300569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2016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Modern Love Caps" panose="04070805081001020A01" pitchFamily="82" charset="0"/>
              </a:rPr>
              <a:t>Mockup:</a:t>
            </a:r>
          </a:p>
          <a:p>
            <a:r>
              <a:rPr lang="de-DE" dirty="0">
                <a:latin typeface="Modern Love Caps" panose="04070805081001020A01" pitchFamily="82" charset="0"/>
              </a:rPr>
              <a:t>Match</a:t>
            </a:r>
          </a:p>
          <a:p>
            <a:r>
              <a:rPr lang="de-DE" dirty="0">
                <a:latin typeface="Modern Love Caps" panose="04070805081001020A01" pitchFamily="82" charset="0"/>
              </a:rPr>
              <a:t>Result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771C29-0CE4-4D55-87C1-CAB015C7A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200" y="363600"/>
            <a:ext cx="9029700" cy="6057900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F09820A-6172-45C5-B86C-91E213C2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11/28/2020</a:t>
            </a: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A22BAFB-9DF9-42DC-8F5B-EB4F5EE1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Chiara Leonori - Winology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AA92F85-6D56-434E-B84E-6FE0407C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4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8015-B712-48B8-863B-8EEF5057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DE" sz="3200" dirty="0">
                <a:latin typeface="Modern Love Caps" panose="04070805081001020A01" pitchFamily="82" charset="0"/>
              </a:rPr>
              <a:t>PROLOG: Attributes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E7ED87-8526-4096-9C6B-3AAC4EA1F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86" y="1331741"/>
            <a:ext cx="10684228" cy="5298893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2BB4F90-9C1C-42D2-B111-84B646D4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11/28/2020</a:t>
            </a:r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156169B-823B-4C36-9A1D-C2844F7F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Chiara Leonori - Winology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267B002-8C86-427F-98E3-7ABF9A6D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30283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BrushVTI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Widescreen</PresentationFormat>
  <Paragraphs>83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Century Gothic</vt:lpstr>
      <vt:lpstr>Modern Love Caps</vt:lpstr>
      <vt:lpstr>Verdana Pro</vt:lpstr>
      <vt:lpstr>Verdana Pro Cond SemiBold</vt:lpstr>
      <vt:lpstr>Wingdings 3</vt:lpstr>
      <vt:lpstr>TornVTI</vt:lpstr>
      <vt:lpstr>BrushVTI</vt:lpstr>
      <vt:lpstr>Winology</vt:lpstr>
      <vt:lpstr>Winology – Why?</vt:lpstr>
      <vt:lpstr>Winology – Mockup: Home</vt:lpstr>
      <vt:lpstr>Winology –  Register a new wine</vt:lpstr>
      <vt:lpstr>Winology –  Register a new wine</vt:lpstr>
      <vt:lpstr>Winology –  Register a new wine</vt:lpstr>
      <vt:lpstr>Winology –  Register a new wine</vt:lpstr>
      <vt:lpstr>Winology –  Register a new wine</vt:lpstr>
      <vt:lpstr>PROLOG: Attributes</vt:lpstr>
      <vt:lpstr>PROLOG: CLASSES</vt:lpstr>
      <vt:lpstr>PROLOG: check</vt:lpstr>
      <vt:lpstr>PROLOG: match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Winology</dc:title>
  <dc:creator>LEONORI CHIARA</dc:creator>
  <cp:lastModifiedBy>LEONORI CHIARA</cp:lastModifiedBy>
  <cp:revision>8</cp:revision>
  <dcterms:created xsi:type="dcterms:W3CDTF">2020-11-29T16:39:09Z</dcterms:created>
  <dcterms:modified xsi:type="dcterms:W3CDTF">2020-11-29T17:32:03Z</dcterms:modified>
</cp:coreProperties>
</file>