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1910-8321-4A57-8E9B-36ECC8177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562D0-C224-473D-A257-B87B778C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5BCE8-20F3-480E-ADB2-469B3DFA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FD002-6C9D-46A8-8D25-A1D68EAC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858C-EC72-4FF0-8BA2-BE256052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7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60EE-C311-4B3A-8324-7838A7B7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108CE-3415-4A00-BD38-ED85E52AC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B685-FBA7-485F-9EF3-5BFC361D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9825D-E85B-42BE-8B52-622290CB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A837-3B22-4137-9060-9D744E1B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56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CFB79-86C3-4729-952E-7929A0633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73D09-E7B9-4BCF-9F37-6C136277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CFBE-CF06-4909-B707-C0C7BC33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7D88-CA52-4ECB-9DAD-B6BF2B07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4712-34CE-4C2E-87CD-CEEC829E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55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8BB9-8CB3-4D4D-A081-ADCD435C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B273-DC83-43FD-B170-FD0B3A95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8A47-5604-4AC5-BF15-DAF832BF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9F8F-7C36-46D3-B112-0C0563B7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68F5-F94C-4366-8E7E-728D01B6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9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2252-A114-48E8-A4C2-7DE9E8FB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40B9C-5E23-4ADF-A5DD-BC2AA3F9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EA7A-B946-4A8F-AEF1-232E1FEF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F231-10DD-48A2-9245-330A450B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CCE0-2DC2-4D4E-9C24-89CFA238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97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9F86-C438-4745-A782-00E44538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3FB-F8A7-4A26-9DBF-429D0A63C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4BE17-C7AF-4283-9AB2-B7137E90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5B18-BED6-4C93-9528-B532D70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61CE8-CB89-4939-BA49-99220990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745EB-0713-422C-9B7B-5A4D171B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57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6E07-C982-45E1-8AD7-29D15717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627AC-2339-4DB4-97F1-39BB82E0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07942-FA41-4CCC-B83B-D95B787C1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F99BD-CA3C-498B-B36E-5D20F234E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18DBA-87DA-4939-BB8A-10EE80F0F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C0C6-3F0C-4918-A939-1F5C1B03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ED350-5B92-4AEE-9C38-1135EF66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8353C-264E-4133-80A2-FEEAF186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7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D9DC-0F8F-4AFA-9354-C74D2803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C7AD9-D603-4FAE-B992-1214500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1B824-F58C-4D11-A25B-89340470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1AD03-F532-4AF1-8774-385E6107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3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1A4CC-61A1-4667-B530-614C4C53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58E7B-861C-4218-B9B2-B24EE699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F201A-032A-4C40-8351-484A1E89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7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10AA-E94F-4D43-8FBA-91F7544E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A678-CC30-45FC-A8F8-F0C41E6E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9F07B-8326-4BB0-816E-25913152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8D81-2E19-49EF-9458-1F30536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4AACB-CD4A-4455-8317-D99B6004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0DA0D-5260-4D08-9B99-7BB6EE6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3C67-19C3-419C-9F6E-1456691E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B3C90-6880-4F5A-A91F-E200D373D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F4C60-AD6E-4CAC-892C-647E375A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BBEF4-7F62-40F5-BB79-91B8A4E1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FF2B8-CA11-49A5-B1BB-8A4A14B5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91A2-5C23-48A2-8099-11F1C1D4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6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A167E-E159-4B1E-8CF1-17683153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B948A-4E32-4E7E-8EB8-23C6B113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2664-FABB-47DB-96E2-3F42C6F98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4C29D-E6A4-4179-9AB9-2DD75161117B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EE4B-171E-43E9-9273-7DCB55612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0F2F-CB9E-4362-B907-D3CCFE75F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2492-C899-4381-9C6C-0C1EB671B9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2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F45EA0-9856-4F6A-AE5B-8B6A5B42A619}"/>
              </a:ext>
            </a:extLst>
          </p:cNvPr>
          <p:cNvGrpSpPr/>
          <p:nvPr/>
        </p:nvGrpSpPr>
        <p:grpSpPr>
          <a:xfrm>
            <a:off x="2048728" y="-263862"/>
            <a:ext cx="8094543" cy="7210066"/>
            <a:chOff x="2048728" y="-263862"/>
            <a:chExt cx="8094543" cy="721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701CC0-FEF9-49DE-AFCA-4643F9262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8728" y="-263862"/>
              <a:ext cx="8094543" cy="721006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A8E3F49-B51F-425E-B6E0-C329F2251093}"/>
                </a:ext>
              </a:extLst>
            </p:cNvPr>
            <p:cNvCxnSpPr>
              <a:cxnSpLocks/>
            </p:cNvCxnSpPr>
            <p:nvPr/>
          </p:nvCxnSpPr>
          <p:spPr>
            <a:xfrm>
              <a:off x="7619841" y="5145088"/>
              <a:ext cx="1" cy="55781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D6C380D-7222-4A74-8272-27C0C8EB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8650" y="5693374"/>
              <a:ext cx="650716" cy="9525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32C24F-5EEC-4D92-BC98-D0C4AD12FF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3049" y="3845526"/>
              <a:ext cx="736317" cy="2787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095CDE-FF54-4B02-9208-3AF0B0490CDA}"/>
                </a:ext>
              </a:extLst>
            </p:cNvPr>
            <p:cNvCxnSpPr>
              <a:cxnSpLocks/>
            </p:cNvCxnSpPr>
            <p:nvPr/>
          </p:nvCxnSpPr>
          <p:spPr>
            <a:xfrm>
              <a:off x="5886450" y="3843338"/>
              <a:ext cx="655965" cy="11713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6948E0-F843-4D23-BA24-AFFA7C1FFD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9841" y="5693374"/>
              <a:ext cx="736317" cy="278799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F98057-173F-4847-A1D1-D95087D07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049" y="3845526"/>
              <a:ext cx="9525" cy="593124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B50D9A-587E-433A-8FD4-C932A5505B7D}"/>
                </a:ext>
              </a:extLst>
            </p:cNvPr>
            <p:cNvCxnSpPr>
              <a:cxnSpLocks/>
            </p:cNvCxnSpPr>
            <p:nvPr/>
          </p:nvCxnSpPr>
          <p:spPr>
            <a:xfrm>
              <a:off x="5831940" y="1035649"/>
              <a:ext cx="720000" cy="0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C2BAFF-34DF-4780-B4D0-282C141F82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2415" y="1035649"/>
              <a:ext cx="736317" cy="2787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D27FC62-C3FB-4FDF-B17A-34A07837AE4C}"/>
                </a:ext>
              </a:extLst>
            </p:cNvPr>
            <p:cNvCxnSpPr>
              <a:cxnSpLocks/>
            </p:cNvCxnSpPr>
            <p:nvPr/>
          </p:nvCxnSpPr>
          <p:spPr>
            <a:xfrm>
              <a:off x="5359523" y="0"/>
              <a:ext cx="0" cy="55421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8D7C509-37BC-4A38-B536-099E0E9F3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6822" y="549452"/>
              <a:ext cx="736317" cy="278799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439931B-685D-4521-8B31-781874AD4420}"/>
                </a:ext>
              </a:extLst>
            </p:cNvPr>
            <p:cNvCxnSpPr>
              <a:cxnSpLocks/>
            </p:cNvCxnSpPr>
            <p:nvPr/>
          </p:nvCxnSpPr>
          <p:spPr>
            <a:xfrm>
              <a:off x="4045271" y="-4325"/>
              <a:ext cx="0" cy="570486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C641FC-EEBE-40D9-B960-6DE944888BEA}"/>
                </a:ext>
              </a:extLst>
            </p:cNvPr>
            <p:cNvCxnSpPr>
              <a:cxnSpLocks/>
            </p:cNvCxnSpPr>
            <p:nvPr/>
          </p:nvCxnSpPr>
          <p:spPr>
            <a:xfrm>
              <a:off x="3445669" y="566161"/>
              <a:ext cx="593813" cy="0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A86262-5C10-487C-9A56-9045B21FA31D}"/>
                </a:ext>
              </a:extLst>
            </p:cNvPr>
            <p:cNvCxnSpPr>
              <a:cxnSpLocks/>
            </p:cNvCxnSpPr>
            <p:nvPr/>
          </p:nvCxnSpPr>
          <p:spPr>
            <a:xfrm>
              <a:off x="4045271" y="-2231"/>
              <a:ext cx="0" cy="570486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6BBC19-A6FD-42D8-B7AA-6EBE8DB20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8209" y="551586"/>
              <a:ext cx="736317" cy="278799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57DFF8-4BA1-4926-8A4A-8FDCB8D3B8C8}"/>
                </a:ext>
              </a:extLst>
            </p:cNvPr>
            <p:cNvCxnSpPr>
              <a:cxnSpLocks/>
            </p:cNvCxnSpPr>
            <p:nvPr/>
          </p:nvCxnSpPr>
          <p:spPr>
            <a:xfrm>
              <a:off x="3499146" y="0"/>
              <a:ext cx="0" cy="56452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FE611A-1F9B-4E0E-8AE8-035176E8A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778" y="561950"/>
              <a:ext cx="720000" cy="0"/>
            </a:xfrm>
            <a:prstGeom prst="line">
              <a:avLst/>
            </a:prstGeom>
            <a:ln w="28575">
              <a:solidFill>
                <a:srgbClr val="92D05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BD9113-CBD5-49EA-93A0-A7277115A1A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764779" y="283150"/>
              <a:ext cx="736317" cy="2787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9EC848-FEED-4EE4-BF15-1D25D254A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9841" y="3599234"/>
              <a:ext cx="9525" cy="155061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D7C0EB-C5B2-4443-AE75-A7C2B52B7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9483" y="549153"/>
              <a:ext cx="3113792" cy="1170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229C265-FF7E-47EB-8D5C-AA43EFE22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9400" y="3843338"/>
              <a:ext cx="1328250" cy="1171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431228-251F-4A04-9304-77BB6BC23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9399" y="1035650"/>
              <a:ext cx="4276" cy="28076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986B36-521D-4865-8EE5-0C8063947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2415" y="412750"/>
              <a:ext cx="9525" cy="63242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731781-8B32-4932-A768-8871E1918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9482" y="558730"/>
              <a:ext cx="455438" cy="16800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363177-C9E0-449F-90AA-AE107A7CC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8209" y="558730"/>
              <a:ext cx="736317" cy="743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D43DA0-CA8D-4011-98A7-8629726E6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3423" y="549153"/>
              <a:ext cx="719716" cy="96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2CD806-D884-497F-81F5-88B0F312B4C5}"/>
                </a:ext>
              </a:extLst>
            </p:cNvPr>
            <p:cNvSpPr txBox="1"/>
            <p:nvPr/>
          </p:nvSpPr>
          <p:spPr>
            <a:xfrm>
              <a:off x="6893049" y="4003588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A4048D-7E42-4DE9-B754-CE708ECC4D06}"/>
                </a:ext>
              </a:extLst>
            </p:cNvPr>
            <p:cNvSpPr txBox="1"/>
            <p:nvPr/>
          </p:nvSpPr>
          <p:spPr>
            <a:xfrm>
              <a:off x="5506920" y="1919107"/>
              <a:ext cx="223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3BAAEB-0215-4EE2-935D-9F4FFBDD2DF3}"/>
                </a:ext>
              </a:extLst>
            </p:cNvPr>
            <p:cNvSpPr txBox="1"/>
            <p:nvPr/>
          </p:nvSpPr>
          <p:spPr>
            <a:xfrm>
              <a:off x="7619840" y="5255454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68D51E4-52B2-463E-AC69-B10F701AC9F1}"/>
                </a:ext>
              </a:extLst>
            </p:cNvPr>
            <p:cNvSpPr txBox="1"/>
            <p:nvPr/>
          </p:nvSpPr>
          <p:spPr>
            <a:xfrm>
              <a:off x="6554956" y="842369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B377A0-8932-49D3-BE50-19C1A920B8D7}"/>
                </a:ext>
              </a:extLst>
            </p:cNvPr>
            <p:cNvSpPr txBox="1"/>
            <p:nvPr/>
          </p:nvSpPr>
          <p:spPr>
            <a:xfrm>
              <a:off x="5670442" y="285446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9D38A47-86B5-4B99-879A-7BF9D5170E63}"/>
                </a:ext>
              </a:extLst>
            </p:cNvPr>
            <p:cNvSpPr txBox="1"/>
            <p:nvPr/>
          </p:nvSpPr>
          <p:spPr>
            <a:xfrm>
              <a:off x="4396367" y="316576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AF0B5C-A369-4A56-A5BC-BAB9C57A2D62}"/>
                </a:ext>
              </a:extLst>
            </p:cNvPr>
            <p:cNvSpPr txBox="1"/>
            <p:nvPr/>
          </p:nvSpPr>
          <p:spPr>
            <a:xfrm>
              <a:off x="4145861" y="599659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B74D2D-408F-402E-B0C6-EB42B077BA28}"/>
                </a:ext>
              </a:extLst>
            </p:cNvPr>
            <p:cNvSpPr txBox="1"/>
            <p:nvPr/>
          </p:nvSpPr>
          <p:spPr>
            <a:xfrm>
              <a:off x="2904149" y="135751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5">
                      <a:lumMod val="75000"/>
                    </a:schemeClr>
                  </a:solidFill>
                </a:rPr>
                <a:t>Z</a:t>
              </a:r>
              <a:r>
                <a:rPr lang="de-DE" sz="1200" b="1" baseline="-250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31857CF-CCCC-443D-A648-E630637481A0}"/>
                </a:ext>
              </a:extLst>
            </p:cNvPr>
            <p:cNvSpPr txBox="1"/>
            <p:nvPr/>
          </p:nvSpPr>
          <p:spPr>
            <a:xfrm>
              <a:off x="7084610" y="5667321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166AC7-40B9-4C82-A1FD-D6B6B8BB275C}"/>
                </a:ext>
              </a:extLst>
            </p:cNvPr>
            <p:cNvSpPr txBox="1"/>
            <p:nvPr/>
          </p:nvSpPr>
          <p:spPr>
            <a:xfrm>
              <a:off x="5911920" y="3556815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EF8C059-CA51-46DE-AABF-807DAA6AEDAB}"/>
                </a:ext>
              </a:extLst>
            </p:cNvPr>
            <p:cNvSpPr txBox="1"/>
            <p:nvPr/>
          </p:nvSpPr>
          <p:spPr>
            <a:xfrm>
              <a:off x="6498832" y="523511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423B0F5-145E-417E-9F0A-3C8A33C7F810}"/>
                </a:ext>
              </a:extLst>
            </p:cNvPr>
            <p:cNvSpPr txBox="1"/>
            <p:nvPr/>
          </p:nvSpPr>
          <p:spPr>
            <a:xfrm>
              <a:off x="5373708" y="-7100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B46A094-9A40-46DE-8EF4-7895F79BD222}"/>
                </a:ext>
              </a:extLst>
            </p:cNvPr>
            <p:cNvSpPr txBox="1"/>
            <p:nvPr/>
          </p:nvSpPr>
          <p:spPr>
            <a:xfrm>
              <a:off x="4063420" y="-9355"/>
              <a:ext cx="431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4, 5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BAFAF51-74B6-4935-B014-20A5CB7FFD12}"/>
                </a:ext>
              </a:extLst>
            </p:cNvPr>
            <p:cNvSpPr txBox="1"/>
            <p:nvPr/>
          </p:nvSpPr>
          <p:spPr>
            <a:xfrm>
              <a:off x="3507469" y="-14623"/>
              <a:ext cx="431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C00000"/>
                  </a:solidFill>
                </a:rPr>
                <a:t>X</a:t>
              </a:r>
              <a:r>
                <a:rPr lang="de-DE" sz="1200" b="1" baseline="-250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2E0ECA3-4066-4008-9715-B84025763FA9}"/>
                </a:ext>
              </a:extLst>
            </p:cNvPr>
            <p:cNvSpPr txBox="1"/>
            <p:nvPr/>
          </p:nvSpPr>
          <p:spPr>
            <a:xfrm>
              <a:off x="7982723" y="5832773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ECBE1CD-B53D-40B9-9FCC-BE327136C3F4}"/>
                </a:ext>
              </a:extLst>
            </p:cNvPr>
            <p:cNvSpPr txBox="1"/>
            <p:nvPr/>
          </p:nvSpPr>
          <p:spPr>
            <a:xfrm>
              <a:off x="6470685" y="4052720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A7DD040-4E89-4FE4-8B68-B7F4A0D0CBFB}"/>
                </a:ext>
              </a:extLst>
            </p:cNvPr>
            <p:cNvSpPr txBox="1"/>
            <p:nvPr/>
          </p:nvSpPr>
          <p:spPr>
            <a:xfrm>
              <a:off x="5919333" y="980868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BE4AE32-6742-4004-9997-39ABB73236F8}"/>
                </a:ext>
              </a:extLst>
            </p:cNvPr>
            <p:cNvSpPr txBox="1"/>
            <p:nvPr/>
          </p:nvSpPr>
          <p:spPr>
            <a:xfrm>
              <a:off x="5703862" y="705733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3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ADEC867-A06A-416A-95B6-84104CFB048F}"/>
                </a:ext>
              </a:extLst>
            </p:cNvPr>
            <p:cNvSpPr txBox="1"/>
            <p:nvPr/>
          </p:nvSpPr>
          <p:spPr>
            <a:xfrm>
              <a:off x="4681955" y="705593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F19A4D-C4AE-4CAB-AE60-A759CC767A3A}"/>
                </a:ext>
              </a:extLst>
            </p:cNvPr>
            <p:cNvSpPr txBox="1"/>
            <p:nvPr/>
          </p:nvSpPr>
          <p:spPr>
            <a:xfrm>
              <a:off x="3675162" y="500216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816961F-02E3-4AF6-BD35-47DE9D6E149B}"/>
                </a:ext>
              </a:extLst>
            </p:cNvPr>
            <p:cNvSpPr txBox="1"/>
            <p:nvPr/>
          </p:nvSpPr>
          <p:spPr>
            <a:xfrm>
              <a:off x="2875208" y="523510"/>
              <a:ext cx="36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92D050"/>
                  </a:solidFill>
                </a:rPr>
                <a:t>Y</a:t>
              </a:r>
              <a:r>
                <a:rPr lang="de-DE" sz="1200" b="1" baseline="-25000" dirty="0">
                  <a:solidFill>
                    <a:srgbClr val="92D05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87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LEONORI CHIARA</dc:creator>
  <cp:lastModifiedBy>LEONORI CHIARA</cp:lastModifiedBy>
  <cp:revision>1</cp:revision>
  <dcterms:created xsi:type="dcterms:W3CDTF">2021-09-19T12:47:51Z</dcterms:created>
  <dcterms:modified xsi:type="dcterms:W3CDTF">2021-09-19T12:48:37Z</dcterms:modified>
</cp:coreProperties>
</file>