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7" r:id="rId4"/>
    <p:sldId id="265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12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1910-8321-4A57-8E9B-36ECC8177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562D0-C224-473D-A257-B87B778C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5BCE8-20F3-480E-ADB2-469B3DF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D002-6C9D-46A8-8D25-A1D68EAC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858C-EC72-4FF0-8BA2-BE256052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7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60EE-C311-4B3A-8324-7838A7B7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108CE-3415-4A00-BD38-ED85E52AC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B685-FBA7-485F-9EF3-5BFC361D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825D-E85B-42BE-8B52-622290CB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A837-3B22-4137-9060-9D744E1B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56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CFB79-86C3-4729-952E-7929A0633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73D09-E7B9-4BCF-9F37-6C136277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CFBE-CF06-4909-B707-C0C7BC33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7D88-CA52-4ECB-9DAD-B6BF2B07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4712-34CE-4C2E-87CD-CEEC829E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55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8BB9-8CB3-4D4D-A081-ADCD435C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B273-DC83-43FD-B170-FD0B3A95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8A47-5604-4AC5-BF15-DAF832BF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9F8F-7C36-46D3-B112-0C0563B7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68F5-F94C-4366-8E7E-728D01B6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9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2252-A114-48E8-A4C2-7DE9E8FB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40B9C-5E23-4ADF-A5DD-BC2AA3F9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EA7A-B946-4A8F-AEF1-232E1FEF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F231-10DD-48A2-9245-330A450B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CCE0-2DC2-4D4E-9C24-89CFA238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9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9F86-C438-4745-A782-00E44538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3FB-F8A7-4A26-9DBF-429D0A63C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4BE17-C7AF-4283-9AB2-B7137E90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5B18-BED6-4C93-9528-B532D70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1CE8-CB89-4939-BA49-99220990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745EB-0713-422C-9B7B-5A4D171B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7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6E07-C982-45E1-8AD7-29D15717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27AC-2339-4DB4-97F1-39BB82E0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07942-FA41-4CCC-B83B-D95B787C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F99BD-CA3C-498B-B36E-5D20F234E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18DBA-87DA-4939-BB8A-10EE80F0F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C0C6-3F0C-4918-A939-1F5C1B03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ED350-5B92-4AEE-9C38-1135EF66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8353C-264E-4133-80A2-FEEAF186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7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D9DC-0F8F-4AFA-9354-C74D2803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C7AD9-D603-4FAE-B992-1214500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1B824-F58C-4D11-A25B-89340470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AD03-F532-4AF1-8774-385E6107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3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1A4CC-61A1-4667-B530-614C4C53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58E7B-861C-4218-B9B2-B24EE699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201A-032A-4C40-8351-484A1E89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7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10AA-E94F-4D43-8FBA-91F7544E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A678-CC30-45FC-A8F8-F0C41E6E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9F07B-8326-4BB0-816E-25913152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8D81-2E19-49EF-9458-1F30536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4AACB-CD4A-4455-8317-D99B6004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0DA0D-5260-4D08-9B99-7BB6EE6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3C67-19C3-419C-9F6E-1456691E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B3C90-6880-4F5A-A91F-E200D373D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4C60-AD6E-4CAC-892C-647E375A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BBEF4-7F62-40F5-BB79-91B8A4E1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F2B8-CA11-49A5-B1BB-8A4A14B5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91A2-5C23-48A2-8099-11F1C1D4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A167E-E159-4B1E-8CF1-1768315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948A-4E32-4E7E-8EB8-23C6B113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2664-FABB-47DB-96E2-3F42C6F98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4C29D-E6A4-4179-9AB9-2DD75161117B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EE4B-171E-43E9-9273-7DCB55612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0F2F-CB9E-4362-B907-D3CCFE75F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2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F45EA0-9856-4F6A-AE5B-8B6A5B42A619}"/>
              </a:ext>
            </a:extLst>
          </p:cNvPr>
          <p:cNvGrpSpPr/>
          <p:nvPr/>
        </p:nvGrpSpPr>
        <p:grpSpPr>
          <a:xfrm>
            <a:off x="2048728" y="-263862"/>
            <a:ext cx="8094543" cy="7210066"/>
            <a:chOff x="2048728" y="-263862"/>
            <a:chExt cx="8094543" cy="721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701CC0-FEF9-49DE-AFCA-4643F926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8728" y="-263862"/>
              <a:ext cx="8094543" cy="721006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A8E3F49-B51F-425E-B6E0-C329F2251093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41" y="5145088"/>
              <a:ext cx="1" cy="5578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6C380D-7222-4A74-8272-27C0C8EB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8650" y="5693374"/>
              <a:ext cx="650716" cy="9525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32C24F-5EEC-4D92-BC98-D0C4AD12F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3049" y="3845526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095CDE-FF54-4B02-9208-3AF0B0490CDA}"/>
                </a:ext>
              </a:extLst>
            </p:cNvPr>
            <p:cNvCxnSpPr>
              <a:cxnSpLocks/>
            </p:cNvCxnSpPr>
            <p:nvPr/>
          </p:nvCxnSpPr>
          <p:spPr>
            <a:xfrm>
              <a:off x="5886450" y="3843338"/>
              <a:ext cx="655965" cy="11713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6948E0-F843-4D23-BA24-AFFA7C1FFD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9841" y="5693374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F98057-173F-4847-A1D1-D95087D07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049" y="3845526"/>
              <a:ext cx="9525" cy="593124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B50D9A-587E-433A-8FD4-C932A5505B7D}"/>
                </a:ext>
              </a:extLst>
            </p:cNvPr>
            <p:cNvCxnSpPr>
              <a:cxnSpLocks/>
            </p:cNvCxnSpPr>
            <p:nvPr/>
          </p:nvCxnSpPr>
          <p:spPr>
            <a:xfrm>
              <a:off x="5831940" y="1035649"/>
              <a:ext cx="720000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C2BAFF-34DF-4780-B4D0-282C141F82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2415" y="1035649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27FC62-C3FB-4FDF-B17A-34A07837AE4C}"/>
                </a:ext>
              </a:extLst>
            </p:cNvPr>
            <p:cNvCxnSpPr>
              <a:cxnSpLocks/>
            </p:cNvCxnSpPr>
            <p:nvPr/>
          </p:nvCxnSpPr>
          <p:spPr>
            <a:xfrm>
              <a:off x="5359523" y="0"/>
              <a:ext cx="0" cy="55421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D7C509-37BC-4A38-B536-099E0E9F3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6822" y="549452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39931B-685D-4521-8B31-781874AD4420}"/>
                </a:ext>
              </a:extLst>
            </p:cNvPr>
            <p:cNvCxnSpPr>
              <a:cxnSpLocks/>
            </p:cNvCxnSpPr>
            <p:nvPr/>
          </p:nvCxnSpPr>
          <p:spPr>
            <a:xfrm>
              <a:off x="4045271" y="-4325"/>
              <a:ext cx="0" cy="570486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C641FC-EEBE-40D9-B960-6DE944888BEA}"/>
                </a:ext>
              </a:extLst>
            </p:cNvPr>
            <p:cNvCxnSpPr>
              <a:cxnSpLocks/>
            </p:cNvCxnSpPr>
            <p:nvPr/>
          </p:nvCxnSpPr>
          <p:spPr>
            <a:xfrm>
              <a:off x="3445669" y="566161"/>
              <a:ext cx="593813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A86262-5C10-487C-9A56-9045B21FA31D}"/>
                </a:ext>
              </a:extLst>
            </p:cNvPr>
            <p:cNvCxnSpPr>
              <a:cxnSpLocks/>
            </p:cNvCxnSpPr>
            <p:nvPr/>
          </p:nvCxnSpPr>
          <p:spPr>
            <a:xfrm>
              <a:off x="4045271" y="-2231"/>
              <a:ext cx="0" cy="570486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6BBC19-A6FD-42D8-B7AA-6EBE8DB20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8209" y="551586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57DFF8-4BA1-4926-8A4A-8FDCB8D3B8C8}"/>
                </a:ext>
              </a:extLst>
            </p:cNvPr>
            <p:cNvCxnSpPr>
              <a:cxnSpLocks/>
            </p:cNvCxnSpPr>
            <p:nvPr/>
          </p:nvCxnSpPr>
          <p:spPr>
            <a:xfrm>
              <a:off x="3499146" y="0"/>
              <a:ext cx="0" cy="56452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FE611A-1F9B-4E0E-8AE8-035176E8A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778" y="561950"/>
              <a:ext cx="720000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BD9113-CBD5-49EA-93A0-A7277115A1A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64779" y="283150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9EC848-FEED-4EE4-BF15-1D25D254A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9841" y="3599234"/>
              <a:ext cx="9525" cy="155061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D7C0EB-C5B2-4443-AE75-A7C2B52B7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9483" y="549153"/>
              <a:ext cx="3113792" cy="1170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229C265-FF7E-47EB-8D5C-AA43EFE22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9400" y="3843338"/>
              <a:ext cx="1328250" cy="117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431228-251F-4A04-9304-77BB6BC23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9399" y="1035650"/>
              <a:ext cx="4276" cy="28076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986B36-521D-4865-8EE5-0C8063947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415" y="412750"/>
              <a:ext cx="9525" cy="63242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731781-8B32-4932-A768-8871E1918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9482" y="558730"/>
              <a:ext cx="455438" cy="16800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363177-C9E0-449F-90AA-AE107A7CC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8209" y="558730"/>
              <a:ext cx="736317" cy="743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D43DA0-CA8D-4011-98A7-8629726E6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3423" y="549153"/>
              <a:ext cx="719716" cy="9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2CD806-D884-497F-81F5-88B0F312B4C5}"/>
                </a:ext>
              </a:extLst>
            </p:cNvPr>
            <p:cNvSpPr txBox="1"/>
            <p:nvPr/>
          </p:nvSpPr>
          <p:spPr>
            <a:xfrm>
              <a:off x="6893049" y="4003588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A4048D-7E42-4DE9-B754-CE708ECC4D06}"/>
                </a:ext>
              </a:extLst>
            </p:cNvPr>
            <p:cNvSpPr txBox="1"/>
            <p:nvPr/>
          </p:nvSpPr>
          <p:spPr>
            <a:xfrm>
              <a:off x="5506920" y="1919107"/>
              <a:ext cx="223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3BAAEB-0215-4EE2-935D-9F4FFBDD2DF3}"/>
                </a:ext>
              </a:extLst>
            </p:cNvPr>
            <p:cNvSpPr txBox="1"/>
            <p:nvPr/>
          </p:nvSpPr>
          <p:spPr>
            <a:xfrm>
              <a:off x="7619840" y="5255454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68D51E4-52B2-463E-AC69-B10F701AC9F1}"/>
                </a:ext>
              </a:extLst>
            </p:cNvPr>
            <p:cNvSpPr txBox="1"/>
            <p:nvPr/>
          </p:nvSpPr>
          <p:spPr>
            <a:xfrm>
              <a:off x="6554956" y="842369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B377A0-8932-49D3-BE50-19C1A920B8D7}"/>
                </a:ext>
              </a:extLst>
            </p:cNvPr>
            <p:cNvSpPr txBox="1"/>
            <p:nvPr/>
          </p:nvSpPr>
          <p:spPr>
            <a:xfrm>
              <a:off x="5670442" y="28544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9D38A47-86B5-4B99-879A-7BF9D5170E63}"/>
                </a:ext>
              </a:extLst>
            </p:cNvPr>
            <p:cNvSpPr txBox="1"/>
            <p:nvPr/>
          </p:nvSpPr>
          <p:spPr>
            <a:xfrm>
              <a:off x="4396367" y="31657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AF0B5C-A369-4A56-A5BC-BAB9C57A2D62}"/>
                </a:ext>
              </a:extLst>
            </p:cNvPr>
            <p:cNvSpPr txBox="1"/>
            <p:nvPr/>
          </p:nvSpPr>
          <p:spPr>
            <a:xfrm>
              <a:off x="4145861" y="599659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B74D2D-408F-402E-B0C6-EB42B077BA28}"/>
                </a:ext>
              </a:extLst>
            </p:cNvPr>
            <p:cNvSpPr txBox="1"/>
            <p:nvPr/>
          </p:nvSpPr>
          <p:spPr>
            <a:xfrm>
              <a:off x="2904149" y="13575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31857CF-CCCC-443D-A648-E630637481A0}"/>
                </a:ext>
              </a:extLst>
            </p:cNvPr>
            <p:cNvSpPr txBox="1"/>
            <p:nvPr/>
          </p:nvSpPr>
          <p:spPr>
            <a:xfrm>
              <a:off x="7084610" y="566732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166AC7-40B9-4C82-A1FD-D6B6B8BB275C}"/>
                </a:ext>
              </a:extLst>
            </p:cNvPr>
            <p:cNvSpPr txBox="1"/>
            <p:nvPr/>
          </p:nvSpPr>
          <p:spPr>
            <a:xfrm>
              <a:off x="5911920" y="3556815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EF8C059-CA51-46DE-AABF-807DAA6AEDAB}"/>
                </a:ext>
              </a:extLst>
            </p:cNvPr>
            <p:cNvSpPr txBox="1"/>
            <p:nvPr/>
          </p:nvSpPr>
          <p:spPr>
            <a:xfrm>
              <a:off x="6498832" y="52351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423B0F5-145E-417E-9F0A-3C8A33C7F810}"/>
                </a:ext>
              </a:extLst>
            </p:cNvPr>
            <p:cNvSpPr txBox="1"/>
            <p:nvPr/>
          </p:nvSpPr>
          <p:spPr>
            <a:xfrm>
              <a:off x="5373708" y="-710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B46A094-9A40-46DE-8EF4-7895F79BD222}"/>
                </a:ext>
              </a:extLst>
            </p:cNvPr>
            <p:cNvSpPr txBox="1"/>
            <p:nvPr/>
          </p:nvSpPr>
          <p:spPr>
            <a:xfrm>
              <a:off x="4063420" y="-9355"/>
              <a:ext cx="431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4, 5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BAFAF51-74B6-4935-B014-20A5CB7FFD12}"/>
                </a:ext>
              </a:extLst>
            </p:cNvPr>
            <p:cNvSpPr txBox="1"/>
            <p:nvPr/>
          </p:nvSpPr>
          <p:spPr>
            <a:xfrm>
              <a:off x="3507469" y="-14623"/>
              <a:ext cx="431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E0ECA3-4066-4008-9715-B84025763FA9}"/>
                </a:ext>
              </a:extLst>
            </p:cNvPr>
            <p:cNvSpPr txBox="1"/>
            <p:nvPr/>
          </p:nvSpPr>
          <p:spPr>
            <a:xfrm>
              <a:off x="7982723" y="583277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ECBE1CD-B53D-40B9-9FCC-BE327136C3F4}"/>
                </a:ext>
              </a:extLst>
            </p:cNvPr>
            <p:cNvSpPr txBox="1"/>
            <p:nvPr/>
          </p:nvSpPr>
          <p:spPr>
            <a:xfrm>
              <a:off x="6470685" y="405272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A7DD040-4E89-4FE4-8B68-B7F4A0D0CBFB}"/>
                </a:ext>
              </a:extLst>
            </p:cNvPr>
            <p:cNvSpPr txBox="1"/>
            <p:nvPr/>
          </p:nvSpPr>
          <p:spPr>
            <a:xfrm>
              <a:off x="5919333" y="980868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BE4AE32-6742-4004-9997-39ABB73236F8}"/>
                </a:ext>
              </a:extLst>
            </p:cNvPr>
            <p:cNvSpPr txBox="1"/>
            <p:nvPr/>
          </p:nvSpPr>
          <p:spPr>
            <a:xfrm>
              <a:off x="5703862" y="70573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3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ADEC867-A06A-416A-95B6-84104CFB048F}"/>
                </a:ext>
              </a:extLst>
            </p:cNvPr>
            <p:cNvSpPr txBox="1"/>
            <p:nvPr/>
          </p:nvSpPr>
          <p:spPr>
            <a:xfrm>
              <a:off x="4681955" y="70559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F19A4D-C4AE-4CAB-AE60-A759CC767A3A}"/>
                </a:ext>
              </a:extLst>
            </p:cNvPr>
            <p:cNvSpPr txBox="1"/>
            <p:nvPr/>
          </p:nvSpPr>
          <p:spPr>
            <a:xfrm>
              <a:off x="3675162" y="50021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816961F-02E3-4AF6-BD35-47DE9D6E149B}"/>
                </a:ext>
              </a:extLst>
            </p:cNvPr>
            <p:cNvSpPr txBox="1"/>
            <p:nvPr/>
          </p:nvSpPr>
          <p:spPr>
            <a:xfrm>
              <a:off x="2875208" y="52351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87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01CC0-FEF9-49DE-AFCA-4643F926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28" y="-263862"/>
            <a:ext cx="8094543" cy="721006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8E3F49-B51F-425E-B6E0-C329F2251093}"/>
              </a:ext>
            </a:extLst>
          </p:cNvPr>
          <p:cNvCxnSpPr>
            <a:cxnSpLocks/>
          </p:cNvCxnSpPr>
          <p:nvPr/>
        </p:nvCxnSpPr>
        <p:spPr>
          <a:xfrm>
            <a:off x="7619840" y="6130056"/>
            <a:ext cx="1" cy="55781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6C380D-7222-4A74-8272-27C0C8EB95A6}"/>
              </a:ext>
            </a:extLst>
          </p:cNvPr>
          <p:cNvCxnSpPr>
            <a:cxnSpLocks/>
          </p:cNvCxnSpPr>
          <p:nvPr/>
        </p:nvCxnSpPr>
        <p:spPr>
          <a:xfrm flipV="1">
            <a:off x="6978649" y="6678342"/>
            <a:ext cx="650716" cy="9525"/>
          </a:xfrm>
          <a:prstGeom prst="line">
            <a:avLst/>
          </a:prstGeom>
          <a:ln w="28575">
            <a:solidFill>
              <a:srgbClr val="C0000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2C24F-5EEC-4D92-BC98-D0C4AD12FF12}"/>
              </a:ext>
            </a:extLst>
          </p:cNvPr>
          <p:cNvCxnSpPr>
            <a:cxnSpLocks/>
          </p:cNvCxnSpPr>
          <p:nvPr/>
        </p:nvCxnSpPr>
        <p:spPr>
          <a:xfrm flipH="1" flipV="1">
            <a:off x="6533049" y="3845526"/>
            <a:ext cx="736317" cy="27879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095CDE-FF54-4B02-9208-3AF0B0490CDA}"/>
              </a:ext>
            </a:extLst>
          </p:cNvPr>
          <p:cNvCxnSpPr>
            <a:cxnSpLocks/>
          </p:cNvCxnSpPr>
          <p:nvPr/>
        </p:nvCxnSpPr>
        <p:spPr>
          <a:xfrm>
            <a:off x="5886450" y="3843338"/>
            <a:ext cx="655965" cy="11713"/>
          </a:xfrm>
          <a:prstGeom prst="line">
            <a:avLst/>
          </a:prstGeom>
          <a:ln w="28575">
            <a:solidFill>
              <a:srgbClr val="C0000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6948E0-F843-4D23-BA24-AFFA7C1FFDAA}"/>
              </a:ext>
            </a:extLst>
          </p:cNvPr>
          <p:cNvCxnSpPr>
            <a:cxnSpLocks/>
          </p:cNvCxnSpPr>
          <p:nvPr/>
        </p:nvCxnSpPr>
        <p:spPr>
          <a:xfrm flipH="1" flipV="1">
            <a:off x="7619840" y="6678342"/>
            <a:ext cx="736317" cy="278799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F98057-173F-4847-A1D1-D95087D0763F}"/>
              </a:ext>
            </a:extLst>
          </p:cNvPr>
          <p:cNvCxnSpPr>
            <a:cxnSpLocks/>
          </p:cNvCxnSpPr>
          <p:nvPr/>
        </p:nvCxnSpPr>
        <p:spPr>
          <a:xfrm flipV="1">
            <a:off x="6533049" y="3845526"/>
            <a:ext cx="9525" cy="593124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B50D9A-587E-433A-8FD4-C932A5505B7D}"/>
              </a:ext>
            </a:extLst>
          </p:cNvPr>
          <p:cNvCxnSpPr>
            <a:cxnSpLocks/>
          </p:cNvCxnSpPr>
          <p:nvPr/>
        </p:nvCxnSpPr>
        <p:spPr>
          <a:xfrm>
            <a:off x="6551940" y="558730"/>
            <a:ext cx="0" cy="476919"/>
          </a:xfrm>
          <a:prstGeom prst="line">
            <a:avLst/>
          </a:prstGeom>
          <a:ln w="28575">
            <a:solidFill>
              <a:srgbClr val="C0000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2BAFF-34DF-4780-B4D0-282C141F824D}"/>
              </a:ext>
            </a:extLst>
          </p:cNvPr>
          <p:cNvCxnSpPr>
            <a:cxnSpLocks/>
          </p:cNvCxnSpPr>
          <p:nvPr/>
        </p:nvCxnSpPr>
        <p:spPr>
          <a:xfrm flipH="1" flipV="1">
            <a:off x="6542416" y="1035650"/>
            <a:ext cx="436233" cy="18129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27FC62-C3FB-4FDF-B17A-34A07837AE4C}"/>
              </a:ext>
            </a:extLst>
          </p:cNvPr>
          <p:cNvCxnSpPr>
            <a:cxnSpLocks/>
          </p:cNvCxnSpPr>
          <p:nvPr/>
        </p:nvCxnSpPr>
        <p:spPr>
          <a:xfrm>
            <a:off x="5359523" y="0"/>
            <a:ext cx="0" cy="554214"/>
          </a:xfrm>
          <a:prstGeom prst="line">
            <a:avLst/>
          </a:prstGeom>
          <a:ln w="28575">
            <a:solidFill>
              <a:srgbClr val="C0000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D7C509-37BC-4A38-B536-099E0E9F3CB9}"/>
              </a:ext>
            </a:extLst>
          </p:cNvPr>
          <p:cNvCxnSpPr>
            <a:cxnSpLocks/>
          </p:cNvCxnSpPr>
          <p:nvPr/>
        </p:nvCxnSpPr>
        <p:spPr>
          <a:xfrm>
            <a:off x="4873913" y="213435"/>
            <a:ext cx="472910" cy="336018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39931B-685D-4521-8B31-781874AD4420}"/>
              </a:ext>
            </a:extLst>
          </p:cNvPr>
          <p:cNvCxnSpPr>
            <a:cxnSpLocks/>
          </p:cNvCxnSpPr>
          <p:nvPr/>
        </p:nvCxnSpPr>
        <p:spPr>
          <a:xfrm>
            <a:off x="4045271" y="-4325"/>
            <a:ext cx="0" cy="570486"/>
          </a:xfrm>
          <a:prstGeom prst="line">
            <a:avLst/>
          </a:prstGeom>
          <a:ln w="28575">
            <a:solidFill>
              <a:srgbClr val="C0000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C641FC-EEBE-40D9-B960-6DE944888BEA}"/>
              </a:ext>
            </a:extLst>
          </p:cNvPr>
          <p:cNvCxnSpPr>
            <a:cxnSpLocks/>
          </p:cNvCxnSpPr>
          <p:nvPr/>
        </p:nvCxnSpPr>
        <p:spPr>
          <a:xfrm>
            <a:off x="3445669" y="566161"/>
            <a:ext cx="593813" cy="0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A86262-5C10-487C-9A56-9045B21FA31D}"/>
              </a:ext>
            </a:extLst>
          </p:cNvPr>
          <p:cNvCxnSpPr>
            <a:cxnSpLocks/>
          </p:cNvCxnSpPr>
          <p:nvPr/>
        </p:nvCxnSpPr>
        <p:spPr>
          <a:xfrm>
            <a:off x="4045271" y="-2231"/>
            <a:ext cx="0" cy="570486"/>
          </a:xfrm>
          <a:prstGeom prst="line">
            <a:avLst/>
          </a:prstGeom>
          <a:ln w="28575">
            <a:solidFill>
              <a:srgbClr val="C0000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57DFF8-4BA1-4926-8A4A-8FDCB8D3B8C8}"/>
              </a:ext>
            </a:extLst>
          </p:cNvPr>
          <p:cNvCxnSpPr>
            <a:cxnSpLocks/>
          </p:cNvCxnSpPr>
          <p:nvPr/>
        </p:nvCxnSpPr>
        <p:spPr>
          <a:xfrm>
            <a:off x="3499146" y="0"/>
            <a:ext cx="0" cy="564524"/>
          </a:xfrm>
          <a:prstGeom prst="line">
            <a:avLst/>
          </a:prstGeom>
          <a:ln w="28575">
            <a:solidFill>
              <a:srgbClr val="C0000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FE611A-1F9B-4E0E-8AE8-035176E8A0D9}"/>
              </a:ext>
            </a:extLst>
          </p:cNvPr>
          <p:cNvCxnSpPr>
            <a:cxnSpLocks/>
          </p:cNvCxnSpPr>
          <p:nvPr/>
        </p:nvCxnSpPr>
        <p:spPr>
          <a:xfrm flipV="1">
            <a:off x="2764778" y="561950"/>
            <a:ext cx="720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BD9113-CBD5-49EA-93A0-A7277115A1A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64779" y="283150"/>
            <a:ext cx="736317" cy="278799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9EC848-FEED-4EE4-BF15-1D25D254AA9B}"/>
              </a:ext>
            </a:extLst>
          </p:cNvPr>
          <p:cNvCxnSpPr>
            <a:cxnSpLocks/>
          </p:cNvCxnSpPr>
          <p:nvPr/>
        </p:nvCxnSpPr>
        <p:spPr>
          <a:xfrm flipH="1">
            <a:off x="7619841" y="3599234"/>
            <a:ext cx="9525" cy="155061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D7C0EB-C5B2-4443-AE75-A7C2B52B740E}"/>
              </a:ext>
            </a:extLst>
          </p:cNvPr>
          <p:cNvCxnSpPr>
            <a:cxnSpLocks/>
          </p:cNvCxnSpPr>
          <p:nvPr/>
        </p:nvCxnSpPr>
        <p:spPr>
          <a:xfrm flipH="1">
            <a:off x="4039483" y="549153"/>
            <a:ext cx="3113792" cy="1170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29C265-FF7E-47EB-8D5C-AA43EFE22DEB}"/>
              </a:ext>
            </a:extLst>
          </p:cNvPr>
          <p:cNvCxnSpPr>
            <a:cxnSpLocks/>
          </p:cNvCxnSpPr>
          <p:nvPr/>
        </p:nvCxnSpPr>
        <p:spPr>
          <a:xfrm flipH="1">
            <a:off x="6539400" y="3843338"/>
            <a:ext cx="1328250" cy="11714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431228-251F-4A04-9304-77BB6BC23E69}"/>
              </a:ext>
            </a:extLst>
          </p:cNvPr>
          <p:cNvCxnSpPr>
            <a:cxnSpLocks/>
          </p:cNvCxnSpPr>
          <p:nvPr/>
        </p:nvCxnSpPr>
        <p:spPr>
          <a:xfrm flipH="1" flipV="1">
            <a:off x="6539399" y="1035650"/>
            <a:ext cx="4276" cy="280768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986B36-521D-4865-8EE5-0C80639473ED}"/>
              </a:ext>
            </a:extLst>
          </p:cNvPr>
          <p:cNvCxnSpPr>
            <a:cxnSpLocks/>
          </p:cNvCxnSpPr>
          <p:nvPr/>
        </p:nvCxnSpPr>
        <p:spPr>
          <a:xfrm>
            <a:off x="6095999" y="1045173"/>
            <a:ext cx="452926" cy="6031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731781-8B32-4932-A768-8871E1918BF7}"/>
              </a:ext>
            </a:extLst>
          </p:cNvPr>
          <p:cNvCxnSpPr>
            <a:cxnSpLocks/>
          </p:cNvCxnSpPr>
          <p:nvPr/>
        </p:nvCxnSpPr>
        <p:spPr>
          <a:xfrm flipH="1" flipV="1">
            <a:off x="4039482" y="558730"/>
            <a:ext cx="455438" cy="16800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D43DA0-CA8D-4011-98A7-8629726E60DC}"/>
              </a:ext>
            </a:extLst>
          </p:cNvPr>
          <p:cNvCxnSpPr>
            <a:cxnSpLocks/>
          </p:cNvCxnSpPr>
          <p:nvPr/>
        </p:nvCxnSpPr>
        <p:spPr>
          <a:xfrm flipV="1">
            <a:off x="4693142" y="558730"/>
            <a:ext cx="680566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2CD806-D884-497F-81F5-88B0F312B4C5}"/>
              </a:ext>
            </a:extLst>
          </p:cNvPr>
          <p:cNvSpPr txBox="1"/>
          <p:nvPr/>
        </p:nvSpPr>
        <p:spPr>
          <a:xfrm>
            <a:off x="6893049" y="4003588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de-DE" sz="1200" b="1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3BAAEB-0215-4EE2-935D-9F4FFBDD2DF3}"/>
              </a:ext>
            </a:extLst>
          </p:cNvPr>
          <p:cNvSpPr txBox="1"/>
          <p:nvPr/>
        </p:nvSpPr>
        <p:spPr>
          <a:xfrm>
            <a:off x="7619839" y="6240422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de-DE" sz="1200" b="1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8D51E4-52B2-463E-AC69-B10F701AC9F1}"/>
              </a:ext>
            </a:extLst>
          </p:cNvPr>
          <p:cNvSpPr txBox="1"/>
          <p:nvPr/>
        </p:nvSpPr>
        <p:spPr>
          <a:xfrm>
            <a:off x="6554956" y="842369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de-DE" sz="1200" b="1" baseline="-25000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B377A0-8932-49D3-BE50-19C1A920B8D7}"/>
              </a:ext>
            </a:extLst>
          </p:cNvPr>
          <p:cNvSpPr txBox="1"/>
          <p:nvPr/>
        </p:nvSpPr>
        <p:spPr>
          <a:xfrm>
            <a:off x="5098714" y="496310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de-DE" sz="1200" b="1" baseline="-25000" dirty="0">
                <a:solidFill>
                  <a:schemeClr val="accent5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AF0B5C-A369-4A56-A5BC-BAB9C57A2D62}"/>
              </a:ext>
            </a:extLst>
          </p:cNvPr>
          <p:cNvSpPr txBox="1"/>
          <p:nvPr/>
        </p:nvSpPr>
        <p:spPr>
          <a:xfrm>
            <a:off x="4145861" y="599659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de-DE" sz="1200" b="1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B74D2D-408F-402E-B0C6-EB42B077BA28}"/>
              </a:ext>
            </a:extLst>
          </p:cNvPr>
          <p:cNvSpPr txBox="1"/>
          <p:nvPr/>
        </p:nvSpPr>
        <p:spPr>
          <a:xfrm>
            <a:off x="2904149" y="135751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Y</a:t>
            </a:r>
            <a:r>
              <a:rPr lang="de-DE" sz="1200" b="1" baseline="-250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1857CF-CCCC-443D-A648-E630637481A0}"/>
              </a:ext>
            </a:extLst>
          </p:cNvPr>
          <p:cNvSpPr txBox="1"/>
          <p:nvPr/>
        </p:nvSpPr>
        <p:spPr>
          <a:xfrm>
            <a:off x="7084609" y="6652289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X</a:t>
            </a:r>
            <a:r>
              <a:rPr lang="de-DE" sz="1200" b="1" baseline="-25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166AC7-40B9-4C82-A1FD-D6B6B8BB275C}"/>
              </a:ext>
            </a:extLst>
          </p:cNvPr>
          <p:cNvSpPr txBox="1"/>
          <p:nvPr/>
        </p:nvSpPr>
        <p:spPr>
          <a:xfrm>
            <a:off x="5911920" y="3556815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X</a:t>
            </a:r>
            <a:r>
              <a:rPr lang="de-DE" sz="1200" b="1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F8C059-CA51-46DE-AABF-807DAA6AEDAB}"/>
              </a:ext>
            </a:extLst>
          </p:cNvPr>
          <p:cNvSpPr txBox="1"/>
          <p:nvPr/>
        </p:nvSpPr>
        <p:spPr>
          <a:xfrm>
            <a:off x="6192047" y="813115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Y</a:t>
            </a:r>
            <a:r>
              <a:rPr lang="de-DE" sz="1200" b="1" baseline="-250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3B0F5-145E-417E-9F0A-3C8A33C7F810}"/>
              </a:ext>
            </a:extLst>
          </p:cNvPr>
          <p:cNvSpPr txBox="1"/>
          <p:nvPr/>
        </p:nvSpPr>
        <p:spPr>
          <a:xfrm>
            <a:off x="5373708" y="-7100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X</a:t>
            </a:r>
            <a:r>
              <a:rPr lang="de-DE" sz="1200" b="1" baseline="-25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46A094-9A40-46DE-8EF4-7895F79BD222}"/>
              </a:ext>
            </a:extLst>
          </p:cNvPr>
          <p:cNvSpPr txBox="1"/>
          <p:nvPr/>
        </p:nvSpPr>
        <p:spPr>
          <a:xfrm>
            <a:off x="4063420" y="-9355"/>
            <a:ext cx="43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X</a:t>
            </a:r>
            <a:r>
              <a:rPr lang="de-DE" sz="1200" b="1" baseline="-250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AFAF51-74B6-4935-B014-20A5CB7FFD12}"/>
              </a:ext>
            </a:extLst>
          </p:cNvPr>
          <p:cNvSpPr txBox="1"/>
          <p:nvPr/>
        </p:nvSpPr>
        <p:spPr>
          <a:xfrm>
            <a:off x="3507469" y="-14623"/>
            <a:ext cx="43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X</a:t>
            </a:r>
            <a:r>
              <a:rPr lang="de-DE" sz="1200" b="1" baseline="-25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E0ECA3-4066-4008-9715-B84025763FA9}"/>
              </a:ext>
            </a:extLst>
          </p:cNvPr>
          <p:cNvSpPr txBox="1"/>
          <p:nvPr/>
        </p:nvSpPr>
        <p:spPr>
          <a:xfrm>
            <a:off x="7982722" y="6817741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Y</a:t>
            </a:r>
            <a:r>
              <a:rPr lang="de-DE" sz="1200" b="1" baseline="-250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ECBE1CD-B53D-40B9-9FCC-BE327136C3F4}"/>
              </a:ext>
            </a:extLst>
          </p:cNvPr>
          <p:cNvSpPr txBox="1"/>
          <p:nvPr/>
        </p:nvSpPr>
        <p:spPr>
          <a:xfrm>
            <a:off x="6470685" y="4052720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Y</a:t>
            </a:r>
            <a:r>
              <a:rPr lang="de-DE" sz="1200" b="1" baseline="-250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7DD040-4E89-4FE4-8B68-B7F4A0D0CBFB}"/>
              </a:ext>
            </a:extLst>
          </p:cNvPr>
          <p:cNvSpPr txBox="1"/>
          <p:nvPr/>
        </p:nvSpPr>
        <p:spPr>
          <a:xfrm>
            <a:off x="6489695" y="434327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X</a:t>
            </a:r>
            <a:r>
              <a:rPr lang="de-DE" sz="1200" b="1" baseline="-25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E4AE32-6742-4004-9997-39ABB73236F8}"/>
              </a:ext>
            </a:extLst>
          </p:cNvPr>
          <p:cNvSpPr txBox="1"/>
          <p:nvPr/>
        </p:nvSpPr>
        <p:spPr>
          <a:xfrm>
            <a:off x="4917638" y="19899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Y</a:t>
            </a:r>
            <a:r>
              <a:rPr lang="de-DE" sz="1200" b="1" baseline="-250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F19A4D-C4AE-4CAB-AE60-A759CC767A3A}"/>
              </a:ext>
            </a:extLst>
          </p:cNvPr>
          <p:cNvSpPr txBox="1"/>
          <p:nvPr/>
        </p:nvSpPr>
        <p:spPr>
          <a:xfrm>
            <a:off x="3675162" y="500216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Y</a:t>
            </a:r>
            <a:r>
              <a:rPr lang="de-DE" sz="1200" b="1" baseline="-250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16961F-02E3-4AF6-BD35-47DE9D6E149B}"/>
              </a:ext>
            </a:extLst>
          </p:cNvPr>
          <p:cNvSpPr txBox="1"/>
          <p:nvPr/>
        </p:nvSpPr>
        <p:spPr>
          <a:xfrm>
            <a:off x="2875208" y="523510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Z</a:t>
            </a:r>
            <a:r>
              <a:rPr lang="de-DE" baseline="-25000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56DD80-ADA7-418D-ABD7-96264FABF97F}"/>
              </a:ext>
            </a:extLst>
          </p:cNvPr>
          <p:cNvCxnSpPr>
            <a:cxnSpLocks/>
          </p:cNvCxnSpPr>
          <p:nvPr/>
        </p:nvCxnSpPr>
        <p:spPr>
          <a:xfrm>
            <a:off x="7629364" y="3282052"/>
            <a:ext cx="1" cy="55781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CD49A7-D222-45BA-99F9-A42318152CF5}"/>
              </a:ext>
            </a:extLst>
          </p:cNvPr>
          <p:cNvCxnSpPr>
            <a:cxnSpLocks/>
          </p:cNvCxnSpPr>
          <p:nvPr/>
        </p:nvCxnSpPr>
        <p:spPr>
          <a:xfrm flipV="1">
            <a:off x="7025802" y="3850288"/>
            <a:ext cx="650716" cy="9525"/>
          </a:xfrm>
          <a:prstGeom prst="line">
            <a:avLst/>
          </a:prstGeom>
          <a:ln w="28575">
            <a:solidFill>
              <a:srgbClr val="C0000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48A966-29B0-46FD-B3BA-EFC3C2130DC6}"/>
              </a:ext>
            </a:extLst>
          </p:cNvPr>
          <p:cNvCxnSpPr>
            <a:cxnSpLocks/>
          </p:cNvCxnSpPr>
          <p:nvPr/>
        </p:nvCxnSpPr>
        <p:spPr>
          <a:xfrm flipH="1" flipV="1">
            <a:off x="7666993" y="3850288"/>
            <a:ext cx="736317" cy="278799"/>
          </a:xfrm>
          <a:prstGeom prst="line">
            <a:avLst/>
          </a:prstGeom>
          <a:ln w="28575">
            <a:solidFill>
              <a:srgbClr val="92D050"/>
            </a:solidFill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EE4FB4-5C6D-447B-A8A6-9722FAF90E45}"/>
              </a:ext>
            </a:extLst>
          </p:cNvPr>
          <p:cNvSpPr txBox="1"/>
          <p:nvPr/>
        </p:nvSpPr>
        <p:spPr>
          <a:xfrm>
            <a:off x="7666992" y="3412368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de-DE" sz="1200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A2A557-7526-4059-8239-A77E238A1845}"/>
              </a:ext>
            </a:extLst>
          </p:cNvPr>
          <p:cNvSpPr txBox="1"/>
          <p:nvPr/>
        </p:nvSpPr>
        <p:spPr>
          <a:xfrm>
            <a:off x="7131762" y="3824235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X</a:t>
            </a:r>
            <a:r>
              <a:rPr lang="de-DE" sz="1200" b="1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7DB8E0-284A-4713-98B2-28E6D9239B68}"/>
              </a:ext>
            </a:extLst>
          </p:cNvPr>
          <p:cNvSpPr txBox="1"/>
          <p:nvPr/>
        </p:nvSpPr>
        <p:spPr>
          <a:xfrm>
            <a:off x="8029875" y="3989687"/>
            <a:ext cx="36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Y</a:t>
            </a:r>
            <a:r>
              <a:rPr lang="de-DE" sz="1200" b="1" baseline="-25000" dirty="0">
                <a:solidFill>
                  <a:srgbClr val="92D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757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ylinder 51">
            <a:extLst>
              <a:ext uri="{FF2B5EF4-FFF2-40B4-BE49-F238E27FC236}">
                <a16:creationId xmlns:a16="http://schemas.microsoft.com/office/drawing/2014/main" id="{278D8CB2-3F00-4B90-98A2-DA5EB127CA5A}"/>
              </a:ext>
            </a:extLst>
          </p:cNvPr>
          <p:cNvSpPr/>
          <p:nvPr/>
        </p:nvSpPr>
        <p:spPr>
          <a:xfrm rot="7222557">
            <a:off x="2075254" y="1883550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C3A3A566-6FDD-40D7-8E40-AAB6642FFF28}"/>
              </a:ext>
            </a:extLst>
          </p:cNvPr>
          <p:cNvSpPr/>
          <p:nvPr/>
        </p:nvSpPr>
        <p:spPr>
          <a:xfrm rot="7157257">
            <a:off x="3460183" y="1551043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010882B8-ADD0-4831-9048-674FF794987B}"/>
              </a:ext>
            </a:extLst>
          </p:cNvPr>
          <p:cNvSpPr/>
          <p:nvPr/>
        </p:nvSpPr>
        <p:spPr>
          <a:xfrm rot="14348561">
            <a:off x="1449390" y="2282801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41C0DB39-1439-47D1-8066-0171C2031329}"/>
              </a:ext>
            </a:extLst>
          </p:cNvPr>
          <p:cNvSpPr/>
          <p:nvPr/>
        </p:nvSpPr>
        <p:spPr>
          <a:xfrm rot="14348561">
            <a:off x="2786764" y="1484299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55981FDE-D3C4-4D69-BE9E-FD2984EA07CC}"/>
              </a:ext>
            </a:extLst>
          </p:cNvPr>
          <p:cNvSpPr/>
          <p:nvPr/>
        </p:nvSpPr>
        <p:spPr>
          <a:xfrm rot="7157257">
            <a:off x="3460184" y="3066384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114C30-8AA1-4E2C-866B-4A4F809B2422}"/>
              </a:ext>
            </a:extLst>
          </p:cNvPr>
          <p:cNvCxnSpPr>
            <a:cxnSpLocks/>
          </p:cNvCxnSpPr>
          <p:nvPr/>
        </p:nvCxnSpPr>
        <p:spPr>
          <a:xfrm flipV="1">
            <a:off x="4162966" y="3103929"/>
            <a:ext cx="0" cy="23076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5C659E-53EE-44F2-905B-BD53AFD6DECC}"/>
              </a:ext>
            </a:extLst>
          </p:cNvPr>
          <p:cNvCxnSpPr>
            <a:cxnSpLocks/>
          </p:cNvCxnSpPr>
          <p:nvPr/>
        </p:nvCxnSpPr>
        <p:spPr>
          <a:xfrm flipH="1" flipV="1">
            <a:off x="2892830" y="3000469"/>
            <a:ext cx="1608376" cy="96692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85151DB-7700-4988-A4FB-5C0A4280E22A}"/>
              </a:ext>
            </a:extLst>
          </p:cNvPr>
          <p:cNvCxnSpPr>
            <a:cxnSpLocks/>
          </p:cNvCxnSpPr>
          <p:nvPr/>
        </p:nvCxnSpPr>
        <p:spPr>
          <a:xfrm flipV="1">
            <a:off x="3697018" y="1292579"/>
            <a:ext cx="0" cy="2664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85BC0B-0CA7-49F1-81E1-688A7D404DF9}"/>
              </a:ext>
            </a:extLst>
          </p:cNvPr>
          <p:cNvCxnSpPr>
            <a:cxnSpLocks/>
          </p:cNvCxnSpPr>
          <p:nvPr/>
        </p:nvCxnSpPr>
        <p:spPr>
          <a:xfrm flipH="1" flipV="1">
            <a:off x="3001200" y="1602187"/>
            <a:ext cx="1633523" cy="90316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135258-3F49-42F2-9FFB-684907660596}"/>
              </a:ext>
            </a:extLst>
          </p:cNvPr>
          <p:cNvCxnSpPr>
            <a:cxnSpLocks/>
          </p:cNvCxnSpPr>
          <p:nvPr/>
        </p:nvCxnSpPr>
        <p:spPr>
          <a:xfrm flipH="1">
            <a:off x="995522" y="1358520"/>
            <a:ext cx="2994941" cy="17454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AC54815B-31DE-495C-AE9E-03C60231C9AA}"/>
              </a:ext>
            </a:extLst>
          </p:cNvPr>
          <p:cNvSpPr/>
          <p:nvPr/>
        </p:nvSpPr>
        <p:spPr>
          <a:xfrm>
            <a:off x="3948531" y="4026654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0A5C9E-2322-475D-915A-D1517C3B8209}"/>
              </a:ext>
            </a:extLst>
          </p:cNvPr>
          <p:cNvSpPr txBox="1"/>
          <p:nvPr/>
        </p:nvSpPr>
        <p:spPr>
          <a:xfrm>
            <a:off x="4162966" y="4993220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1</a:t>
            </a:r>
            <a:endParaRPr lang="de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694F4C-AA3B-4C9B-BFB9-6208F2F607D0}"/>
              </a:ext>
            </a:extLst>
          </p:cNvPr>
          <p:cNvSpPr txBox="1"/>
          <p:nvPr/>
        </p:nvSpPr>
        <p:spPr>
          <a:xfrm>
            <a:off x="3041718" y="2859997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2</a:t>
            </a:r>
            <a:endParaRPr lang="de-DE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BF77DD-CF90-4700-B60B-F8BA4946BED1}"/>
              </a:ext>
            </a:extLst>
          </p:cNvPr>
          <p:cNvSpPr txBox="1"/>
          <p:nvPr/>
        </p:nvSpPr>
        <p:spPr>
          <a:xfrm>
            <a:off x="4051078" y="1929590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3</a:t>
            </a:r>
            <a:endParaRPr lang="de-DE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C6C684-F268-4506-AD1D-C5A08DDD37C3}"/>
              </a:ext>
            </a:extLst>
          </p:cNvPr>
          <p:cNvSpPr txBox="1"/>
          <p:nvPr/>
        </p:nvSpPr>
        <p:spPr>
          <a:xfrm>
            <a:off x="3332589" y="1336567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4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35BA9F-AB5D-46B0-920A-F7D5B570C276}"/>
              </a:ext>
            </a:extLst>
          </p:cNvPr>
          <p:cNvSpPr txBox="1"/>
          <p:nvPr/>
        </p:nvSpPr>
        <p:spPr>
          <a:xfrm>
            <a:off x="1691997" y="1765803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5</a:t>
            </a:r>
            <a:endParaRPr lang="de-D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C33749-1E76-44C0-BDBF-E34250C0AD94}"/>
              </a:ext>
            </a:extLst>
          </p:cNvPr>
          <p:cNvSpPr txBox="1"/>
          <p:nvPr/>
        </p:nvSpPr>
        <p:spPr>
          <a:xfrm>
            <a:off x="960881" y="2682035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6</a:t>
            </a:r>
            <a:endParaRPr lang="de-DE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F622E-336C-486C-8298-5EF7F22035BB}"/>
              </a:ext>
            </a:extLst>
          </p:cNvPr>
          <p:cNvCxnSpPr>
            <a:cxnSpLocks/>
          </p:cNvCxnSpPr>
          <p:nvPr/>
        </p:nvCxnSpPr>
        <p:spPr>
          <a:xfrm flipH="1" flipV="1">
            <a:off x="1307524" y="1779640"/>
            <a:ext cx="1633523" cy="90316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1BD7F3-D856-4247-B9F4-E403152846BC}"/>
              </a:ext>
            </a:extLst>
          </p:cNvPr>
          <p:cNvGrpSpPr/>
          <p:nvPr/>
        </p:nvGrpSpPr>
        <p:grpSpPr>
          <a:xfrm>
            <a:off x="5433102" y="650859"/>
            <a:ext cx="5406487" cy="4906140"/>
            <a:chOff x="2048728" y="-263862"/>
            <a:chExt cx="8094543" cy="7210066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7A54230-6D3D-4937-AE35-10D02848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8728" y="-263862"/>
              <a:ext cx="8094543" cy="7210066"/>
            </a:xfrm>
            <a:prstGeom prst="rect">
              <a:avLst/>
            </a:prstGeom>
          </p:spPr>
        </p:pic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42D6D21-9AE2-4C01-8D8C-8E832BE5842D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41" y="5145088"/>
              <a:ext cx="1" cy="5578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1E3F1A5-3D2B-4B66-8AB3-E761A0A2A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8650" y="5693374"/>
              <a:ext cx="650716" cy="9525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ABDE130-6570-4E89-95BB-108D6EA1E4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3049" y="3845526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3944115-010B-48BD-90F0-A49377A84237}"/>
                </a:ext>
              </a:extLst>
            </p:cNvPr>
            <p:cNvCxnSpPr>
              <a:cxnSpLocks/>
            </p:cNvCxnSpPr>
            <p:nvPr/>
          </p:nvCxnSpPr>
          <p:spPr>
            <a:xfrm>
              <a:off x="5886450" y="3843338"/>
              <a:ext cx="655965" cy="11713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3CBE6BB-70DB-4FB0-80BB-77B6730A46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9841" y="5693374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D41095-773F-442C-BAEB-AD95C66B7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049" y="3845526"/>
              <a:ext cx="9525" cy="593124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88E0730-5C0E-4C11-8032-73AC6E6D2FCB}"/>
                </a:ext>
              </a:extLst>
            </p:cNvPr>
            <p:cNvCxnSpPr>
              <a:cxnSpLocks/>
            </p:cNvCxnSpPr>
            <p:nvPr/>
          </p:nvCxnSpPr>
          <p:spPr>
            <a:xfrm>
              <a:off x="5831940" y="1035649"/>
              <a:ext cx="720000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7E13961-7689-4A16-B0E7-FE69B25DA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2415" y="1035649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637912-C303-47CC-9C21-2E7D21CF11CA}"/>
                </a:ext>
              </a:extLst>
            </p:cNvPr>
            <p:cNvCxnSpPr>
              <a:cxnSpLocks/>
            </p:cNvCxnSpPr>
            <p:nvPr/>
          </p:nvCxnSpPr>
          <p:spPr>
            <a:xfrm>
              <a:off x="5359523" y="0"/>
              <a:ext cx="0" cy="55421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A178AA-38BC-4294-A97D-341905EFDA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6822" y="549452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54B8340-D5F8-47F2-915F-DDA18457A3FA}"/>
                </a:ext>
              </a:extLst>
            </p:cNvPr>
            <p:cNvCxnSpPr>
              <a:cxnSpLocks/>
            </p:cNvCxnSpPr>
            <p:nvPr/>
          </p:nvCxnSpPr>
          <p:spPr>
            <a:xfrm>
              <a:off x="4045271" y="-4325"/>
              <a:ext cx="0" cy="570486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3B0C036-1437-4224-A8CD-0CD9758B7156}"/>
                </a:ext>
              </a:extLst>
            </p:cNvPr>
            <p:cNvCxnSpPr>
              <a:cxnSpLocks/>
            </p:cNvCxnSpPr>
            <p:nvPr/>
          </p:nvCxnSpPr>
          <p:spPr>
            <a:xfrm>
              <a:off x="3445669" y="566161"/>
              <a:ext cx="593813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9AFA04A-2874-416C-980D-E7BE91132AD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271" y="-2231"/>
              <a:ext cx="0" cy="570486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0EB52D-84B5-4272-89BF-64389FFA5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8209" y="551586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873DA8-CDF7-4541-9CE3-950D0DEF72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9146" y="0"/>
              <a:ext cx="0" cy="56452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57A4EB-B9EA-47FE-97C9-8E4CE1BD8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778" y="561950"/>
              <a:ext cx="720000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2EEB639-D255-49A9-AA8B-883F63514FC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64779" y="283150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8E3BDE9-7585-4FD5-9349-7F3A4BE79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9841" y="3599234"/>
              <a:ext cx="9525" cy="155061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F8AC012-9E5A-4C12-ABAF-529C3E3B0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9483" y="549153"/>
              <a:ext cx="3113792" cy="1170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856DB3-58BE-40CF-A91C-DC84BA56D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9400" y="3843338"/>
              <a:ext cx="1328250" cy="117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A33D34-90D4-4DE5-BA7D-462808A271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9399" y="1035650"/>
              <a:ext cx="4276" cy="28076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21FA4C-17A3-4180-BA63-5DD7DDD8A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415" y="412750"/>
              <a:ext cx="9525" cy="63242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F2719B-4679-460E-8BB4-91A1171209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9482" y="558730"/>
              <a:ext cx="455438" cy="16800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E78797-8AD1-4C6F-963E-BCA176AA9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8209" y="558730"/>
              <a:ext cx="736317" cy="743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78BB0E-1C43-4960-A7D4-65C4DF4A4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3423" y="549153"/>
              <a:ext cx="719716" cy="9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2B17EBB-6BB6-487A-8563-3891B75689BE}"/>
                </a:ext>
              </a:extLst>
            </p:cNvPr>
            <p:cNvSpPr txBox="1"/>
            <p:nvPr/>
          </p:nvSpPr>
          <p:spPr>
            <a:xfrm>
              <a:off x="6893049" y="4003588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BF1B59F-FF33-4101-ADA2-8583B0EB7825}"/>
                </a:ext>
              </a:extLst>
            </p:cNvPr>
            <p:cNvSpPr txBox="1"/>
            <p:nvPr/>
          </p:nvSpPr>
          <p:spPr>
            <a:xfrm>
              <a:off x="5506920" y="1919107"/>
              <a:ext cx="223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6668B98-A902-442D-ACA4-23D931495DC4}"/>
                </a:ext>
              </a:extLst>
            </p:cNvPr>
            <p:cNvSpPr txBox="1"/>
            <p:nvPr/>
          </p:nvSpPr>
          <p:spPr>
            <a:xfrm>
              <a:off x="7619840" y="5255454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D92BFD7-E95F-44A3-BCCD-83CEB18CD84E}"/>
                </a:ext>
              </a:extLst>
            </p:cNvPr>
            <p:cNvSpPr txBox="1"/>
            <p:nvPr/>
          </p:nvSpPr>
          <p:spPr>
            <a:xfrm>
              <a:off x="6554956" y="842369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1371156-4FC0-4B31-B44D-81E63F848B37}"/>
                </a:ext>
              </a:extLst>
            </p:cNvPr>
            <p:cNvSpPr txBox="1"/>
            <p:nvPr/>
          </p:nvSpPr>
          <p:spPr>
            <a:xfrm>
              <a:off x="5670442" y="28544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997B913-96E4-460A-8C53-A94244CA364C}"/>
                </a:ext>
              </a:extLst>
            </p:cNvPr>
            <p:cNvSpPr txBox="1"/>
            <p:nvPr/>
          </p:nvSpPr>
          <p:spPr>
            <a:xfrm>
              <a:off x="4396367" y="31657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D8FBB69-40BD-4721-A85B-081F23FB06B5}"/>
                </a:ext>
              </a:extLst>
            </p:cNvPr>
            <p:cNvSpPr txBox="1"/>
            <p:nvPr/>
          </p:nvSpPr>
          <p:spPr>
            <a:xfrm>
              <a:off x="4145861" y="599659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986241-5B82-433E-9E7C-6CA8CB05ECCE}"/>
                </a:ext>
              </a:extLst>
            </p:cNvPr>
            <p:cNvSpPr txBox="1"/>
            <p:nvPr/>
          </p:nvSpPr>
          <p:spPr>
            <a:xfrm>
              <a:off x="2904149" y="13575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D2E1E5-ACB9-48F9-B0FA-3947B4E07CC9}"/>
                </a:ext>
              </a:extLst>
            </p:cNvPr>
            <p:cNvSpPr txBox="1"/>
            <p:nvPr/>
          </p:nvSpPr>
          <p:spPr>
            <a:xfrm>
              <a:off x="7084610" y="566732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996C063-C31A-405C-B986-08CD9C1B38C3}"/>
                </a:ext>
              </a:extLst>
            </p:cNvPr>
            <p:cNvSpPr txBox="1"/>
            <p:nvPr/>
          </p:nvSpPr>
          <p:spPr>
            <a:xfrm>
              <a:off x="5911920" y="3556815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16BD917-27BA-453E-9946-239C3938C296}"/>
                </a:ext>
              </a:extLst>
            </p:cNvPr>
            <p:cNvSpPr txBox="1"/>
            <p:nvPr/>
          </p:nvSpPr>
          <p:spPr>
            <a:xfrm>
              <a:off x="6498832" y="52351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D564472-99BC-4266-8251-BD455B27374F}"/>
                </a:ext>
              </a:extLst>
            </p:cNvPr>
            <p:cNvSpPr txBox="1"/>
            <p:nvPr/>
          </p:nvSpPr>
          <p:spPr>
            <a:xfrm>
              <a:off x="5373708" y="-710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2A5DFB3-3D9A-4091-82A2-FA24679577D7}"/>
                </a:ext>
              </a:extLst>
            </p:cNvPr>
            <p:cNvSpPr txBox="1"/>
            <p:nvPr/>
          </p:nvSpPr>
          <p:spPr>
            <a:xfrm>
              <a:off x="4063420" y="-9355"/>
              <a:ext cx="431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4, 5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DD94B6D-457E-4C6C-B4F7-FA3A67AED5B2}"/>
                </a:ext>
              </a:extLst>
            </p:cNvPr>
            <p:cNvSpPr txBox="1"/>
            <p:nvPr/>
          </p:nvSpPr>
          <p:spPr>
            <a:xfrm>
              <a:off x="3507469" y="-14623"/>
              <a:ext cx="431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4B121A-8E65-4864-B083-EBB973915C5B}"/>
                </a:ext>
              </a:extLst>
            </p:cNvPr>
            <p:cNvSpPr txBox="1"/>
            <p:nvPr/>
          </p:nvSpPr>
          <p:spPr>
            <a:xfrm>
              <a:off x="7982723" y="583277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72632FC-4B1A-4795-B9C2-1AFE9B3074CF}"/>
                </a:ext>
              </a:extLst>
            </p:cNvPr>
            <p:cNvSpPr txBox="1"/>
            <p:nvPr/>
          </p:nvSpPr>
          <p:spPr>
            <a:xfrm>
              <a:off x="6470685" y="405272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66D314-2A17-4D80-8101-9687BAB47408}"/>
                </a:ext>
              </a:extLst>
            </p:cNvPr>
            <p:cNvSpPr txBox="1"/>
            <p:nvPr/>
          </p:nvSpPr>
          <p:spPr>
            <a:xfrm>
              <a:off x="5919333" y="980868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8487890-159B-4609-A8C5-FFC277EE0633}"/>
                </a:ext>
              </a:extLst>
            </p:cNvPr>
            <p:cNvSpPr txBox="1"/>
            <p:nvPr/>
          </p:nvSpPr>
          <p:spPr>
            <a:xfrm>
              <a:off x="5703862" y="70573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3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D22BDF-3D55-41FF-BC4D-B4B9DA25B798}"/>
                </a:ext>
              </a:extLst>
            </p:cNvPr>
            <p:cNvSpPr txBox="1"/>
            <p:nvPr/>
          </p:nvSpPr>
          <p:spPr>
            <a:xfrm>
              <a:off x="4681955" y="70559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33E656E-0F16-4BB3-B0DE-500C73E404C1}"/>
                </a:ext>
              </a:extLst>
            </p:cNvPr>
            <p:cNvSpPr txBox="1"/>
            <p:nvPr/>
          </p:nvSpPr>
          <p:spPr>
            <a:xfrm>
              <a:off x="3675162" y="50021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4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9FBA410-9E50-4AA2-84D7-9EEAB8566638}"/>
                </a:ext>
              </a:extLst>
            </p:cNvPr>
            <p:cNvSpPr txBox="1"/>
            <p:nvPr/>
          </p:nvSpPr>
          <p:spPr>
            <a:xfrm>
              <a:off x="2875208" y="52351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6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114BEC-9BDC-4E29-B443-852234C74092}"/>
              </a:ext>
            </a:extLst>
          </p:cNvPr>
          <p:cNvCxnSpPr>
            <a:cxnSpLocks/>
            <a:endCxn id="51" idx="0"/>
          </p:cNvCxnSpPr>
          <p:nvPr/>
        </p:nvCxnSpPr>
        <p:spPr>
          <a:xfrm flipV="1">
            <a:off x="4159863" y="4133872"/>
            <a:ext cx="3105" cy="45926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E6CB68-32EC-45F7-A094-26ABA92235BE}"/>
              </a:ext>
            </a:extLst>
          </p:cNvPr>
          <p:cNvCxnSpPr>
            <a:cxnSpLocks/>
          </p:cNvCxnSpPr>
          <p:nvPr/>
        </p:nvCxnSpPr>
        <p:spPr>
          <a:xfrm>
            <a:off x="4159863" y="4593133"/>
            <a:ext cx="273040" cy="206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D25543-6EB5-46A9-B3EC-4E66B4A2DE8A}"/>
              </a:ext>
            </a:extLst>
          </p:cNvPr>
          <p:cNvCxnSpPr>
            <a:cxnSpLocks/>
          </p:cNvCxnSpPr>
          <p:nvPr/>
        </p:nvCxnSpPr>
        <p:spPr>
          <a:xfrm flipH="1">
            <a:off x="3739347" y="4593131"/>
            <a:ext cx="420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F7B790E-E0E2-41A1-9A84-2C54430794D1}"/>
              </a:ext>
            </a:extLst>
          </p:cNvPr>
          <p:cNvCxnSpPr>
            <a:cxnSpLocks/>
          </p:cNvCxnSpPr>
          <p:nvPr/>
        </p:nvCxnSpPr>
        <p:spPr>
          <a:xfrm>
            <a:off x="3695747" y="3476503"/>
            <a:ext cx="0" cy="427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7DA587C-E03E-4082-8D7B-53AA993873F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95747" y="3476502"/>
            <a:ext cx="362318" cy="24459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E4A7B3-3142-41F8-AD98-CF9C60DC2DDE}"/>
              </a:ext>
            </a:extLst>
          </p:cNvPr>
          <p:cNvCxnSpPr>
            <a:cxnSpLocks/>
          </p:cNvCxnSpPr>
          <p:nvPr/>
        </p:nvCxnSpPr>
        <p:spPr>
          <a:xfrm flipH="1">
            <a:off x="3275231" y="3476500"/>
            <a:ext cx="420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28090D-1E1A-43AE-B51F-A4A6F4170208}"/>
              </a:ext>
            </a:extLst>
          </p:cNvPr>
          <p:cNvCxnSpPr>
            <a:cxnSpLocks/>
          </p:cNvCxnSpPr>
          <p:nvPr/>
        </p:nvCxnSpPr>
        <p:spPr>
          <a:xfrm>
            <a:off x="3691560" y="1966018"/>
            <a:ext cx="0" cy="427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086EF5-5DE4-402E-AB4F-A3939CE681F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691560" y="1966017"/>
            <a:ext cx="366504" cy="239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4B927D9-0309-425A-99E6-FF9C32C0EF9A}"/>
              </a:ext>
            </a:extLst>
          </p:cNvPr>
          <p:cNvCxnSpPr>
            <a:cxnSpLocks/>
          </p:cNvCxnSpPr>
          <p:nvPr/>
        </p:nvCxnSpPr>
        <p:spPr>
          <a:xfrm flipH="1">
            <a:off x="3271044" y="1966015"/>
            <a:ext cx="420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7787F11-5508-4CF3-8125-D6A9FE6D872A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378457" y="2693685"/>
            <a:ext cx="286884" cy="19925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6105F26-3AE0-49A7-9FC6-D7AF6A7CA178}"/>
              </a:ext>
            </a:extLst>
          </p:cNvPr>
          <p:cNvCxnSpPr>
            <a:cxnSpLocks/>
          </p:cNvCxnSpPr>
          <p:nvPr/>
        </p:nvCxnSpPr>
        <p:spPr>
          <a:xfrm flipH="1" flipV="1">
            <a:off x="1662611" y="2298922"/>
            <a:ext cx="2729" cy="394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7146DE1-4AB2-4603-9C87-7CC71AE60DE5}"/>
              </a:ext>
            </a:extLst>
          </p:cNvPr>
          <p:cNvCxnSpPr>
            <a:cxnSpLocks/>
          </p:cNvCxnSpPr>
          <p:nvPr/>
        </p:nvCxnSpPr>
        <p:spPr>
          <a:xfrm flipH="1">
            <a:off x="1244824" y="2693682"/>
            <a:ext cx="420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7E8AD1D-B0D5-4CA2-AFF1-7180E12C23AE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1236" y="2334942"/>
            <a:ext cx="259122" cy="162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E012356-DB38-401C-9D09-E92229E3A7BA}"/>
              </a:ext>
            </a:extLst>
          </p:cNvPr>
          <p:cNvCxnSpPr>
            <a:cxnSpLocks/>
          </p:cNvCxnSpPr>
          <p:nvPr/>
        </p:nvCxnSpPr>
        <p:spPr>
          <a:xfrm flipH="1" flipV="1">
            <a:off x="2297627" y="1940179"/>
            <a:ext cx="2729" cy="394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F5DD72-9F3C-4422-9E3B-BB23A7493233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1910399" y="2100878"/>
            <a:ext cx="389960" cy="23406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E432902-F69F-4796-9116-BC661C19D324}"/>
              </a:ext>
            </a:extLst>
          </p:cNvPr>
          <p:cNvCxnSpPr>
            <a:cxnSpLocks/>
          </p:cNvCxnSpPr>
          <p:nvPr/>
        </p:nvCxnSpPr>
        <p:spPr>
          <a:xfrm flipH="1">
            <a:off x="3016532" y="1763380"/>
            <a:ext cx="259122" cy="16200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16210D-D2AB-4975-8FA7-9B33332AB54F}"/>
              </a:ext>
            </a:extLst>
          </p:cNvPr>
          <p:cNvCxnSpPr>
            <a:cxnSpLocks/>
          </p:cNvCxnSpPr>
          <p:nvPr/>
        </p:nvCxnSpPr>
        <p:spPr>
          <a:xfrm flipH="1" flipV="1">
            <a:off x="3272923" y="1368617"/>
            <a:ext cx="2729" cy="394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D46716E-780F-49A6-BC9D-299D95C43D4B}"/>
              </a:ext>
            </a:extLst>
          </p:cNvPr>
          <p:cNvCxnSpPr>
            <a:cxnSpLocks/>
          </p:cNvCxnSpPr>
          <p:nvPr/>
        </p:nvCxnSpPr>
        <p:spPr>
          <a:xfrm flipH="1" flipV="1">
            <a:off x="2885695" y="1529316"/>
            <a:ext cx="389960" cy="23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ylinder 51">
            <a:extLst>
              <a:ext uri="{FF2B5EF4-FFF2-40B4-BE49-F238E27FC236}">
                <a16:creationId xmlns:a16="http://schemas.microsoft.com/office/drawing/2014/main" id="{278D8CB2-3F00-4B90-98A2-DA5EB127CA5A}"/>
              </a:ext>
            </a:extLst>
          </p:cNvPr>
          <p:cNvSpPr/>
          <p:nvPr/>
        </p:nvSpPr>
        <p:spPr>
          <a:xfrm rot="7222557">
            <a:off x="4474236" y="1792110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C3A3A566-6FDD-40D7-8E40-AAB6642FFF28}"/>
              </a:ext>
            </a:extLst>
          </p:cNvPr>
          <p:cNvSpPr/>
          <p:nvPr/>
        </p:nvSpPr>
        <p:spPr>
          <a:xfrm rot="7157257">
            <a:off x="5859165" y="1459603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010882B8-ADD0-4831-9048-674FF794987B}"/>
              </a:ext>
            </a:extLst>
          </p:cNvPr>
          <p:cNvSpPr/>
          <p:nvPr/>
        </p:nvSpPr>
        <p:spPr>
          <a:xfrm rot="14348561">
            <a:off x="3848372" y="2191361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41C0DB39-1439-47D1-8066-0171C2031329}"/>
              </a:ext>
            </a:extLst>
          </p:cNvPr>
          <p:cNvSpPr/>
          <p:nvPr/>
        </p:nvSpPr>
        <p:spPr>
          <a:xfrm rot="14348561">
            <a:off x="5185746" y="1392859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55981FDE-D3C4-4D69-BE9E-FD2984EA07CC}"/>
              </a:ext>
            </a:extLst>
          </p:cNvPr>
          <p:cNvSpPr/>
          <p:nvPr/>
        </p:nvSpPr>
        <p:spPr>
          <a:xfrm rot="7157257">
            <a:off x="5859166" y="2974944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114C30-8AA1-4E2C-866B-4A4F809B2422}"/>
              </a:ext>
            </a:extLst>
          </p:cNvPr>
          <p:cNvCxnSpPr>
            <a:cxnSpLocks/>
          </p:cNvCxnSpPr>
          <p:nvPr/>
        </p:nvCxnSpPr>
        <p:spPr>
          <a:xfrm flipV="1">
            <a:off x="6561948" y="3012489"/>
            <a:ext cx="0" cy="230765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5C659E-53EE-44F2-905B-BD53AFD6DECC}"/>
              </a:ext>
            </a:extLst>
          </p:cNvPr>
          <p:cNvCxnSpPr>
            <a:cxnSpLocks/>
          </p:cNvCxnSpPr>
          <p:nvPr/>
        </p:nvCxnSpPr>
        <p:spPr>
          <a:xfrm flipH="1" flipV="1">
            <a:off x="5291812" y="2909029"/>
            <a:ext cx="1608376" cy="966921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85151DB-7700-4988-A4FB-5C0A4280E22A}"/>
              </a:ext>
            </a:extLst>
          </p:cNvPr>
          <p:cNvCxnSpPr>
            <a:cxnSpLocks/>
          </p:cNvCxnSpPr>
          <p:nvPr/>
        </p:nvCxnSpPr>
        <p:spPr>
          <a:xfrm flipV="1">
            <a:off x="6096000" y="1201139"/>
            <a:ext cx="0" cy="26640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85BC0B-0CA7-49F1-81E1-688A7D404DF9}"/>
              </a:ext>
            </a:extLst>
          </p:cNvPr>
          <p:cNvCxnSpPr>
            <a:cxnSpLocks/>
          </p:cNvCxnSpPr>
          <p:nvPr/>
        </p:nvCxnSpPr>
        <p:spPr>
          <a:xfrm flipH="1" flipV="1">
            <a:off x="5400182" y="1510747"/>
            <a:ext cx="1633523" cy="90316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135258-3F49-42F2-9FFB-684907660596}"/>
              </a:ext>
            </a:extLst>
          </p:cNvPr>
          <p:cNvCxnSpPr>
            <a:cxnSpLocks/>
          </p:cNvCxnSpPr>
          <p:nvPr/>
        </p:nvCxnSpPr>
        <p:spPr>
          <a:xfrm flipH="1">
            <a:off x="3394504" y="1267080"/>
            <a:ext cx="2994941" cy="174540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AC54815B-31DE-495C-AE9E-03C60231C9AA}"/>
              </a:ext>
            </a:extLst>
          </p:cNvPr>
          <p:cNvSpPr/>
          <p:nvPr/>
        </p:nvSpPr>
        <p:spPr>
          <a:xfrm>
            <a:off x="6347513" y="3935214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0A5C9E-2322-475D-915A-D1517C3B8209}"/>
              </a:ext>
            </a:extLst>
          </p:cNvPr>
          <p:cNvSpPr txBox="1"/>
          <p:nvPr/>
        </p:nvSpPr>
        <p:spPr>
          <a:xfrm>
            <a:off x="6561948" y="4901780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1</a:t>
            </a:r>
            <a:endParaRPr lang="de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694F4C-AA3B-4C9B-BFB9-6208F2F607D0}"/>
              </a:ext>
            </a:extLst>
          </p:cNvPr>
          <p:cNvSpPr txBox="1"/>
          <p:nvPr/>
        </p:nvSpPr>
        <p:spPr>
          <a:xfrm>
            <a:off x="5440700" y="2768557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2</a:t>
            </a:r>
            <a:endParaRPr lang="de-DE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BF77DD-CF90-4700-B60B-F8BA4946BED1}"/>
              </a:ext>
            </a:extLst>
          </p:cNvPr>
          <p:cNvSpPr txBox="1"/>
          <p:nvPr/>
        </p:nvSpPr>
        <p:spPr>
          <a:xfrm>
            <a:off x="6450060" y="1838150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3</a:t>
            </a:r>
            <a:endParaRPr lang="de-DE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C6C684-F268-4506-AD1D-C5A08DDD37C3}"/>
              </a:ext>
            </a:extLst>
          </p:cNvPr>
          <p:cNvSpPr txBox="1"/>
          <p:nvPr/>
        </p:nvSpPr>
        <p:spPr>
          <a:xfrm>
            <a:off x="5731571" y="1245127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4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35BA9F-AB5D-46B0-920A-F7D5B570C276}"/>
              </a:ext>
            </a:extLst>
          </p:cNvPr>
          <p:cNvSpPr txBox="1"/>
          <p:nvPr/>
        </p:nvSpPr>
        <p:spPr>
          <a:xfrm>
            <a:off x="4090979" y="1674363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5</a:t>
            </a:r>
            <a:endParaRPr lang="de-D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C33749-1E76-44C0-BDBF-E34250C0AD94}"/>
              </a:ext>
            </a:extLst>
          </p:cNvPr>
          <p:cNvSpPr txBox="1"/>
          <p:nvPr/>
        </p:nvSpPr>
        <p:spPr>
          <a:xfrm>
            <a:off x="3359863" y="2590595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6</a:t>
            </a:r>
            <a:endParaRPr lang="de-DE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F622E-336C-486C-8298-5EF7F22035BB}"/>
              </a:ext>
            </a:extLst>
          </p:cNvPr>
          <p:cNvCxnSpPr>
            <a:cxnSpLocks/>
          </p:cNvCxnSpPr>
          <p:nvPr/>
        </p:nvCxnSpPr>
        <p:spPr>
          <a:xfrm flipH="1" flipV="1">
            <a:off x="3706506" y="1688200"/>
            <a:ext cx="1633523" cy="90316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83AC56C-9060-4B9A-84D2-79B7F883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371600"/>
            <a:ext cx="5010150" cy="4114800"/>
          </a:xfrm>
          <a:prstGeom prst="rect">
            <a:avLst/>
          </a:prstGeom>
        </p:spPr>
      </p:pic>
      <p:sp>
        <p:nvSpPr>
          <p:cNvPr id="52" name="Cylinder 51">
            <a:extLst>
              <a:ext uri="{FF2B5EF4-FFF2-40B4-BE49-F238E27FC236}">
                <a16:creationId xmlns:a16="http://schemas.microsoft.com/office/drawing/2014/main" id="{278D8CB2-3F00-4B90-98A2-DA5EB127CA5A}"/>
              </a:ext>
            </a:extLst>
          </p:cNvPr>
          <p:cNvSpPr/>
          <p:nvPr/>
        </p:nvSpPr>
        <p:spPr>
          <a:xfrm rot="7122376">
            <a:off x="5017959" y="2274248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C3A3A566-6FDD-40D7-8E40-AAB6642FFF28}"/>
              </a:ext>
            </a:extLst>
          </p:cNvPr>
          <p:cNvSpPr/>
          <p:nvPr/>
        </p:nvSpPr>
        <p:spPr>
          <a:xfrm rot="7157257">
            <a:off x="6402888" y="1941741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010882B8-ADD0-4831-9048-674FF794987B}"/>
              </a:ext>
            </a:extLst>
          </p:cNvPr>
          <p:cNvSpPr/>
          <p:nvPr/>
        </p:nvSpPr>
        <p:spPr>
          <a:xfrm rot="14348561">
            <a:off x="4392095" y="2673499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41C0DB39-1439-47D1-8066-0171C2031329}"/>
              </a:ext>
            </a:extLst>
          </p:cNvPr>
          <p:cNvSpPr/>
          <p:nvPr/>
        </p:nvSpPr>
        <p:spPr>
          <a:xfrm rot="14348561">
            <a:off x="5729469" y="1874997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55981FDE-D3C4-4D69-BE9E-FD2984EA07CC}"/>
              </a:ext>
            </a:extLst>
          </p:cNvPr>
          <p:cNvSpPr/>
          <p:nvPr/>
        </p:nvSpPr>
        <p:spPr>
          <a:xfrm rot="7157257">
            <a:off x="6402889" y="3457082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114C30-8AA1-4E2C-866B-4A4F809B2422}"/>
              </a:ext>
            </a:extLst>
          </p:cNvPr>
          <p:cNvCxnSpPr>
            <a:cxnSpLocks/>
          </p:cNvCxnSpPr>
          <p:nvPr/>
        </p:nvCxnSpPr>
        <p:spPr>
          <a:xfrm flipV="1">
            <a:off x="7105671" y="3494627"/>
            <a:ext cx="0" cy="230765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5C659E-53EE-44F2-905B-BD53AFD6DECC}"/>
              </a:ext>
            </a:extLst>
          </p:cNvPr>
          <p:cNvCxnSpPr>
            <a:cxnSpLocks/>
          </p:cNvCxnSpPr>
          <p:nvPr/>
        </p:nvCxnSpPr>
        <p:spPr>
          <a:xfrm flipH="1" flipV="1">
            <a:off x="5835535" y="3391167"/>
            <a:ext cx="1608376" cy="966921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85151DB-7700-4988-A4FB-5C0A4280E22A}"/>
              </a:ext>
            </a:extLst>
          </p:cNvPr>
          <p:cNvCxnSpPr>
            <a:cxnSpLocks/>
          </p:cNvCxnSpPr>
          <p:nvPr/>
        </p:nvCxnSpPr>
        <p:spPr>
          <a:xfrm flipV="1">
            <a:off x="6639723" y="1683277"/>
            <a:ext cx="0" cy="26640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85BC0B-0CA7-49F1-81E1-688A7D404DF9}"/>
              </a:ext>
            </a:extLst>
          </p:cNvPr>
          <p:cNvCxnSpPr>
            <a:cxnSpLocks/>
          </p:cNvCxnSpPr>
          <p:nvPr/>
        </p:nvCxnSpPr>
        <p:spPr>
          <a:xfrm flipH="1" flipV="1">
            <a:off x="5943905" y="1992885"/>
            <a:ext cx="1633523" cy="90316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135258-3F49-42F2-9FFB-684907660596}"/>
              </a:ext>
            </a:extLst>
          </p:cNvPr>
          <p:cNvCxnSpPr>
            <a:cxnSpLocks/>
          </p:cNvCxnSpPr>
          <p:nvPr/>
        </p:nvCxnSpPr>
        <p:spPr>
          <a:xfrm flipH="1">
            <a:off x="3938227" y="1749218"/>
            <a:ext cx="2994941" cy="174540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5B656C-40F5-401D-BD27-D16A8D4A96F3}"/>
              </a:ext>
            </a:extLst>
          </p:cNvPr>
          <p:cNvCxnSpPr>
            <a:cxnSpLocks/>
          </p:cNvCxnSpPr>
          <p:nvPr/>
        </p:nvCxnSpPr>
        <p:spPr>
          <a:xfrm flipH="1" flipV="1">
            <a:off x="4186350" y="2166769"/>
            <a:ext cx="1680475" cy="85734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AC54815B-31DE-495C-AE9E-03C60231C9AA}"/>
              </a:ext>
            </a:extLst>
          </p:cNvPr>
          <p:cNvSpPr/>
          <p:nvPr/>
        </p:nvSpPr>
        <p:spPr>
          <a:xfrm>
            <a:off x="6891236" y="4417352"/>
            <a:ext cx="428873" cy="87928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0A5C9E-2322-475D-915A-D1517C3B8209}"/>
              </a:ext>
            </a:extLst>
          </p:cNvPr>
          <p:cNvSpPr txBox="1"/>
          <p:nvPr/>
        </p:nvSpPr>
        <p:spPr>
          <a:xfrm>
            <a:off x="7105671" y="5383918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1</a:t>
            </a:r>
            <a:endParaRPr lang="de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694F4C-AA3B-4C9B-BFB9-6208F2F607D0}"/>
              </a:ext>
            </a:extLst>
          </p:cNvPr>
          <p:cNvSpPr txBox="1"/>
          <p:nvPr/>
        </p:nvSpPr>
        <p:spPr>
          <a:xfrm>
            <a:off x="5984423" y="3250695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2</a:t>
            </a:r>
            <a:endParaRPr lang="de-DE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BF77DD-CF90-4700-B60B-F8BA4946BED1}"/>
              </a:ext>
            </a:extLst>
          </p:cNvPr>
          <p:cNvSpPr txBox="1"/>
          <p:nvPr/>
        </p:nvSpPr>
        <p:spPr>
          <a:xfrm>
            <a:off x="6993783" y="2320288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3</a:t>
            </a:r>
            <a:endParaRPr lang="de-DE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C6C684-F268-4506-AD1D-C5A08DDD37C3}"/>
              </a:ext>
            </a:extLst>
          </p:cNvPr>
          <p:cNvSpPr txBox="1"/>
          <p:nvPr/>
        </p:nvSpPr>
        <p:spPr>
          <a:xfrm>
            <a:off x="6275294" y="1727265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4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35BA9F-AB5D-46B0-920A-F7D5B570C276}"/>
              </a:ext>
            </a:extLst>
          </p:cNvPr>
          <p:cNvSpPr txBox="1"/>
          <p:nvPr/>
        </p:nvSpPr>
        <p:spPr>
          <a:xfrm>
            <a:off x="4634702" y="2156501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5</a:t>
            </a:r>
            <a:endParaRPr lang="de-D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C33749-1E76-44C0-BDBF-E34250C0AD94}"/>
              </a:ext>
            </a:extLst>
          </p:cNvPr>
          <p:cNvSpPr txBox="1"/>
          <p:nvPr/>
        </p:nvSpPr>
        <p:spPr>
          <a:xfrm>
            <a:off x="3903586" y="3072733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sz="1100" dirty="0"/>
              <a:t>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92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LEONORI CHIARA</dc:creator>
  <cp:lastModifiedBy>LEONORI CHIARA</cp:lastModifiedBy>
  <cp:revision>2</cp:revision>
  <dcterms:created xsi:type="dcterms:W3CDTF">2021-09-19T12:47:51Z</dcterms:created>
  <dcterms:modified xsi:type="dcterms:W3CDTF">2021-09-26T11:31:02Z</dcterms:modified>
</cp:coreProperties>
</file>