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dd Wen" initials="TW" lastIdx="1" clrIdx="0">
    <p:extLst>
      <p:ext uri="{19B8F6BF-5375-455C-9EA6-DF929625EA0E}">
        <p15:presenceInfo xmlns:p15="http://schemas.microsoft.com/office/powerpoint/2012/main" userId="956ef08b5163a5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94AF0-8E27-4F84-B2F9-FF796C7A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059C35-CC9D-4D76-AB0C-B8CF2405D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45386-1A97-40DC-815F-AB9FD569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8DC18-1F78-4E51-8E4E-2040B307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76219-BFC2-4B69-8A4B-743DB5B2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9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F5008-613F-482F-A9C3-10C09702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FD4EE0-C1A2-45D0-8B65-C6C9A869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64B60-BB32-4E80-8C38-F5CF8E9E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88C36-560B-45F0-BCF3-D12D0E11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342F3-9F96-47CC-8BD7-CBA5F570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0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37C7B9-D419-4194-87F6-9D34C962F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064473-7138-4A7A-B6B3-AC04176FB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8C07E-0F5F-4C42-B5D6-318B3E35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F520F-57B7-41D2-BA7A-753BB6D8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D365C-F1CC-46DD-A8F7-9316C862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73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C05F-F651-4BED-AAE7-8A553259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EBFA6-B698-4680-8D3D-6D81E0E0F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7817B-6614-48C1-B603-5331CD2B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DBE53-402A-4687-BD05-37F8CF75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F7F6F-6F1A-41BF-A1B1-E6CFB9F2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1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22188-1E11-4503-BA6C-AF93695E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FC1F5-5C35-4AF0-8AED-A76A7A4B4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0841C-F5AF-43DE-975A-DBD86F04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3A961-7843-463D-A9FA-696CBEB2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9810B-189A-4777-BAD8-93428876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9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BF3A9-A75A-41A7-B406-3EE90BA4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62689-978B-4673-83E1-8D6F1EEED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37DCF8-EFAD-4866-A6C0-C34E09B6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CF469-32E4-4821-9A3A-ABBAFAAC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9330D-AF67-4768-B575-98B7B762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D5C72E-269F-4FDE-B137-155BF559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4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625F0-F5DB-48B9-A035-2F41380F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4CDFE-1F8A-45C5-A6A0-51873895F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F69F0-DE1E-4C7D-BFEC-CFF6211D3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0F2C33-043C-4855-A51A-2C4B0165F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3233DC-70E2-4FC7-91C7-E60BDCEAD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F91834-8C12-4F1E-A70E-09A0A22D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8BBAA2-DEA2-4363-994C-1A3A2C73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AAF8F2-59CC-4DB3-BE90-26388DCC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0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C5442-0D60-4857-B487-001E97B7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58639-15A0-4DC2-9243-CF5B7F85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4B5792-C040-4AD1-8831-E3C249EB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AE5445-9A9A-4B30-A256-F811A4A5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044C21-1C60-47BA-AC68-DCD7A8A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A0E5B5-21CF-4D11-9F27-B538C420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9400FC-3FAC-479F-A9D5-F06BEA8C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9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148C9-28F9-48C8-A36D-67C3BB10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5793A-765F-42ED-968F-441DBDBC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FB08F4-E97F-45D9-83BC-C282B9914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DB1D7-61B2-45DD-9968-6E56776E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3DCAD8-947A-4F2E-B32C-D4F9B078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FE669-E2FC-47C7-BBD5-63EBAA19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47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4CF65-C8CB-49CB-B102-46EF19F1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AEE03A-54F1-47F5-8711-DD55616BF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33C776-8120-4BB6-AA14-1428FA12E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5A9AB-5600-4495-81C7-30939A40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9044EB-580E-4FC1-AED7-7326A0FC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1771D-DBA3-43D5-872C-C61E324A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70CFB6-F78A-4F6B-90E4-7EF2BF01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433E7-9509-4708-88CF-D48A5659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5FE20-19C3-49E3-82F8-52C314D22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7F932-9568-4657-8427-AE6BA0D88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6FCB0-1C13-4C72-9C1E-B7E56D4E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8DD9BB7-E9C5-49A1-B97E-62B98CF5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58707"/>
              </p:ext>
            </p:extLst>
          </p:nvPr>
        </p:nvGraphicFramePr>
        <p:xfrm>
          <a:off x="3873500" y="938112"/>
          <a:ext cx="1366520" cy="3432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操作令牌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昵称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联系方式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校区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192934">
                <a:tc>
                  <a:txBody>
                    <a:bodyPr/>
                    <a:lstStyle/>
                    <a:p>
                      <a:r>
                        <a:rPr lang="zh-CN" altLang="en-US" dirty="0"/>
                        <a:t>宿舍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  <a:tr h="192934">
                <a:tc>
                  <a:txBody>
                    <a:bodyPr/>
                    <a:lstStyle/>
                    <a:p>
                      <a:r>
                        <a:rPr lang="zh-CN" altLang="en-US" dirty="0"/>
                        <a:t>学院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36105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6AD2B471-4BBF-44BA-827F-A75E7B2F4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7835"/>
              </p:ext>
            </p:extLst>
          </p:nvPr>
        </p:nvGraphicFramePr>
        <p:xfrm>
          <a:off x="7919720" y="684112"/>
          <a:ext cx="1366520" cy="379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出售物品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所属类型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原价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售价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封面图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128623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描述图片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  <a:tr h="237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描述图片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03604"/>
                  </a:ext>
                </a:extLst>
              </a:tr>
              <a:tr h="1286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描述图片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34420"/>
                  </a:ext>
                </a:extLst>
              </a:tr>
            </a:tbl>
          </a:graphicData>
        </a:graphic>
      </p:graphicFrame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3BA4D91E-4D83-4B47-9654-6FF8146D9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69060"/>
              </p:ext>
            </p:extLst>
          </p:nvPr>
        </p:nvGraphicFramePr>
        <p:xfrm>
          <a:off x="403860" y="1110938"/>
          <a:ext cx="1366520" cy="308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求物品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所属类型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封面图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1C9E8E7-51BD-4751-9A9C-06939CC8EEE8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1770380" y="2654410"/>
            <a:ext cx="2103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075EA83-AB5E-4B3C-B6D6-BAFF42D5D33D}"/>
              </a:ext>
            </a:extLst>
          </p:cNvPr>
          <p:cNvSpPr txBox="1"/>
          <p:nvPr/>
        </p:nvSpPr>
        <p:spPr>
          <a:xfrm>
            <a:off x="1904862" y="228507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0..*</a:t>
            </a:r>
            <a:r>
              <a:rPr lang="zh-CN" altLang="en-US" dirty="0"/>
              <a:t>    创建       </a:t>
            </a:r>
            <a:r>
              <a:rPr lang="en-US" altLang="zh-CN" dirty="0"/>
              <a:t>1</a:t>
            </a:r>
            <a:r>
              <a:rPr lang="zh-CN" altLang="en-US" dirty="0"/>
              <a:t>   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6D680A4-15FA-4A73-BEE7-0B50D69D7E6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240020" y="2583290"/>
            <a:ext cx="2679700" cy="71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E6568B0-48A2-4996-AA67-1F496E1CFDE9}"/>
              </a:ext>
            </a:extLst>
          </p:cNvPr>
          <p:cNvCxnSpPr/>
          <p:nvPr/>
        </p:nvCxnSpPr>
        <p:spPr>
          <a:xfrm>
            <a:off x="5240020" y="3891280"/>
            <a:ext cx="267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0E3CF4-CCB6-472D-9CB1-2127159353E0}"/>
              </a:ext>
            </a:extLst>
          </p:cNvPr>
          <p:cNvSpPr txBox="1"/>
          <p:nvPr/>
        </p:nvSpPr>
        <p:spPr>
          <a:xfrm>
            <a:off x="5412723" y="2213958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1</a:t>
            </a:r>
            <a:r>
              <a:rPr lang="zh-CN" altLang="en-US" dirty="0"/>
              <a:t>         创建          </a:t>
            </a:r>
            <a:r>
              <a:rPr lang="en-US" altLang="zh-CN" dirty="0"/>
              <a:t>0..*</a:t>
            </a:r>
            <a:r>
              <a:rPr lang="zh-CN" altLang="en-US" dirty="0"/>
              <a:t>     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800D151-94A6-423B-923B-4488A2ECC039}"/>
              </a:ext>
            </a:extLst>
          </p:cNvPr>
          <p:cNvSpPr txBox="1"/>
          <p:nvPr/>
        </p:nvSpPr>
        <p:spPr>
          <a:xfrm>
            <a:off x="5278662" y="3429000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1</a:t>
            </a:r>
            <a:r>
              <a:rPr lang="zh-CN" altLang="en-US" dirty="0"/>
              <a:t>      加入购物车      </a:t>
            </a:r>
            <a:r>
              <a:rPr lang="en-US" altLang="zh-CN" dirty="0"/>
              <a:t>0..*</a:t>
            </a:r>
            <a:r>
              <a:rPr lang="zh-CN" alt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6171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8DD9BB7-E9C5-49A1-B97E-62B98CF5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16677"/>
              </p:ext>
            </p:extLst>
          </p:nvPr>
        </p:nvGraphicFramePr>
        <p:xfrm>
          <a:off x="6548807" y="2831029"/>
          <a:ext cx="1366520" cy="3432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u="sng" dirty="0"/>
                        <a:t>用户</a:t>
                      </a:r>
                      <a:r>
                        <a:rPr lang="en-US" altLang="zh-CN" u="sng" dirty="0"/>
                        <a:t>id</a:t>
                      </a:r>
                      <a:endParaRPr lang="zh-CN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操作令牌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昵称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联系方式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校区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192934">
                <a:tc>
                  <a:txBody>
                    <a:bodyPr/>
                    <a:lstStyle/>
                    <a:p>
                      <a:r>
                        <a:rPr lang="zh-CN" altLang="en-US" dirty="0"/>
                        <a:t>宿舍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  <a:tr h="192934">
                <a:tc>
                  <a:txBody>
                    <a:bodyPr/>
                    <a:lstStyle/>
                    <a:p>
                      <a:r>
                        <a:rPr lang="zh-CN" altLang="en-US" dirty="0"/>
                        <a:t>学院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36105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6AD2B471-4BBF-44BA-827F-A75E7B2F4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96313"/>
              </p:ext>
            </p:extLst>
          </p:nvPr>
        </p:nvGraphicFramePr>
        <p:xfrm>
          <a:off x="1718881" y="2710984"/>
          <a:ext cx="1366520" cy="354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出售物品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u="sng" dirty="0"/>
                        <a:t>物品</a:t>
                      </a:r>
                      <a:r>
                        <a:rPr lang="en-US" altLang="zh-CN" u="sng" dirty="0"/>
                        <a:t>id</a:t>
                      </a:r>
                      <a:endParaRPr lang="zh-CN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27121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所属类型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原价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售价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410848">
                <a:tc>
                  <a:txBody>
                    <a:bodyPr/>
                    <a:lstStyle/>
                    <a:p>
                      <a:r>
                        <a:rPr lang="zh-CN" altLang="en-US" dirty="0"/>
                        <a:t>封面图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575418"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r>
                        <a:rPr lang="zh-CN" altLang="en-US" dirty="0"/>
                        <a:t>描述图片</a:t>
                      </a:r>
                      <a:r>
                        <a:rPr lang="en-US" altLang="zh-CN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</a:tbl>
          </a:graphicData>
        </a:graphic>
      </p:graphicFrame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3BA4D91E-4D83-4B47-9654-6FF8146D9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05394"/>
              </p:ext>
            </p:extLst>
          </p:nvPr>
        </p:nvGraphicFramePr>
        <p:xfrm>
          <a:off x="10362090" y="3208191"/>
          <a:ext cx="1366520" cy="2564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45776">
                <a:tc>
                  <a:txBody>
                    <a:bodyPr/>
                    <a:lstStyle/>
                    <a:p>
                      <a:r>
                        <a:rPr lang="zh-CN" altLang="en-US" dirty="0"/>
                        <a:t>求物品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zh-CN" altLang="en-US" u="sng" dirty="0"/>
                        <a:t>物品</a:t>
                      </a:r>
                      <a:r>
                        <a:rPr lang="en-US" altLang="zh-CN" u="sng" dirty="0"/>
                        <a:t>id</a:t>
                      </a:r>
                      <a:endParaRPr lang="zh-CN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420236"/>
                  </a:ext>
                </a:extLst>
              </a:tr>
              <a:tr h="345776">
                <a:tc>
                  <a:txBody>
                    <a:bodyPr/>
                    <a:lstStyle/>
                    <a:p>
                      <a:r>
                        <a:rPr lang="zh-CN" altLang="en-US" dirty="0"/>
                        <a:t>所属类型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45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45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封面图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698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</a:tbl>
          </a:graphicData>
        </a:graphic>
      </p:graphicFrame>
      <p:sp>
        <p:nvSpPr>
          <p:cNvPr id="35" name="矩形 34">
            <a:extLst>
              <a:ext uri="{FF2B5EF4-FFF2-40B4-BE49-F238E27FC236}">
                <a16:creationId xmlns:a16="http://schemas.microsoft.com/office/drawing/2014/main" id="{3BB7EF93-B744-47D9-B7E3-FE117378AB8A}"/>
              </a:ext>
            </a:extLst>
          </p:cNvPr>
          <p:cNvSpPr/>
          <p:nvPr/>
        </p:nvSpPr>
        <p:spPr>
          <a:xfrm rot="18990800">
            <a:off x="4627759" y="4068696"/>
            <a:ext cx="799010" cy="79547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3B604C8-8C53-4354-A16D-25BCAA3EC2A3}"/>
              </a:ext>
            </a:extLst>
          </p:cNvPr>
          <p:cNvSpPr txBox="1"/>
          <p:nvPr/>
        </p:nvSpPr>
        <p:spPr>
          <a:xfrm>
            <a:off x="4632103" y="42817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购物车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BD9192-7B6D-4F6A-9BFC-471261F236B7}"/>
              </a:ext>
            </a:extLst>
          </p:cNvPr>
          <p:cNvSpPr/>
          <p:nvPr/>
        </p:nvSpPr>
        <p:spPr>
          <a:xfrm rot="18990800">
            <a:off x="4675260" y="2584391"/>
            <a:ext cx="790850" cy="7824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9A0D71-A97C-4FEF-80CF-D64DDD9ECE4C}"/>
              </a:ext>
            </a:extLst>
          </p:cNvPr>
          <p:cNvSpPr/>
          <p:nvPr/>
        </p:nvSpPr>
        <p:spPr>
          <a:xfrm rot="18990800">
            <a:off x="8733710" y="3889822"/>
            <a:ext cx="809997" cy="7838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88221EC-07C7-4D7A-9839-7C367858F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69670"/>
              </p:ext>
            </p:extLst>
          </p:nvPr>
        </p:nvGraphicFramePr>
        <p:xfrm>
          <a:off x="221299" y="197383"/>
          <a:ext cx="1366520" cy="382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完成交易物品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u="sng" dirty="0"/>
                        <a:t>物品</a:t>
                      </a:r>
                      <a:r>
                        <a:rPr lang="en-US" altLang="zh-CN" u="sng" dirty="0"/>
                        <a:t>id</a:t>
                      </a:r>
                      <a:endParaRPr lang="zh-CN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27121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所属类型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原价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售价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410848">
                <a:tc>
                  <a:txBody>
                    <a:bodyPr/>
                    <a:lstStyle/>
                    <a:p>
                      <a:r>
                        <a:rPr lang="zh-CN" altLang="en-US" dirty="0"/>
                        <a:t>封面图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575418"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r>
                        <a:rPr lang="zh-CN" altLang="en-US" dirty="0"/>
                        <a:t>描述图片</a:t>
                      </a:r>
                      <a:r>
                        <a:rPr lang="en-US" altLang="zh-CN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F8148F2-540F-499F-AD35-34BBB55B9027}"/>
              </a:ext>
            </a:extLst>
          </p:cNvPr>
          <p:cNvSpPr/>
          <p:nvPr/>
        </p:nvSpPr>
        <p:spPr>
          <a:xfrm rot="18990800">
            <a:off x="3040207" y="362128"/>
            <a:ext cx="790850" cy="7824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4AE771-0D1B-48DC-A248-4FACA67CE4F8}"/>
              </a:ext>
            </a:extLst>
          </p:cNvPr>
          <p:cNvSpPr txBox="1"/>
          <p:nvPr/>
        </p:nvSpPr>
        <p:spPr>
          <a:xfrm>
            <a:off x="3060425" y="5686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4F3FCA-1523-4194-B7B2-216A34957A12}"/>
              </a:ext>
            </a:extLst>
          </p:cNvPr>
          <p:cNvSpPr txBox="1"/>
          <p:nvPr/>
        </p:nvSpPr>
        <p:spPr>
          <a:xfrm>
            <a:off x="4686295" y="2790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999460-1EB0-47F9-91A8-21DCE4E2E026}"/>
              </a:ext>
            </a:extLst>
          </p:cNvPr>
          <p:cNvSpPr txBox="1"/>
          <p:nvPr/>
        </p:nvSpPr>
        <p:spPr>
          <a:xfrm>
            <a:off x="8815542" y="40970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638746-B5D1-4C8B-B2B2-6C25594B4A2A}"/>
              </a:ext>
            </a:extLst>
          </p:cNvPr>
          <p:cNvSpPr/>
          <p:nvPr/>
        </p:nvSpPr>
        <p:spPr>
          <a:xfrm rot="18990800">
            <a:off x="4614035" y="5565997"/>
            <a:ext cx="790850" cy="7824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11B1AF-37DE-4585-89D8-A23384D235D6}"/>
              </a:ext>
            </a:extLst>
          </p:cNvPr>
          <p:cNvSpPr txBox="1"/>
          <p:nvPr/>
        </p:nvSpPr>
        <p:spPr>
          <a:xfrm>
            <a:off x="4463693" y="57725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浏览历史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5A86FE-EE17-4923-996E-79B04E37AFEB}"/>
              </a:ext>
            </a:extLst>
          </p:cNvPr>
          <p:cNvCxnSpPr/>
          <p:nvPr/>
        </p:nvCxnSpPr>
        <p:spPr>
          <a:xfrm flipH="1">
            <a:off x="1587819" y="753365"/>
            <a:ext cx="1291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653030E-4F11-48F9-95F1-1EC0137252AA}"/>
              </a:ext>
            </a:extLst>
          </p:cNvPr>
          <p:cNvCxnSpPr>
            <a:cxnSpLocks/>
          </p:cNvCxnSpPr>
          <p:nvPr/>
        </p:nvCxnSpPr>
        <p:spPr>
          <a:xfrm>
            <a:off x="3991771" y="753365"/>
            <a:ext cx="3240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D5434DD-AD3C-4AF2-A1AD-82AFC8916E6F}"/>
              </a:ext>
            </a:extLst>
          </p:cNvPr>
          <p:cNvCxnSpPr>
            <a:cxnSpLocks/>
          </p:cNvCxnSpPr>
          <p:nvPr/>
        </p:nvCxnSpPr>
        <p:spPr>
          <a:xfrm flipV="1">
            <a:off x="7232067" y="753365"/>
            <a:ext cx="0" cy="2077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001D9B2-BCBD-4DC9-9F8B-B4F0EC4EA9BE}"/>
              </a:ext>
            </a:extLst>
          </p:cNvPr>
          <p:cNvCxnSpPr>
            <a:cxnSpLocks/>
          </p:cNvCxnSpPr>
          <p:nvPr/>
        </p:nvCxnSpPr>
        <p:spPr>
          <a:xfrm flipH="1">
            <a:off x="3060427" y="2975628"/>
            <a:ext cx="1454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B7B741D-4508-4416-B1B1-C886CAEE9788}"/>
              </a:ext>
            </a:extLst>
          </p:cNvPr>
          <p:cNvCxnSpPr/>
          <p:nvPr/>
        </p:nvCxnSpPr>
        <p:spPr>
          <a:xfrm>
            <a:off x="5590835" y="2975628"/>
            <a:ext cx="95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3DA0795-F252-486E-8430-245FE268E39C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085401" y="4466430"/>
            <a:ext cx="1367920" cy="1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D9C9315-3563-42CA-A308-79CD891830CA}"/>
              </a:ext>
            </a:extLst>
          </p:cNvPr>
          <p:cNvCxnSpPr>
            <a:stCxn id="41" idx="3"/>
          </p:cNvCxnSpPr>
          <p:nvPr/>
        </p:nvCxnSpPr>
        <p:spPr>
          <a:xfrm flipV="1">
            <a:off x="5509266" y="4466430"/>
            <a:ext cx="10395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F3C2C8E-B1D8-4161-820B-4B1169B68B7D}"/>
              </a:ext>
            </a:extLst>
          </p:cNvPr>
          <p:cNvCxnSpPr>
            <a:stCxn id="17" idx="3"/>
          </p:cNvCxnSpPr>
          <p:nvPr/>
        </p:nvCxnSpPr>
        <p:spPr>
          <a:xfrm>
            <a:off x="5571689" y="5957234"/>
            <a:ext cx="977118" cy="28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AF31EDB-8809-4C82-A605-8503B21DC264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095773" y="5939387"/>
            <a:ext cx="1367920" cy="1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3D37454-EDDB-4295-9EB1-4E20D600E19A}"/>
              </a:ext>
            </a:extLst>
          </p:cNvPr>
          <p:cNvCxnSpPr/>
          <p:nvPr/>
        </p:nvCxnSpPr>
        <p:spPr>
          <a:xfrm flipH="1">
            <a:off x="7915327" y="4281765"/>
            <a:ext cx="659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BDD2259-0BCD-44D2-B537-AC3589DFA68D}"/>
              </a:ext>
            </a:extLst>
          </p:cNvPr>
          <p:cNvCxnSpPr/>
          <p:nvPr/>
        </p:nvCxnSpPr>
        <p:spPr>
          <a:xfrm>
            <a:off x="9702279" y="4281765"/>
            <a:ext cx="659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F28A832-E754-43B4-9547-BE8AE7852130}"/>
              </a:ext>
            </a:extLst>
          </p:cNvPr>
          <p:cNvSpPr txBox="1"/>
          <p:nvPr/>
        </p:nvSpPr>
        <p:spPr>
          <a:xfrm>
            <a:off x="7336463" y="1722474"/>
            <a:ext cx="65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62612DC-B33A-4DE3-A775-8FD1E8D96984}"/>
              </a:ext>
            </a:extLst>
          </p:cNvPr>
          <p:cNvSpPr txBox="1"/>
          <p:nvPr/>
        </p:nvSpPr>
        <p:spPr>
          <a:xfrm>
            <a:off x="5865159" y="2604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D7AA606-94EC-46C7-AED1-F2E3D372B8EB}"/>
              </a:ext>
            </a:extLst>
          </p:cNvPr>
          <p:cNvSpPr txBox="1"/>
          <p:nvPr/>
        </p:nvSpPr>
        <p:spPr>
          <a:xfrm>
            <a:off x="5731841" y="4135392"/>
            <a:ext cx="54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0B361F2-9C5E-428F-AAB4-869C6DFC21A7}"/>
              </a:ext>
            </a:extLst>
          </p:cNvPr>
          <p:cNvSpPr txBox="1"/>
          <p:nvPr/>
        </p:nvSpPr>
        <p:spPr>
          <a:xfrm>
            <a:off x="5788700" y="55496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35DAA55-21F6-4EA7-A705-EDA439FB624A}"/>
              </a:ext>
            </a:extLst>
          </p:cNvPr>
          <p:cNvSpPr txBox="1"/>
          <p:nvPr/>
        </p:nvSpPr>
        <p:spPr>
          <a:xfrm>
            <a:off x="8092343" y="39302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2F3F3E1-F42E-4542-84AB-2E6FB8E2D46A}"/>
              </a:ext>
            </a:extLst>
          </p:cNvPr>
          <p:cNvSpPr txBox="1"/>
          <p:nvPr/>
        </p:nvSpPr>
        <p:spPr>
          <a:xfrm>
            <a:off x="9780352" y="395072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826F8C7-C998-4210-B6A2-A1BE31534AF6}"/>
              </a:ext>
            </a:extLst>
          </p:cNvPr>
          <p:cNvSpPr txBox="1"/>
          <p:nvPr/>
        </p:nvSpPr>
        <p:spPr>
          <a:xfrm>
            <a:off x="1882894" y="30490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86894B6-BF3E-4980-92CE-C959B26D700B}"/>
              </a:ext>
            </a:extLst>
          </p:cNvPr>
          <p:cNvSpPr txBox="1"/>
          <p:nvPr/>
        </p:nvSpPr>
        <p:spPr>
          <a:xfrm>
            <a:off x="3467023" y="2604311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40A7FF2-73FE-4395-B125-A47A375BCF5A}"/>
              </a:ext>
            </a:extLst>
          </p:cNvPr>
          <p:cNvSpPr txBox="1"/>
          <p:nvPr/>
        </p:nvSpPr>
        <p:spPr>
          <a:xfrm>
            <a:off x="3481043" y="4059421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AE33373-0E85-4A8E-A334-90390BC2D945}"/>
              </a:ext>
            </a:extLst>
          </p:cNvPr>
          <p:cNvSpPr txBox="1"/>
          <p:nvPr/>
        </p:nvSpPr>
        <p:spPr>
          <a:xfrm>
            <a:off x="3499038" y="550769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31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141</Words>
  <Application>Microsoft Office PowerPoint</Application>
  <PresentationFormat>宽屏</PresentationFormat>
  <Paragraphs>75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Todd Wen</dc:creator>
  <cp:lastModifiedBy>Todd Wen</cp:lastModifiedBy>
  <cp:revision>16</cp:revision>
  <dcterms:created xsi:type="dcterms:W3CDTF">2020-06-11T09:13:39Z</dcterms:created>
  <dcterms:modified xsi:type="dcterms:W3CDTF">2020-07-12T04:22:38Z</dcterms:modified>
</cp:coreProperties>
</file>